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 id="2147483769" r:id="rId4"/>
    <p:sldMasterId id="2147483776" r:id="rId5"/>
    <p:sldMasterId id="2147484075" r:id="rId6"/>
    <p:sldMasterId id="2147484085" r:id="rId7"/>
  </p:sldMasterIdLst>
  <p:notesMasterIdLst>
    <p:notesMasterId r:id="rId242"/>
  </p:notesMasterIdLst>
  <p:handoutMasterIdLst>
    <p:handoutMasterId r:id="rId243"/>
  </p:handoutMasterIdLst>
  <p:sldIdLst>
    <p:sldId id="864" r:id="rId8"/>
    <p:sldId id="938" r:id="rId9"/>
    <p:sldId id="980" r:id="rId10"/>
    <p:sldId id="855" r:id="rId11"/>
    <p:sldId id="940" r:id="rId12"/>
    <p:sldId id="989" r:id="rId13"/>
    <p:sldId id="990" r:id="rId14"/>
    <p:sldId id="1129" r:id="rId15"/>
    <p:sldId id="1130" r:id="rId16"/>
    <p:sldId id="1131" r:id="rId17"/>
    <p:sldId id="981" r:id="rId18"/>
    <p:sldId id="943" r:id="rId19"/>
    <p:sldId id="689" r:id="rId20"/>
    <p:sldId id="900" r:id="rId21"/>
    <p:sldId id="983" r:id="rId22"/>
    <p:sldId id="1180" r:id="rId23"/>
    <p:sldId id="918" r:id="rId24"/>
    <p:sldId id="920" r:id="rId25"/>
    <p:sldId id="921" r:id="rId26"/>
    <p:sldId id="922" r:id="rId27"/>
    <p:sldId id="923" r:id="rId28"/>
    <p:sldId id="963" r:id="rId29"/>
    <p:sldId id="1117" r:id="rId30"/>
    <p:sldId id="944" r:id="rId31"/>
    <p:sldId id="861" r:id="rId32"/>
    <p:sldId id="699" r:id="rId33"/>
    <p:sldId id="964" r:id="rId34"/>
    <p:sldId id="1181" r:id="rId35"/>
    <p:sldId id="1182" r:id="rId36"/>
    <p:sldId id="752" r:id="rId37"/>
    <p:sldId id="984" r:id="rId38"/>
    <p:sldId id="966" r:id="rId39"/>
    <p:sldId id="968" r:id="rId40"/>
    <p:sldId id="985" r:id="rId41"/>
    <p:sldId id="754" r:id="rId42"/>
    <p:sldId id="978" r:id="rId43"/>
    <p:sldId id="970" r:id="rId44"/>
    <p:sldId id="971" r:id="rId45"/>
    <p:sldId id="972" r:id="rId46"/>
    <p:sldId id="973" r:id="rId47"/>
    <p:sldId id="1132" r:id="rId48"/>
    <p:sldId id="1133" r:id="rId49"/>
    <p:sldId id="1134" r:id="rId50"/>
    <p:sldId id="1135" r:id="rId51"/>
    <p:sldId id="974" r:id="rId52"/>
    <p:sldId id="947" r:id="rId53"/>
    <p:sldId id="893" r:id="rId54"/>
    <p:sldId id="948" r:id="rId55"/>
    <p:sldId id="1139" r:id="rId56"/>
    <p:sldId id="949" r:id="rId57"/>
    <p:sldId id="1183" r:id="rId58"/>
    <p:sldId id="950" r:id="rId59"/>
    <p:sldId id="820" r:id="rId60"/>
    <p:sldId id="821" r:id="rId61"/>
    <p:sldId id="823" r:id="rId62"/>
    <p:sldId id="826" r:id="rId63"/>
    <p:sldId id="827" r:id="rId64"/>
    <p:sldId id="825" r:id="rId65"/>
    <p:sldId id="1118" r:id="rId66"/>
    <p:sldId id="951" r:id="rId67"/>
    <p:sldId id="952" r:id="rId68"/>
    <p:sldId id="812" r:id="rId69"/>
    <p:sldId id="813" r:id="rId70"/>
    <p:sldId id="814" r:id="rId71"/>
    <p:sldId id="896" r:id="rId72"/>
    <p:sldId id="895" r:id="rId73"/>
    <p:sldId id="816" r:id="rId74"/>
    <p:sldId id="776" r:id="rId75"/>
    <p:sldId id="828" r:id="rId76"/>
    <p:sldId id="817" r:id="rId77"/>
    <p:sldId id="818" r:id="rId78"/>
    <p:sldId id="1119" r:id="rId79"/>
    <p:sldId id="953" r:id="rId80"/>
    <p:sldId id="954" r:id="rId81"/>
    <p:sldId id="986" r:id="rId82"/>
    <p:sldId id="955" r:id="rId83"/>
    <p:sldId id="843" r:id="rId84"/>
    <p:sldId id="956" r:id="rId85"/>
    <p:sldId id="957" r:id="rId86"/>
    <p:sldId id="1120" r:id="rId87"/>
    <p:sldId id="987" r:id="rId88"/>
    <p:sldId id="898" r:id="rId89"/>
    <p:sldId id="1121" r:id="rId90"/>
    <p:sldId id="850" r:id="rId91"/>
    <p:sldId id="976" r:id="rId92"/>
    <p:sldId id="851" r:id="rId93"/>
    <p:sldId id="901" r:id="rId94"/>
    <p:sldId id="1122" r:id="rId95"/>
    <p:sldId id="992" r:id="rId96"/>
    <p:sldId id="959" r:id="rId97"/>
    <p:sldId id="726" r:id="rId98"/>
    <p:sldId id="727" r:id="rId99"/>
    <p:sldId id="933" r:id="rId100"/>
    <p:sldId id="934" r:id="rId101"/>
    <p:sldId id="936" r:id="rId102"/>
    <p:sldId id="1123" r:id="rId103"/>
    <p:sldId id="977" r:id="rId104"/>
    <p:sldId id="729" r:id="rId105"/>
    <p:sldId id="730" r:id="rId106"/>
    <p:sldId id="731" r:id="rId107"/>
    <p:sldId id="732" r:id="rId108"/>
    <p:sldId id="734" r:id="rId109"/>
    <p:sldId id="733" r:id="rId110"/>
    <p:sldId id="735" r:id="rId111"/>
    <p:sldId id="736" r:id="rId112"/>
    <p:sldId id="737" r:id="rId113"/>
    <p:sldId id="1168" r:id="rId114"/>
    <p:sldId id="1170" r:id="rId115"/>
    <p:sldId id="1179" r:id="rId116"/>
    <p:sldId id="1169" r:id="rId117"/>
    <p:sldId id="1171" r:id="rId118"/>
    <p:sldId id="988" r:id="rId119"/>
    <p:sldId id="739" r:id="rId120"/>
    <p:sldId id="740" r:id="rId121"/>
    <p:sldId id="741" r:id="rId122"/>
    <p:sldId id="1124" r:id="rId123"/>
    <p:sldId id="995" r:id="rId124"/>
    <p:sldId id="996" r:id="rId125"/>
    <p:sldId id="997" r:id="rId126"/>
    <p:sldId id="998" r:id="rId127"/>
    <p:sldId id="999" r:id="rId128"/>
    <p:sldId id="1001" r:id="rId129"/>
    <p:sldId id="1002" r:id="rId130"/>
    <p:sldId id="1003" r:id="rId131"/>
    <p:sldId id="1004" r:id="rId132"/>
    <p:sldId id="1005" r:id="rId133"/>
    <p:sldId id="1125" r:id="rId134"/>
    <p:sldId id="1160" r:id="rId135"/>
    <p:sldId id="1162" r:id="rId136"/>
    <p:sldId id="1186" r:id="rId137"/>
    <p:sldId id="1163" r:id="rId138"/>
    <p:sldId id="1187" r:id="rId139"/>
    <p:sldId id="1164" r:id="rId140"/>
    <p:sldId id="1010" r:id="rId141"/>
    <p:sldId id="1011" r:id="rId142"/>
    <p:sldId id="1013" r:id="rId143"/>
    <p:sldId id="1014" r:id="rId144"/>
    <p:sldId id="1015" r:id="rId145"/>
    <p:sldId id="1016" r:id="rId146"/>
    <p:sldId id="1017" r:id="rId147"/>
    <p:sldId id="1018" r:id="rId148"/>
    <p:sldId id="1019" r:id="rId149"/>
    <p:sldId id="1020" r:id="rId150"/>
    <p:sldId id="1025" r:id="rId151"/>
    <p:sldId id="1026" r:id="rId152"/>
    <p:sldId id="1027" r:id="rId153"/>
    <p:sldId id="1188" r:id="rId154"/>
    <p:sldId id="1126" r:id="rId155"/>
    <p:sldId id="1029" r:id="rId156"/>
    <p:sldId id="1030" r:id="rId157"/>
    <p:sldId id="1031" r:id="rId158"/>
    <p:sldId id="1032" r:id="rId159"/>
    <p:sldId id="1033" r:id="rId160"/>
    <p:sldId id="1034" r:id="rId161"/>
    <p:sldId id="1035" r:id="rId162"/>
    <p:sldId id="1036" r:id="rId163"/>
    <p:sldId id="1037" r:id="rId164"/>
    <p:sldId id="1040" r:id="rId165"/>
    <p:sldId id="1041" r:id="rId166"/>
    <p:sldId id="1042" r:id="rId167"/>
    <p:sldId id="1138" r:id="rId168"/>
    <p:sldId id="1136" r:id="rId169"/>
    <p:sldId id="1044" r:id="rId170"/>
    <p:sldId id="1045" r:id="rId171"/>
    <p:sldId id="1046" r:id="rId172"/>
    <p:sldId id="1047" r:id="rId173"/>
    <p:sldId id="1049" r:id="rId174"/>
    <p:sldId id="1051" r:id="rId175"/>
    <p:sldId id="1050" r:id="rId176"/>
    <p:sldId id="1052" r:id="rId177"/>
    <p:sldId id="1173" r:id="rId178"/>
    <p:sldId id="1054" r:id="rId179"/>
    <p:sldId id="1055" r:id="rId180"/>
    <p:sldId id="1056" r:id="rId181"/>
    <p:sldId id="1057" r:id="rId182"/>
    <p:sldId id="1127" r:id="rId183"/>
    <p:sldId id="1058" r:id="rId184"/>
    <p:sldId id="1059" r:id="rId185"/>
    <p:sldId id="1061" r:id="rId186"/>
    <p:sldId id="1062" r:id="rId187"/>
    <p:sldId id="1063" r:id="rId188"/>
    <p:sldId id="1064" r:id="rId189"/>
    <p:sldId id="1065" r:id="rId190"/>
    <p:sldId id="1066" r:id="rId191"/>
    <p:sldId id="1067" r:id="rId192"/>
    <p:sldId id="1068" r:id="rId193"/>
    <p:sldId id="1069" r:id="rId194"/>
    <p:sldId id="1070" r:id="rId195"/>
    <p:sldId id="1071" r:id="rId196"/>
    <p:sldId id="1072" r:id="rId197"/>
    <p:sldId id="1073" r:id="rId198"/>
    <p:sldId id="1137" r:id="rId199"/>
    <p:sldId id="1074" r:id="rId200"/>
    <p:sldId id="1075" r:id="rId201"/>
    <p:sldId id="1076" r:id="rId202"/>
    <p:sldId id="1077" r:id="rId203"/>
    <p:sldId id="1079" r:id="rId204"/>
    <p:sldId id="1080" r:id="rId205"/>
    <p:sldId id="1081" r:id="rId206"/>
    <p:sldId id="1082" r:id="rId207"/>
    <p:sldId id="1083" r:id="rId208"/>
    <p:sldId id="1084" r:id="rId209"/>
    <p:sldId id="1176" r:id="rId210"/>
    <p:sldId id="1184" r:id="rId211"/>
    <p:sldId id="1177" r:id="rId212"/>
    <p:sldId id="1178" r:id="rId213"/>
    <p:sldId id="1087" r:id="rId214"/>
    <p:sldId id="1088" r:id="rId215"/>
    <p:sldId id="1089" r:id="rId216"/>
    <p:sldId id="1090" r:id="rId217"/>
    <p:sldId id="1091" r:id="rId218"/>
    <p:sldId id="1092" r:id="rId219"/>
    <p:sldId id="1093" r:id="rId220"/>
    <p:sldId id="1094" r:id="rId221"/>
    <p:sldId id="1095" r:id="rId222"/>
    <p:sldId id="1096" r:id="rId223"/>
    <p:sldId id="1097" r:id="rId224"/>
    <p:sldId id="1098" r:id="rId225"/>
    <p:sldId id="1099" r:id="rId226"/>
    <p:sldId id="1128" r:id="rId227"/>
    <p:sldId id="1101" r:id="rId228"/>
    <p:sldId id="1102" r:id="rId229"/>
    <p:sldId id="1103" r:id="rId230"/>
    <p:sldId id="1104" r:id="rId231"/>
    <p:sldId id="1105" r:id="rId232"/>
    <p:sldId id="1185" r:id="rId233"/>
    <p:sldId id="1166" r:id="rId234"/>
    <p:sldId id="1167" r:id="rId235"/>
    <p:sldId id="1111" r:id="rId236"/>
    <p:sldId id="1112" r:id="rId237"/>
    <p:sldId id="1113" r:id="rId238"/>
    <p:sldId id="1114" r:id="rId239"/>
    <p:sldId id="1115" r:id="rId240"/>
    <p:sldId id="1116" r:id="rId241"/>
  </p:sldIdLst>
  <p:sldSz cx="9144000" cy="6858000" type="screen4x3"/>
  <p:notesSz cx="6797675" cy="9928225"/>
  <p:defaultTextStyle>
    <a:defPPr>
      <a:defRPr lang="fr-FR"/>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5613" indent="1588"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2813" indent="1588"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0013" indent="1588"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7213" indent="1588"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15:clr>
            <a:srgbClr val="A4A3A4"/>
          </p15:clr>
        </p15:guide>
        <p15:guide id="2" orient="horz" pos="982">
          <p15:clr>
            <a:srgbClr val="A4A3A4"/>
          </p15:clr>
        </p15:guide>
        <p15:guide id="3" orient="horz" pos="646">
          <p15:clr>
            <a:srgbClr val="A4A3A4"/>
          </p15:clr>
        </p15:guide>
        <p15:guide id="4" orient="horz" pos="1386">
          <p15:clr>
            <a:srgbClr val="A4A3A4"/>
          </p15:clr>
        </p15:guide>
        <p15:guide id="5">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ra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EA"/>
    <a:srgbClr val="FCF305"/>
    <a:srgbClr val="FF0000"/>
    <a:srgbClr val="CC99FF"/>
    <a:srgbClr val="C0C0C0"/>
    <a:srgbClr val="EAEAEA"/>
    <a:srgbClr val="DDDDDD"/>
    <a:srgbClr val="FA7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04699D-BEAD-4A63-9422-D362EC324F6A}" v="273" dt="2024-03-03T18:28:30.30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63" autoAdjust="0"/>
    <p:restoredTop sz="94613" autoAdjust="0"/>
  </p:normalViewPr>
  <p:slideViewPr>
    <p:cSldViewPr>
      <p:cViewPr varScale="1">
        <p:scale>
          <a:sx n="45" d="100"/>
          <a:sy n="45" d="100"/>
        </p:scale>
        <p:origin x="1344" y="41"/>
      </p:cViewPr>
      <p:guideLst>
        <p:guide orient="horz"/>
        <p:guide orient="horz" pos="982"/>
        <p:guide orient="horz" pos="646"/>
        <p:guide orient="horz" pos="1386"/>
        <p:guide/>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00" d="100"/>
        <a:sy n="100" d="100"/>
      </p:scale>
      <p:origin x="0" y="0"/>
    </p:cViewPr>
  </p:notesTextViewPr>
  <p:sorterViewPr>
    <p:cViewPr varScale="1">
      <p:scale>
        <a:sx n="1" d="1"/>
        <a:sy n="1" d="1"/>
      </p:scale>
      <p:origin x="0" y="-4858"/>
    </p:cViewPr>
  </p:sorterViewPr>
  <p:notesViewPr>
    <p:cSldViewPr>
      <p:cViewPr varScale="1">
        <p:scale>
          <a:sx n="53" d="100"/>
          <a:sy n="53" d="100"/>
        </p:scale>
        <p:origin x="-2910"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226" Type="http://schemas.openxmlformats.org/officeDocument/2006/relationships/slide" Target="slides/slide219.xml"/><Relationship Id="rId247" Type="http://schemas.openxmlformats.org/officeDocument/2006/relationships/theme" Target="theme/theme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slide" Target="slides/slide209.xml"/><Relationship Id="rId237" Type="http://schemas.openxmlformats.org/officeDocument/2006/relationships/slide" Target="slides/slide230.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227" Type="http://schemas.openxmlformats.org/officeDocument/2006/relationships/slide" Target="slides/slide220.xml"/><Relationship Id="rId248" Type="http://schemas.openxmlformats.org/officeDocument/2006/relationships/tableStyles" Target="tableStyles.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slide" Target="slides/slide210.xml"/><Relationship Id="rId6" Type="http://schemas.openxmlformats.org/officeDocument/2006/relationships/slideMaster" Target="slideMasters/slideMaster6.xml"/><Relationship Id="rId238" Type="http://schemas.openxmlformats.org/officeDocument/2006/relationships/slide" Target="slides/slide231.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228" Type="http://schemas.openxmlformats.org/officeDocument/2006/relationships/slide" Target="slides/slide221.xml"/><Relationship Id="rId249" Type="http://schemas.microsoft.com/office/2016/11/relationships/changesInfo" Target="changesInfos/changesInfo1.xml"/><Relationship Id="rId13" Type="http://schemas.openxmlformats.org/officeDocument/2006/relationships/slide" Target="slides/slide6.xml"/><Relationship Id="rId109" Type="http://schemas.openxmlformats.org/officeDocument/2006/relationships/slide" Target="slides/slide102.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7.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slide" Target="slides/slide211.xml"/><Relationship Id="rId239" Type="http://schemas.openxmlformats.org/officeDocument/2006/relationships/slide" Target="slides/slide232.xml"/><Relationship Id="rId250" Type="http://schemas.microsoft.com/office/2015/10/relationships/revisionInfo" Target="revisionInfo.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240" Type="http://schemas.openxmlformats.org/officeDocument/2006/relationships/slide" Target="slides/slide233.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slide" Target="slides/slide203.xml"/><Relationship Id="rId215" Type="http://schemas.openxmlformats.org/officeDocument/2006/relationships/slide" Target="slides/slide208.xml"/><Relationship Id="rId236" Type="http://schemas.openxmlformats.org/officeDocument/2006/relationships/slide" Target="slides/slide229.xml"/><Relationship Id="rId26" Type="http://schemas.openxmlformats.org/officeDocument/2006/relationships/slide" Target="slides/slide19.xml"/><Relationship Id="rId231" Type="http://schemas.openxmlformats.org/officeDocument/2006/relationships/slide" Target="slides/slide224.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notesMaster" Target="notesMasters/notesMaster1.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handoutMaster" Target="handoutMasters/handoutMaster1.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slide" Target="slides/slide22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commentAuthors" Target="commentAuthors.xml"/><Relationship Id="rId18" Type="http://schemas.openxmlformats.org/officeDocument/2006/relationships/slide" Target="slides/slide11.xml"/><Relationship Id="rId39" Type="http://schemas.openxmlformats.org/officeDocument/2006/relationships/slide" Target="slides/slide32.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presProps" Target="presProps.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slide" Target="slides/slide228.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viewProps" Target="viewProps.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s>
</file>

<file path=ppt/_rels/viewProps.xml.rels><?xml version="1.0" encoding="UTF-8" standalone="yes"?>
<Relationships xmlns="http://schemas.openxmlformats.org/package/2006/relationships"><Relationship Id="rId8" Type="http://schemas.openxmlformats.org/officeDocument/2006/relationships/slide" Target="slides/slide222.xml"/><Relationship Id="rId13" Type="http://schemas.openxmlformats.org/officeDocument/2006/relationships/slide" Target="slides/slide233.xml"/><Relationship Id="rId3" Type="http://schemas.openxmlformats.org/officeDocument/2006/relationships/slide" Target="slides/slide143.xml"/><Relationship Id="rId7" Type="http://schemas.openxmlformats.org/officeDocument/2006/relationships/slide" Target="slides/slide147.xml"/><Relationship Id="rId12" Type="http://schemas.openxmlformats.org/officeDocument/2006/relationships/slide" Target="slides/slide230.xml"/><Relationship Id="rId2" Type="http://schemas.openxmlformats.org/officeDocument/2006/relationships/slide" Target="slides/slide123.xml"/><Relationship Id="rId1" Type="http://schemas.openxmlformats.org/officeDocument/2006/relationships/slide" Target="slides/slide122.xml"/><Relationship Id="rId6" Type="http://schemas.openxmlformats.org/officeDocument/2006/relationships/slide" Target="slides/slide146.xml"/><Relationship Id="rId11" Type="http://schemas.openxmlformats.org/officeDocument/2006/relationships/slide" Target="slides/slide229.xml"/><Relationship Id="rId5" Type="http://schemas.openxmlformats.org/officeDocument/2006/relationships/slide" Target="slides/slide145.xml"/><Relationship Id="rId10" Type="http://schemas.openxmlformats.org/officeDocument/2006/relationships/slide" Target="slides/slide227.xml"/><Relationship Id="rId4" Type="http://schemas.openxmlformats.org/officeDocument/2006/relationships/slide" Target="slides/slide144.xml"/><Relationship Id="rId9" Type="http://schemas.openxmlformats.org/officeDocument/2006/relationships/slide" Target="slides/slide223.xml"/><Relationship Id="rId14" Type="http://schemas.openxmlformats.org/officeDocument/2006/relationships/slide" Target="slides/slide2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raz mnif" userId="e5294c6b46e43d35" providerId="LiveId" clId="{CF04699D-BEAD-4A63-9422-D362EC324F6A}"/>
    <pc:docChg chg="undo redo custSel addSld delSld modSld">
      <pc:chgData name="chiraz mnif" userId="e5294c6b46e43d35" providerId="LiveId" clId="{CF04699D-BEAD-4A63-9422-D362EC324F6A}" dt="2024-03-03T18:28:55.057" v="2621" actId="20577"/>
      <pc:docMkLst>
        <pc:docMk/>
      </pc:docMkLst>
      <pc:sldChg chg="del">
        <pc:chgData name="chiraz mnif" userId="e5294c6b46e43d35" providerId="LiveId" clId="{CF04699D-BEAD-4A63-9422-D362EC324F6A}" dt="2024-03-03T11:03:48.485" v="1190" actId="47"/>
        <pc:sldMkLst>
          <pc:docMk/>
          <pc:sldMk cId="0" sldId="789"/>
        </pc:sldMkLst>
      </pc:sldChg>
      <pc:sldChg chg="addSp delSp modSp mod">
        <pc:chgData name="chiraz mnif" userId="e5294c6b46e43d35" providerId="LiveId" clId="{CF04699D-BEAD-4A63-9422-D362EC324F6A}" dt="2024-03-03T18:22:04.201" v="2533" actId="14100"/>
        <pc:sldMkLst>
          <pc:docMk/>
          <pc:sldMk cId="0" sldId="861"/>
        </pc:sldMkLst>
        <pc:picChg chg="add mod">
          <ac:chgData name="chiraz mnif" userId="e5294c6b46e43d35" providerId="LiveId" clId="{CF04699D-BEAD-4A63-9422-D362EC324F6A}" dt="2024-03-03T18:22:04.201" v="2533" actId="14100"/>
          <ac:picMkLst>
            <pc:docMk/>
            <pc:sldMk cId="0" sldId="861"/>
            <ac:picMk id="3" creationId="{58758F5A-88F3-EF27-8CD0-45BBD64DA527}"/>
          </ac:picMkLst>
        </pc:picChg>
        <pc:picChg chg="del">
          <ac:chgData name="chiraz mnif" userId="e5294c6b46e43d35" providerId="LiveId" clId="{CF04699D-BEAD-4A63-9422-D362EC324F6A}" dt="2024-03-03T18:21:35.211" v="2526" actId="478"/>
          <ac:picMkLst>
            <pc:docMk/>
            <pc:sldMk cId="0" sldId="861"/>
            <ac:picMk id="140292" creationId="{00000000-0000-0000-0000-000000000000}"/>
          </ac:picMkLst>
        </pc:picChg>
      </pc:sldChg>
      <pc:sldChg chg="modSp mod">
        <pc:chgData name="chiraz mnif" userId="e5294c6b46e43d35" providerId="LiveId" clId="{CF04699D-BEAD-4A63-9422-D362EC324F6A}" dt="2024-03-03T10:58:32.198" v="919" actId="20577"/>
        <pc:sldMkLst>
          <pc:docMk/>
          <pc:sldMk cId="0" sldId="895"/>
        </pc:sldMkLst>
        <pc:spChg chg="mod">
          <ac:chgData name="chiraz mnif" userId="e5294c6b46e43d35" providerId="LiveId" clId="{CF04699D-BEAD-4A63-9422-D362EC324F6A}" dt="2024-03-03T10:58:32.198" v="919" actId="20577"/>
          <ac:spMkLst>
            <pc:docMk/>
            <pc:sldMk cId="0" sldId="895"/>
            <ac:spMk id="230402" creationId="{00000000-0000-0000-0000-000000000000}"/>
          </ac:spMkLst>
        </pc:spChg>
      </pc:sldChg>
      <pc:sldChg chg="modSp mod">
        <pc:chgData name="chiraz mnif" userId="e5294c6b46e43d35" providerId="LiveId" clId="{CF04699D-BEAD-4A63-9422-D362EC324F6A}" dt="2024-03-03T10:57:01.390" v="744" actId="1076"/>
        <pc:sldMkLst>
          <pc:docMk/>
          <pc:sldMk cId="0" sldId="896"/>
        </pc:sldMkLst>
        <pc:spChg chg="mod">
          <ac:chgData name="chiraz mnif" userId="e5294c6b46e43d35" providerId="LiveId" clId="{CF04699D-BEAD-4A63-9422-D362EC324F6A}" dt="2024-03-03T10:56:58.092" v="743" actId="20577"/>
          <ac:spMkLst>
            <pc:docMk/>
            <pc:sldMk cId="0" sldId="896"/>
            <ac:spMk id="228355" creationId="{00000000-0000-0000-0000-000000000000}"/>
          </ac:spMkLst>
        </pc:spChg>
        <pc:graphicFrameChg chg="mod">
          <ac:chgData name="chiraz mnif" userId="e5294c6b46e43d35" providerId="LiveId" clId="{CF04699D-BEAD-4A63-9422-D362EC324F6A}" dt="2024-03-03T10:57:01.390" v="744" actId="1076"/>
          <ac:graphicFrameMkLst>
            <pc:docMk/>
            <pc:sldMk cId="0" sldId="896"/>
            <ac:graphicFrameMk id="228357" creationId="{00000000-0000-0000-0000-000000000000}"/>
          </ac:graphicFrameMkLst>
        </pc:graphicFrameChg>
      </pc:sldChg>
      <pc:sldChg chg="modSp mod">
        <pc:chgData name="chiraz mnif" userId="e5294c6b46e43d35" providerId="LiveId" clId="{CF04699D-BEAD-4A63-9422-D362EC324F6A}" dt="2024-03-03T10:39:48.548" v="10" actId="20577"/>
        <pc:sldMkLst>
          <pc:docMk/>
          <pc:sldMk cId="0" sldId="923"/>
        </pc:sldMkLst>
        <pc:spChg chg="mod">
          <ac:chgData name="chiraz mnif" userId="e5294c6b46e43d35" providerId="LiveId" clId="{CF04699D-BEAD-4A63-9422-D362EC324F6A}" dt="2024-03-03T10:39:48.548" v="10" actId="20577"/>
          <ac:spMkLst>
            <pc:docMk/>
            <pc:sldMk cId="0" sldId="923"/>
            <ac:spMk id="132099" creationId="{00000000-0000-0000-0000-000000000000}"/>
          </ac:spMkLst>
        </pc:spChg>
      </pc:sldChg>
      <pc:sldChg chg="modSp mod">
        <pc:chgData name="chiraz mnif" userId="e5294c6b46e43d35" providerId="LiveId" clId="{CF04699D-BEAD-4A63-9422-D362EC324F6A}" dt="2024-03-03T10:43:41.123" v="53" actId="20577"/>
        <pc:sldMkLst>
          <pc:docMk/>
          <pc:sldMk cId="0" sldId="947"/>
        </pc:sldMkLst>
        <pc:spChg chg="mod">
          <ac:chgData name="chiraz mnif" userId="e5294c6b46e43d35" providerId="LiveId" clId="{CF04699D-BEAD-4A63-9422-D362EC324F6A}" dt="2024-03-03T10:43:32.475" v="52" actId="1076"/>
          <ac:spMkLst>
            <pc:docMk/>
            <pc:sldMk cId="0" sldId="947"/>
            <ac:spMk id="3" creationId="{00000000-0000-0000-0000-000000000000}"/>
          </ac:spMkLst>
        </pc:spChg>
        <pc:spChg chg="mod">
          <ac:chgData name="chiraz mnif" userId="e5294c6b46e43d35" providerId="LiveId" clId="{CF04699D-BEAD-4A63-9422-D362EC324F6A}" dt="2024-03-03T10:43:41.123" v="53" actId="20577"/>
          <ac:spMkLst>
            <pc:docMk/>
            <pc:sldMk cId="0" sldId="947"/>
            <ac:spMk id="185347" creationId="{00000000-0000-0000-0000-000000000000}"/>
          </ac:spMkLst>
        </pc:spChg>
      </pc:sldChg>
      <pc:sldChg chg="add del">
        <pc:chgData name="chiraz mnif" userId="e5294c6b46e43d35" providerId="LiveId" clId="{CF04699D-BEAD-4A63-9422-D362EC324F6A}" dt="2024-03-03T10:49:52.916" v="371" actId="2696"/>
        <pc:sldMkLst>
          <pc:docMk/>
          <pc:sldMk cId="324895239" sldId="950"/>
        </pc:sldMkLst>
      </pc:sldChg>
      <pc:sldChg chg="del">
        <pc:chgData name="chiraz mnif" userId="e5294c6b46e43d35" providerId="LiveId" clId="{CF04699D-BEAD-4A63-9422-D362EC324F6A}" dt="2024-03-03T10:49:41.073" v="369" actId="2696"/>
        <pc:sldMkLst>
          <pc:docMk/>
          <pc:sldMk cId="446928334" sldId="950"/>
        </pc:sldMkLst>
      </pc:sldChg>
      <pc:sldChg chg="addSp delSp modSp add mod">
        <pc:chgData name="chiraz mnif" userId="e5294c6b46e43d35" providerId="LiveId" clId="{CF04699D-BEAD-4A63-9422-D362EC324F6A}" dt="2024-03-03T10:53:37.199" v="610" actId="20577"/>
        <pc:sldMkLst>
          <pc:docMk/>
          <pc:sldMk cId="446928334" sldId="950"/>
        </pc:sldMkLst>
        <pc:spChg chg="mod">
          <ac:chgData name="chiraz mnif" userId="e5294c6b46e43d35" providerId="LiveId" clId="{CF04699D-BEAD-4A63-9422-D362EC324F6A}" dt="2024-03-03T10:53:37.199" v="610" actId="20577"/>
          <ac:spMkLst>
            <pc:docMk/>
            <pc:sldMk cId="446928334" sldId="950"/>
            <ac:spMk id="201730" creationId="{174E2C5F-6D3F-616B-2AAD-40E22AF6E80C}"/>
          </ac:spMkLst>
        </pc:spChg>
        <pc:spChg chg="add mod">
          <ac:chgData name="chiraz mnif" userId="e5294c6b46e43d35" providerId="LiveId" clId="{CF04699D-BEAD-4A63-9422-D362EC324F6A}" dt="2024-03-03T10:53:01.735" v="600" actId="20577"/>
          <ac:spMkLst>
            <pc:docMk/>
            <pc:sldMk cId="446928334" sldId="950"/>
            <ac:spMk id="201733" creationId="{89709B64-8A48-4F65-7F60-0B9F47F4F8D0}"/>
          </ac:spMkLst>
        </pc:spChg>
        <pc:graphicFrameChg chg="del mod replId">
          <ac:chgData name="chiraz mnif" userId="e5294c6b46e43d35" providerId="LiveId" clId="{CF04699D-BEAD-4A63-9422-D362EC324F6A}" dt="2024-03-03T10:52:51.840" v="593"/>
          <ac:graphicFrameMkLst>
            <pc:docMk/>
            <pc:sldMk cId="446928334" sldId="950"/>
            <ac:graphicFrameMk id="3" creationId="{89709B64-8A48-4F65-7F60-0B9F47F4F8D0}"/>
          </ac:graphicFrameMkLst>
        </pc:graphicFrameChg>
        <pc:graphicFrameChg chg="mod">
          <ac:chgData name="chiraz mnif" userId="e5294c6b46e43d35" providerId="LiveId" clId="{CF04699D-BEAD-4A63-9422-D362EC324F6A}" dt="2024-03-03T10:50:59.200" v="526" actId="1076"/>
          <ac:graphicFrameMkLst>
            <pc:docMk/>
            <pc:sldMk cId="446928334" sldId="950"/>
            <ac:graphicFrameMk id="201731" creationId="{D13ECFD3-A94E-40F8-8B0D-E65CE23A5631}"/>
          </ac:graphicFrameMkLst>
        </pc:graphicFrameChg>
      </pc:sldChg>
      <pc:sldChg chg="addSp delSp modSp mod">
        <pc:chgData name="chiraz mnif" userId="e5294c6b46e43d35" providerId="LiveId" clId="{CF04699D-BEAD-4A63-9422-D362EC324F6A}" dt="2024-03-03T11:01:58.711" v="1010" actId="20577"/>
        <pc:sldMkLst>
          <pc:docMk/>
          <pc:sldMk cId="0" sldId="954"/>
        </pc:sldMkLst>
        <pc:spChg chg="mod">
          <ac:chgData name="chiraz mnif" userId="e5294c6b46e43d35" providerId="LiveId" clId="{CF04699D-BEAD-4A63-9422-D362EC324F6A}" dt="2024-03-03T11:01:58.711" v="1010" actId="20577"/>
          <ac:spMkLst>
            <pc:docMk/>
            <pc:sldMk cId="0" sldId="954"/>
            <ac:spMk id="246786" creationId="{00000000-0000-0000-0000-000000000000}"/>
          </ac:spMkLst>
        </pc:spChg>
        <pc:spChg chg="add mod">
          <ac:chgData name="chiraz mnif" userId="e5294c6b46e43d35" providerId="LiveId" clId="{CF04699D-BEAD-4A63-9422-D362EC324F6A}" dt="2024-03-03T11:01:27.691" v="988" actId="20577"/>
          <ac:spMkLst>
            <pc:docMk/>
            <pc:sldMk cId="0" sldId="954"/>
            <ac:spMk id="246788" creationId="{00000000-0000-0000-0000-000000000000}"/>
          </ac:spMkLst>
        </pc:spChg>
        <pc:graphicFrameChg chg="del mod replId">
          <ac:chgData name="chiraz mnif" userId="e5294c6b46e43d35" providerId="LiveId" clId="{CF04699D-BEAD-4A63-9422-D362EC324F6A}" dt="2024-03-03T10:59:29.024" v="921"/>
          <ac:graphicFrameMkLst>
            <pc:docMk/>
            <pc:sldMk cId="0" sldId="954"/>
            <ac:graphicFrameMk id="3" creationId="{00000000-0000-0000-0000-000000000000}"/>
          </ac:graphicFrameMkLst>
        </pc:graphicFrameChg>
      </pc:sldChg>
      <pc:sldChg chg="modSp mod">
        <pc:chgData name="chiraz mnif" userId="e5294c6b46e43d35" providerId="LiveId" clId="{CF04699D-BEAD-4A63-9422-D362EC324F6A}" dt="2024-03-03T11:03:38.006" v="1189" actId="20577"/>
        <pc:sldMkLst>
          <pc:docMk/>
          <pc:sldMk cId="0" sldId="955"/>
        </pc:sldMkLst>
        <pc:spChg chg="mod">
          <ac:chgData name="chiraz mnif" userId="e5294c6b46e43d35" providerId="LiveId" clId="{CF04699D-BEAD-4A63-9422-D362EC324F6A}" dt="2024-03-03T11:03:38.006" v="1189" actId="20577"/>
          <ac:spMkLst>
            <pc:docMk/>
            <pc:sldMk cId="0" sldId="955"/>
            <ac:spMk id="250883" creationId="{00000000-0000-0000-0000-000000000000}"/>
          </ac:spMkLst>
        </pc:spChg>
      </pc:sldChg>
      <pc:sldChg chg="modSp mod">
        <pc:chgData name="chiraz mnif" userId="e5294c6b46e43d35" providerId="LiveId" clId="{CF04699D-BEAD-4A63-9422-D362EC324F6A}" dt="2024-03-03T10:41:09.946" v="21" actId="14100"/>
        <pc:sldMkLst>
          <pc:docMk/>
          <pc:sldMk cId="0" sldId="964"/>
        </pc:sldMkLst>
        <pc:spChg chg="mod">
          <ac:chgData name="chiraz mnif" userId="e5294c6b46e43d35" providerId="LiveId" clId="{CF04699D-BEAD-4A63-9422-D362EC324F6A}" dt="2024-03-03T10:41:04.241" v="20" actId="20577"/>
          <ac:spMkLst>
            <pc:docMk/>
            <pc:sldMk cId="0" sldId="964"/>
            <ac:spMk id="144386" creationId="{00000000-0000-0000-0000-000000000000}"/>
          </ac:spMkLst>
        </pc:spChg>
        <pc:picChg chg="mod">
          <ac:chgData name="chiraz mnif" userId="e5294c6b46e43d35" providerId="LiveId" clId="{CF04699D-BEAD-4A63-9422-D362EC324F6A}" dt="2024-03-03T10:41:09.946" v="21" actId="14100"/>
          <ac:picMkLst>
            <pc:docMk/>
            <pc:sldMk cId="0" sldId="964"/>
            <ac:picMk id="5" creationId="{1BD0E8EE-EFBE-E70D-7D0A-22727B0AE89F}"/>
          </ac:picMkLst>
        </pc:picChg>
      </pc:sldChg>
      <pc:sldChg chg="del">
        <pc:chgData name="chiraz mnif" userId="e5294c6b46e43d35" providerId="LiveId" clId="{CF04699D-BEAD-4A63-9422-D362EC324F6A}" dt="2024-03-03T10:42:20.640" v="45" actId="47"/>
        <pc:sldMkLst>
          <pc:docMk/>
          <pc:sldMk cId="0" sldId="969"/>
        </pc:sldMkLst>
      </pc:sldChg>
      <pc:sldChg chg="addSp delSp modSp mod">
        <pc:chgData name="chiraz mnif" userId="e5294c6b46e43d35" providerId="LiveId" clId="{CF04699D-BEAD-4A63-9422-D362EC324F6A}" dt="2024-03-03T18:24:51.446" v="2554" actId="14100"/>
        <pc:sldMkLst>
          <pc:docMk/>
          <pc:sldMk cId="0" sldId="978"/>
        </pc:sldMkLst>
        <pc:graphicFrameChg chg="del">
          <ac:chgData name="chiraz mnif" userId="e5294c6b46e43d35" providerId="LiveId" clId="{CF04699D-BEAD-4A63-9422-D362EC324F6A}" dt="2024-03-03T18:24:27.582" v="2546" actId="478"/>
          <ac:graphicFrameMkLst>
            <pc:docMk/>
            <pc:sldMk cId="0" sldId="978"/>
            <ac:graphicFrameMk id="162820" creationId="{00000000-0000-0000-0000-000000000000}"/>
          </ac:graphicFrameMkLst>
        </pc:graphicFrameChg>
        <pc:picChg chg="add mod">
          <ac:chgData name="chiraz mnif" userId="e5294c6b46e43d35" providerId="LiveId" clId="{CF04699D-BEAD-4A63-9422-D362EC324F6A}" dt="2024-03-03T18:24:51.446" v="2554" actId="14100"/>
          <ac:picMkLst>
            <pc:docMk/>
            <pc:sldMk cId="0" sldId="978"/>
            <ac:picMk id="3" creationId="{71935987-F99B-7F28-B91E-55872BF40BC2}"/>
          </ac:picMkLst>
        </pc:picChg>
      </pc:sldChg>
      <pc:sldChg chg="del">
        <pc:chgData name="chiraz mnif" userId="e5294c6b46e43d35" providerId="LiveId" clId="{CF04699D-BEAD-4A63-9422-D362EC324F6A}" dt="2024-03-03T10:42:46.003" v="46" actId="47"/>
        <pc:sldMkLst>
          <pc:docMk/>
          <pc:sldMk cId="0" sldId="979"/>
        </pc:sldMkLst>
      </pc:sldChg>
      <pc:sldChg chg="del">
        <pc:chgData name="chiraz mnif" userId="e5294c6b46e43d35" providerId="LiveId" clId="{CF04699D-BEAD-4A63-9422-D362EC324F6A}" dt="2024-03-03T10:37:54.770" v="1" actId="47"/>
        <pc:sldMkLst>
          <pc:docMk/>
          <pc:sldMk cId="0" sldId="982"/>
        </pc:sldMkLst>
      </pc:sldChg>
      <pc:sldChg chg="delSp modSp mod">
        <pc:chgData name="chiraz mnif" userId="e5294c6b46e43d35" providerId="LiveId" clId="{CF04699D-BEAD-4A63-9422-D362EC324F6A}" dt="2024-03-03T11:03:00.186" v="1172" actId="478"/>
        <pc:sldMkLst>
          <pc:docMk/>
          <pc:sldMk cId="0" sldId="986"/>
        </pc:sldMkLst>
        <pc:spChg chg="mod">
          <ac:chgData name="chiraz mnif" userId="e5294c6b46e43d35" providerId="LiveId" clId="{CF04699D-BEAD-4A63-9422-D362EC324F6A}" dt="2024-03-03T11:02:56.357" v="1171" actId="20577"/>
          <ac:spMkLst>
            <pc:docMk/>
            <pc:sldMk cId="0" sldId="986"/>
            <ac:spMk id="248835" creationId="{00000000-0000-0000-0000-000000000000}"/>
          </ac:spMkLst>
        </pc:spChg>
        <pc:graphicFrameChg chg="del">
          <ac:chgData name="chiraz mnif" userId="e5294c6b46e43d35" providerId="LiveId" clId="{CF04699D-BEAD-4A63-9422-D362EC324F6A}" dt="2024-03-03T11:03:00.186" v="1172" actId="478"/>
          <ac:graphicFrameMkLst>
            <pc:docMk/>
            <pc:sldMk cId="0" sldId="986"/>
            <ac:graphicFrameMk id="248836" creationId="{00000000-0000-0000-0000-000000000000}"/>
          </ac:graphicFrameMkLst>
        </pc:graphicFrameChg>
      </pc:sldChg>
      <pc:sldChg chg="addSp delSp modSp mod">
        <pc:chgData name="chiraz mnif" userId="e5294c6b46e43d35" providerId="LiveId" clId="{CF04699D-BEAD-4A63-9422-D362EC324F6A}" dt="2024-03-03T18:27:22.849" v="2568" actId="14100"/>
        <pc:sldMkLst>
          <pc:docMk/>
          <pc:sldMk cId="0" sldId="989"/>
        </pc:sldMkLst>
        <pc:picChg chg="del">
          <ac:chgData name="chiraz mnif" userId="e5294c6b46e43d35" providerId="LiveId" clId="{CF04699D-BEAD-4A63-9422-D362EC324F6A}" dt="2024-03-03T18:27:03.402" v="2560" actId="478"/>
          <ac:picMkLst>
            <pc:docMk/>
            <pc:sldMk cId="0" sldId="989"/>
            <ac:picMk id="3" creationId="{00000000-0000-0000-0000-000000000000}"/>
          </ac:picMkLst>
        </pc:picChg>
        <pc:picChg chg="add mod">
          <ac:chgData name="chiraz mnif" userId="e5294c6b46e43d35" providerId="LiveId" clId="{CF04699D-BEAD-4A63-9422-D362EC324F6A}" dt="2024-03-03T18:27:22.849" v="2568" actId="14100"/>
          <ac:picMkLst>
            <pc:docMk/>
            <pc:sldMk cId="0" sldId="989"/>
            <ac:picMk id="5" creationId="{B9F8694E-922C-BAA6-C03A-AADEC188B8FD}"/>
          </ac:picMkLst>
        </pc:picChg>
      </pc:sldChg>
      <pc:sldChg chg="addSp delSp modSp mod">
        <pc:chgData name="chiraz mnif" userId="e5294c6b46e43d35" providerId="LiveId" clId="{CF04699D-BEAD-4A63-9422-D362EC324F6A}" dt="2024-03-03T18:28:55.057" v="2621" actId="20577"/>
        <pc:sldMkLst>
          <pc:docMk/>
          <pc:sldMk cId="0" sldId="990"/>
        </pc:sldMkLst>
        <pc:spChg chg="mod">
          <ac:chgData name="chiraz mnif" userId="e5294c6b46e43d35" providerId="LiveId" clId="{CF04699D-BEAD-4A63-9422-D362EC324F6A}" dt="2024-03-03T18:28:55.057" v="2621" actId="20577"/>
          <ac:spMkLst>
            <pc:docMk/>
            <pc:sldMk cId="0" sldId="990"/>
            <ac:spMk id="1600517" creationId="{00000000-0000-0000-0000-000000000000}"/>
          </ac:spMkLst>
        </pc:spChg>
        <pc:picChg chg="add mod">
          <ac:chgData name="chiraz mnif" userId="e5294c6b46e43d35" providerId="LiveId" clId="{CF04699D-BEAD-4A63-9422-D362EC324F6A}" dt="2024-03-03T18:28:42.918" v="2576" actId="14100"/>
          <ac:picMkLst>
            <pc:docMk/>
            <pc:sldMk cId="0" sldId="990"/>
            <ac:picMk id="4" creationId="{34301D30-F1DF-CEEE-F4A3-BC168E33F489}"/>
          </ac:picMkLst>
        </pc:picChg>
        <pc:picChg chg="del">
          <ac:chgData name="chiraz mnif" userId="e5294c6b46e43d35" providerId="LiveId" clId="{CF04699D-BEAD-4A63-9422-D362EC324F6A}" dt="2024-03-03T18:28:28.140" v="2569" actId="478"/>
          <ac:picMkLst>
            <pc:docMk/>
            <pc:sldMk cId="0" sldId="990"/>
            <ac:picMk id="99334" creationId="{00000000-0000-0000-0000-000000000000}"/>
          </ac:picMkLst>
        </pc:picChg>
      </pc:sldChg>
      <pc:sldChg chg="addSp delSp modSp mod">
        <pc:chgData name="chiraz mnif" userId="e5294c6b46e43d35" providerId="LiveId" clId="{CF04699D-BEAD-4A63-9422-D362EC324F6A}" dt="2024-03-03T18:23:52.400" v="2545" actId="14100"/>
        <pc:sldMkLst>
          <pc:docMk/>
          <pc:sldMk cId="0" sldId="992"/>
        </pc:sldMkLst>
        <pc:picChg chg="add mod">
          <ac:chgData name="chiraz mnif" userId="e5294c6b46e43d35" providerId="LiveId" clId="{CF04699D-BEAD-4A63-9422-D362EC324F6A}" dt="2024-03-03T18:23:52.400" v="2545" actId="14100"/>
          <ac:picMkLst>
            <pc:docMk/>
            <pc:sldMk cId="0" sldId="992"/>
            <ac:picMk id="3" creationId="{4FDDEC38-9574-DB44-84DE-56305DD9AA21}"/>
          </ac:picMkLst>
        </pc:picChg>
        <pc:picChg chg="del">
          <ac:chgData name="chiraz mnif" userId="e5294c6b46e43d35" providerId="LiveId" clId="{CF04699D-BEAD-4A63-9422-D362EC324F6A}" dt="2024-03-03T18:23:38.202" v="2539" actId="478"/>
          <ac:picMkLst>
            <pc:docMk/>
            <pc:sldMk cId="0" sldId="992"/>
            <ac:picMk id="279557" creationId="{00000000-0000-0000-0000-000000000000}"/>
          </ac:picMkLst>
        </pc:picChg>
      </pc:sldChg>
      <pc:sldChg chg="modSp mod">
        <pc:chgData name="chiraz mnif" userId="e5294c6b46e43d35" providerId="LiveId" clId="{CF04699D-BEAD-4A63-9422-D362EC324F6A}" dt="2024-03-03T11:07:11.233" v="1221" actId="20577"/>
        <pc:sldMkLst>
          <pc:docMk/>
          <pc:sldMk cId="0" sldId="999"/>
        </pc:sldMkLst>
        <pc:spChg chg="mod">
          <ac:chgData name="chiraz mnif" userId="e5294c6b46e43d35" providerId="LiveId" clId="{CF04699D-BEAD-4A63-9422-D362EC324F6A}" dt="2024-03-03T11:07:11.233" v="1221" actId="20577"/>
          <ac:spMkLst>
            <pc:docMk/>
            <pc:sldMk cId="0" sldId="999"/>
            <ac:spMk id="347139" creationId="{00000000-0000-0000-0000-000000000000}"/>
          </ac:spMkLst>
        </pc:spChg>
      </pc:sldChg>
      <pc:sldChg chg="addSp delSp modSp mod">
        <pc:chgData name="chiraz mnif" userId="e5294c6b46e43d35" providerId="LiveId" clId="{CF04699D-BEAD-4A63-9422-D362EC324F6A}" dt="2024-03-03T13:51:08.460" v="2034" actId="14100"/>
        <pc:sldMkLst>
          <pc:docMk/>
          <pc:sldMk cId="0" sldId="1011"/>
        </pc:sldMkLst>
        <pc:spChg chg="mod">
          <ac:chgData name="chiraz mnif" userId="e5294c6b46e43d35" providerId="LiveId" clId="{CF04699D-BEAD-4A63-9422-D362EC324F6A}" dt="2024-03-03T13:49:31.031" v="2028" actId="20577"/>
          <ac:spMkLst>
            <pc:docMk/>
            <pc:sldMk cId="0" sldId="1011"/>
            <ac:spMk id="381954" creationId="{00000000-0000-0000-0000-000000000000}"/>
          </ac:spMkLst>
        </pc:spChg>
        <pc:picChg chg="add mod">
          <ac:chgData name="chiraz mnif" userId="e5294c6b46e43d35" providerId="LiveId" clId="{CF04699D-BEAD-4A63-9422-D362EC324F6A}" dt="2024-03-03T13:51:05.932" v="2033" actId="14100"/>
          <ac:picMkLst>
            <pc:docMk/>
            <pc:sldMk cId="0" sldId="1011"/>
            <ac:picMk id="4" creationId="{CBEC2F3E-7927-467B-7289-C2C9492B4DAE}"/>
          </ac:picMkLst>
        </pc:picChg>
        <pc:picChg chg="add mod">
          <ac:chgData name="chiraz mnif" userId="e5294c6b46e43d35" providerId="LiveId" clId="{CF04699D-BEAD-4A63-9422-D362EC324F6A}" dt="2024-03-03T13:51:08.460" v="2034" actId="14100"/>
          <ac:picMkLst>
            <pc:docMk/>
            <pc:sldMk cId="0" sldId="1011"/>
            <ac:picMk id="6" creationId="{5967C5C7-3AAC-E7D8-65CE-C3A8955B89F1}"/>
          </ac:picMkLst>
        </pc:picChg>
        <pc:picChg chg="del">
          <ac:chgData name="chiraz mnif" userId="e5294c6b46e43d35" providerId="LiveId" clId="{CF04699D-BEAD-4A63-9422-D362EC324F6A}" dt="2024-03-03T13:49:19.660" v="2018" actId="478"/>
          <ac:picMkLst>
            <pc:docMk/>
            <pc:sldMk cId="0" sldId="1011"/>
            <ac:picMk id="381955" creationId="{00000000-0000-0000-0000-000000000000}"/>
          </ac:picMkLst>
        </pc:picChg>
      </pc:sldChg>
      <pc:sldChg chg="del">
        <pc:chgData name="chiraz mnif" userId="e5294c6b46e43d35" providerId="LiveId" clId="{CF04699D-BEAD-4A63-9422-D362EC324F6A}" dt="2024-03-03T11:29:23.169" v="1240" actId="47"/>
        <pc:sldMkLst>
          <pc:docMk/>
          <pc:sldMk cId="0" sldId="1012"/>
        </pc:sldMkLst>
      </pc:sldChg>
      <pc:sldChg chg="addSp delSp modSp mod">
        <pc:chgData name="chiraz mnif" userId="e5294c6b46e43d35" providerId="LiveId" clId="{CF04699D-BEAD-4A63-9422-D362EC324F6A}" dt="2024-03-03T14:18:04.087" v="2233" actId="1076"/>
        <pc:sldMkLst>
          <pc:docMk/>
          <pc:sldMk cId="0" sldId="1025"/>
        </pc:sldMkLst>
        <pc:spChg chg="del">
          <ac:chgData name="chiraz mnif" userId="e5294c6b46e43d35" providerId="LiveId" clId="{CF04699D-BEAD-4A63-9422-D362EC324F6A}" dt="2024-03-03T14:17:58.618" v="2231" actId="478"/>
          <ac:spMkLst>
            <pc:docMk/>
            <pc:sldMk cId="0" sldId="1025"/>
            <ac:spMk id="399363" creationId="{00000000-0000-0000-0000-000000000000}"/>
          </ac:spMkLst>
        </pc:spChg>
        <pc:picChg chg="add mod">
          <ac:chgData name="chiraz mnif" userId="e5294c6b46e43d35" providerId="LiveId" clId="{CF04699D-BEAD-4A63-9422-D362EC324F6A}" dt="2024-03-03T14:18:04.087" v="2233" actId="1076"/>
          <ac:picMkLst>
            <pc:docMk/>
            <pc:sldMk cId="0" sldId="1025"/>
            <ac:picMk id="4" creationId="{78C2A006-624F-284B-A166-510C5CB7E3F9}"/>
          </ac:picMkLst>
        </pc:picChg>
      </pc:sldChg>
      <pc:sldChg chg="addSp delSp modSp mod">
        <pc:chgData name="chiraz mnif" userId="e5294c6b46e43d35" providerId="LiveId" clId="{CF04699D-BEAD-4A63-9422-D362EC324F6A}" dt="2024-03-03T13:26:41.413" v="2017" actId="1076"/>
        <pc:sldMkLst>
          <pc:docMk/>
          <pc:sldMk cId="0" sldId="1026"/>
        </pc:sldMkLst>
        <pc:spChg chg="mod">
          <ac:chgData name="chiraz mnif" userId="e5294c6b46e43d35" providerId="LiveId" clId="{CF04699D-BEAD-4A63-9422-D362EC324F6A}" dt="2024-03-03T13:25:04.942" v="2008" actId="20577"/>
          <ac:spMkLst>
            <pc:docMk/>
            <pc:sldMk cId="0" sldId="1026"/>
            <ac:spMk id="401410" creationId="{00000000-0000-0000-0000-000000000000}"/>
          </ac:spMkLst>
        </pc:spChg>
        <pc:picChg chg="add mod">
          <ac:chgData name="chiraz mnif" userId="e5294c6b46e43d35" providerId="LiveId" clId="{CF04699D-BEAD-4A63-9422-D362EC324F6A}" dt="2024-03-03T13:26:39.021" v="2016" actId="1076"/>
          <ac:picMkLst>
            <pc:docMk/>
            <pc:sldMk cId="0" sldId="1026"/>
            <ac:picMk id="4" creationId="{77203332-6A06-C16B-C3D6-F9171880DDE0}"/>
          </ac:picMkLst>
        </pc:picChg>
        <pc:picChg chg="add mod">
          <ac:chgData name="chiraz mnif" userId="e5294c6b46e43d35" providerId="LiveId" clId="{CF04699D-BEAD-4A63-9422-D362EC324F6A}" dt="2024-03-03T13:26:41.413" v="2017" actId="1076"/>
          <ac:picMkLst>
            <pc:docMk/>
            <pc:sldMk cId="0" sldId="1026"/>
            <ac:picMk id="6" creationId="{C337B948-4A14-0569-04AC-C59AE1135724}"/>
          </ac:picMkLst>
        </pc:picChg>
        <pc:picChg chg="del">
          <ac:chgData name="chiraz mnif" userId="e5294c6b46e43d35" providerId="LiveId" clId="{CF04699D-BEAD-4A63-9422-D362EC324F6A}" dt="2024-03-03T13:25:07.130" v="2009" actId="478"/>
          <ac:picMkLst>
            <pc:docMk/>
            <pc:sldMk cId="0" sldId="1026"/>
            <ac:picMk id="401411" creationId="{00000000-0000-0000-0000-000000000000}"/>
          </ac:picMkLst>
        </pc:picChg>
      </pc:sldChg>
      <pc:sldChg chg="modSp mod">
        <pc:chgData name="chiraz mnif" userId="e5294c6b46e43d35" providerId="LiveId" clId="{CF04699D-BEAD-4A63-9422-D362EC324F6A}" dt="2024-03-03T14:22:30.319" v="2314" actId="20577"/>
        <pc:sldMkLst>
          <pc:docMk/>
          <pc:sldMk cId="0" sldId="1027"/>
        </pc:sldMkLst>
        <pc:spChg chg="mod">
          <ac:chgData name="chiraz mnif" userId="e5294c6b46e43d35" providerId="LiveId" clId="{CF04699D-BEAD-4A63-9422-D362EC324F6A}" dt="2024-03-03T14:22:30.319" v="2314" actId="20577"/>
          <ac:spMkLst>
            <pc:docMk/>
            <pc:sldMk cId="0" sldId="1027"/>
            <ac:spMk id="403459" creationId="{00000000-0000-0000-0000-000000000000}"/>
          </ac:spMkLst>
        </pc:spChg>
      </pc:sldChg>
      <pc:sldChg chg="addSp delSp modSp mod">
        <pc:chgData name="chiraz mnif" userId="e5294c6b46e43d35" providerId="LiveId" clId="{CF04699D-BEAD-4A63-9422-D362EC324F6A}" dt="2024-03-03T13:21:35.347" v="1988" actId="14100"/>
        <pc:sldMkLst>
          <pc:docMk/>
          <pc:sldMk cId="0" sldId="1037"/>
        </pc:sldMkLst>
        <pc:picChg chg="add mod">
          <ac:chgData name="chiraz mnif" userId="e5294c6b46e43d35" providerId="LiveId" clId="{CF04699D-BEAD-4A63-9422-D362EC324F6A}" dt="2024-03-03T13:21:35.347" v="1988" actId="14100"/>
          <ac:picMkLst>
            <pc:docMk/>
            <pc:sldMk cId="0" sldId="1037"/>
            <ac:picMk id="4" creationId="{315141BF-DC0D-3340-B96D-A809DB334A92}"/>
          </ac:picMkLst>
        </pc:picChg>
        <pc:picChg chg="del">
          <ac:chgData name="chiraz mnif" userId="e5294c6b46e43d35" providerId="LiveId" clId="{CF04699D-BEAD-4A63-9422-D362EC324F6A}" dt="2024-03-03T13:21:22.158" v="1984" actId="478"/>
          <ac:picMkLst>
            <pc:docMk/>
            <pc:sldMk cId="0" sldId="1037"/>
            <ac:picMk id="423941" creationId="{00000000-0000-0000-0000-000000000000}"/>
          </ac:picMkLst>
        </pc:picChg>
      </pc:sldChg>
      <pc:sldChg chg="del">
        <pc:chgData name="chiraz mnif" userId="e5294c6b46e43d35" providerId="LiveId" clId="{CF04699D-BEAD-4A63-9422-D362EC324F6A}" dt="2024-03-03T12:47:18.547" v="1241" actId="47"/>
        <pc:sldMkLst>
          <pc:docMk/>
          <pc:sldMk cId="0" sldId="1039"/>
        </pc:sldMkLst>
      </pc:sldChg>
      <pc:sldChg chg="addSp delSp modSp mod">
        <pc:chgData name="chiraz mnif" userId="e5294c6b46e43d35" providerId="LiveId" clId="{CF04699D-BEAD-4A63-9422-D362EC324F6A}" dt="2024-03-03T14:33:25.689" v="2522" actId="20577"/>
        <pc:sldMkLst>
          <pc:docMk/>
          <pc:sldMk cId="0" sldId="1041"/>
        </pc:sldMkLst>
        <pc:spChg chg="mod">
          <ac:chgData name="chiraz mnif" userId="e5294c6b46e43d35" providerId="LiveId" clId="{CF04699D-BEAD-4A63-9422-D362EC324F6A}" dt="2024-03-03T14:33:25.689" v="2522" actId="20577"/>
          <ac:spMkLst>
            <pc:docMk/>
            <pc:sldMk cId="0" sldId="1041"/>
            <ac:spMk id="430082" creationId="{00000000-0000-0000-0000-000000000000}"/>
          </ac:spMkLst>
        </pc:spChg>
        <pc:picChg chg="add mod">
          <ac:chgData name="chiraz mnif" userId="e5294c6b46e43d35" providerId="LiveId" clId="{CF04699D-BEAD-4A63-9422-D362EC324F6A}" dt="2024-03-03T14:33:08.197" v="2485" actId="14100"/>
          <ac:picMkLst>
            <pc:docMk/>
            <pc:sldMk cId="0" sldId="1041"/>
            <ac:picMk id="4" creationId="{D81FC75D-BDCE-DFA6-5D8E-EC3D0697725D}"/>
          </ac:picMkLst>
        </pc:picChg>
        <pc:picChg chg="del">
          <ac:chgData name="chiraz mnif" userId="e5294c6b46e43d35" providerId="LiveId" clId="{CF04699D-BEAD-4A63-9422-D362EC324F6A}" dt="2024-03-03T14:32:55.506" v="2481" actId="478"/>
          <ac:picMkLst>
            <pc:docMk/>
            <pc:sldMk cId="0" sldId="1041"/>
            <ac:picMk id="430086" creationId="{00000000-0000-0000-0000-000000000000}"/>
          </ac:picMkLst>
        </pc:picChg>
      </pc:sldChg>
      <pc:sldChg chg="modSp mod">
        <pc:chgData name="chiraz mnif" userId="e5294c6b46e43d35" providerId="LiveId" clId="{CF04699D-BEAD-4A63-9422-D362EC324F6A}" dt="2024-03-03T14:33:50.122" v="2525" actId="114"/>
        <pc:sldMkLst>
          <pc:docMk/>
          <pc:sldMk cId="0" sldId="1042"/>
        </pc:sldMkLst>
        <pc:spChg chg="mod">
          <ac:chgData name="chiraz mnif" userId="e5294c6b46e43d35" providerId="LiveId" clId="{CF04699D-BEAD-4A63-9422-D362EC324F6A}" dt="2024-03-03T14:33:50.122" v="2525" actId="114"/>
          <ac:spMkLst>
            <pc:docMk/>
            <pc:sldMk cId="0" sldId="1042"/>
            <ac:spMk id="432131" creationId="{00000000-0000-0000-0000-000000000000}"/>
          </ac:spMkLst>
        </pc:spChg>
      </pc:sldChg>
      <pc:sldChg chg="addSp delSp modSp mod">
        <pc:chgData name="chiraz mnif" userId="e5294c6b46e43d35" providerId="LiveId" clId="{CF04699D-BEAD-4A63-9422-D362EC324F6A}" dt="2024-03-03T12:48:01.600" v="1244" actId="27636"/>
        <pc:sldMkLst>
          <pc:docMk/>
          <pc:sldMk cId="0" sldId="1047"/>
        </pc:sldMkLst>
        <pc:spChg chg="add mod">
          <ac:chgData name="chiraz mnif" userId="e5294c6b46e43d35" providerId="LiveId" clId="{CF04699D-BEAD-4A63-9422-D362EC324F6A}" dt="2024-03-03T12:48:01.600" v="1244" actId="27636"/>
          <ac:spMkLst>
            <pc:docMk/>
            <pc:sldMk cId="0" sldId="1047"/>
            <ac:spMk id="444420" creationId="{00000000-0000-0000-0000-000000000000}"/>
          </ac:spMkLst>
        </pc:spChg>
        <pc:graphicFrameChg chg="del mod replId">
          <ac:chgData name="chiraz mnif" userId="e5294c6b46e43d35" providerId="LiveId" clId="{CF04699D-BEAD-4A63-9422-D362EC324F6A}" dt="2024-03-03T12:48:01.175" v="1243"/>
          <ac:graphicFrameMkLst>
            <pc:docMk/>
            <pc:sldMk cId="0" sldId="1047"/>
            <ac:graphicFrameMk id="3" creationId="{00000000-0000-0000-0000-000000000000}"/>
          </ac:graphicFrameMkLst>
        </pc:graphicFrameChg>
      </pc:sldChg>
      <pc:sldChg chg="del">
        <pc:chgData name="chiraz mnif" userId="e5294c6b46e43d35" providerId="LiveId" clId="{CF04699D-BEAD-4A63-9422-D362EC324F6A}" dt="2024-03-03T13:10:35.297" v="1982" actId="47"/>
        <pc:sldMkLst>
          <pc:docMk/>
          <pc:sldMk cId="0" sldId="1106"/>
        </pc:sldMkLst>
      </pc:sldChg>
      <pc:sldChg chg="addSp delSp modSp mod">
        <pc:chgData name="chiraz mnif" userId="e5294c6b46e43d35" providerId="LiveId" clId="{CF04699D-BEAD-4A63-9422-D362EC324F6A}" dt="2024-03-03T18:22:49.692" v="2538" actId="14100"/>
        <pc:sldMkLst>
          <pc:docMk/>
          <pc:sldMk cId="0" sldId="1139"/>
        </pc:sldMkLst>
        <pc:picChg chg="add mod">
          <ac:chgData name="chiraz mnif" userId="e5294c6b46e43d35" providerId="LiveId" clId="{CF04699D-BEAD-4A63-9422-D362EC324F6A}" dt="2024-03-03T18:22:49.692" v="2538" actId="14100"/>
          <ac:picMkLst>
            <pc:docMk/>
            <pc:sldMk cId="0" sldId="1139"/>
            <ac:picMk id="3" creationId="{234F1B6F-5BF6-0A35-1D1B-7FDE63F54006}"/>
          </ac:picMkLst>
        </pc:picChg>
        <pc:picChg chg="del">
          <ac:chgData name="chiraz mnif" userId="e5294c6b46e43d35" providerId="LiveId" clId="{CF04699D-BEAD-4A63-9422-D362EC324F6A}" dt="2024-03-03T18:22:40.100" v="2534" actId="478"/>
          <ac:picMkLst>
            <pc:docMk/>
            <pc:sldMk cId="0" sldId="1139"/>
            <ac:picMk id="4" creationId="{00000000-0000-0000-0000-000000000000}"/>
          </ac:picMkLst>
        </pc:picChg>
      </pc:sldChg>
      <pc:sldChg chg="del">
        <pc:chgData name="chiraz mnif" userId="e5294c6b46e43d35" providerId="LiveId" clId="{CF04699D-BEAD-4A63-9422-D362EC324F6A}" dt="2024-03-03T10:44:11.850" v="54" actId="47"/>
        <pc:sldMkLst>
          <pc:docMk/>
          <pc:sldMk cId="0" sldId="1140"/>
        </pc:sldMkLst>
      </pc:sldChg>
      <pc:sldChg chg="del">
        <pc:chgData name="chiraz mnif" userId="e5294c6b46e43d35" providerId="LiveId" clId="{CF04699D-BEAD-4A63-9422-D362EC324F6A}" dt="2024-03-03T13:10:51.272" v="1983" actId="47"/>
        <pc:sldMkLst>
          <pc:docMk/>
          <pc:sldMk cId="0" sldId="1152"/>
        </pc:sldMkLst>
      </pc:sldChg>
      <pc:sldChg chg="del">
        <pc:chgData name="chiraz mnif" userId="e5294c6b46e43d35" providerId="LiveId" clId="{CF04699D-BEAD-4A63-9422-D362EC324F6A}" dt="2024-03-03T13:01:37.388" v="1486" actId="47"/>
        <pc:sldMkLst>
          <pc:docMk/>
          <pc:sldMk cId="0" sldId="1153"/>
        </pc:sldMkLst>
      </pc:sldChg>
      <pc:sldChg chg="modSp mod">
        <pc:chgData name="chiraz mnif" userId="e5294c6b46e43d35" providerId="LiveId" clId="{CF04699D-BEAD-4A63-9422-D362EC324F6A}" dt="2024-03-03T14:00:57.533" v="2089" actId="20577"/>
        <pc:sldMkLst>
          <pc:docMk/>
          <pc:sldMk cId="0" sldId="1160"/>
        </pc:sldMkLst>
        <pc:spChg chg="mod">
          <ac:chgData name="chiraz mnif" userId="e5294c6b46e43d35" providerId="LiveId" clId="{CF04699D-BEAD-4A63-9422-D362EC324F6A}" dt="2024-03-03T14:00:57.533" v="2089" actId="20577"/>
          <ac:spMkLst>
            <pc:docMk/>
            <pc:sldMk cId="0" sldId="1160"/>
            <ac:spMk id="5" creationId="{00000000-0000-0000-0000-000000000000}"/>
          </ac:spMkLst>
        </pc:spChg>
      </pc:sldChg>
      <pc:sldChg chg="addSp delSp modSp mod">
        <pc:chgData name="chiraz mnif" userId="e5294c6b46e43d35" providerId="LiveId" clId="{CF04699D-BEAD-4A63-9422-D362EC324F6A}" dt="2024-03-03T14:02:23.713" v="2098" actId="14100"/>
        <pc:sldMkLst>
          <pc:docMk/>
          <pc:sldMk cId="0" sldId="1162"/>
        </pc:sldMkLst>
        <pc:spChg chg="add del mod">
          <ac:chgData name="chiraz mnif" userId="e5294c6b46e43d35" providerId="LiveId" clId="{CF04699D-BEAD-4A63-9422-D362EC324F6A}" dt="2024-03-03T14:00:27.283" v="2069" actId="478"/>
          <ac:spMkLst>
            <pc:docMk/>
            <pc:sldMk cId="0" sldId="1162"/>
            <ac:spMk id="371714" creationId="{00000000-0000-0000-0000-000000000000}"/>
          </ac:spMkLst>
        </pc:spChg>
        <pc:spChg chg="del mod">
          <ac:chgData name="chiraz mnif" userId="e5294c6b46e43d35" providerId="LiveId" clId="{CF04699D-BEAD-4A63-9422-D362EC324F6A}" dt="2024-03-03T13:59:58.189" v="2060" actId="478"/>
          <ac:spMkLst>
            <pc:docMk/>
            <pc:sldMk cId="0" sldId="1162"/>
            <ac:spMk id="371715" creationId="{00000000-0000-0000-0000-000000000000}"/>
          </ac:spMkLst>
        </pc:spChg>
        <pc:spChg chg="del">
          <ac:chgData name="chiraz mnif" userId="e5294c6b46e43d35" providerId="LiveId" clId="{CF04699D-BEAD-4A63-9422-D362EC324F6A}" dt="2024-03-03T11:08:53.826" v="1227" actId="478"/>
          <ac:spMkLst>
            <pc:docMk/>
            <pc:sldMk cId="0" sldId="1162"/>
            <ac:spMk id="371718" creationId="{00000000-0000-0000-0000-000000000000}"/>
          </ac:spMkLst>
        </pc:spChg>
        <pc:spChg chg="del">
          <ac:chgData name="chiraz mnif" userId="e5294c6b46e43d35" providerId="LiveId" clId="{CF04699D-BEAD-4A63-9422-D362EC324F6A}" dt="2024-03-03T11:08:51.272" v="1226" actId="478"/>
          <ac:spMkLst>
            <pc:docMk/>
            <pc:sldMk cId="0" sldId="1162"/>
            <ac:spMk id="371719" creationId="{00000000-0000-0000-0000-000000000000}"/>
          </ac:spMkLst>
        </pc:spChg>
        <pc:spChg chg="del">
          <ac:chgData name="chiraz mnif" userId="e5294c6b46e43d35" providerId="LiveId" clId="{CF04699D-BEAD-4A63-9422-D362EC324F6A}" dt="2024-03-03T11:08:57.922" v="1228" actId="478"/>
          <ac:spMkLst>
            <pc:docMk/>
            <pc:sldMk cId="0" sldId="1162"/>
            <ac:spMk id="371721" creationId="{00000000-0000-0000-0000-000000000000}"/>
          </ac:spMkLst>
        </pc:spChg>
        <pc:spChg chg="mod">
          <ac:chgData name="chiraz mnif" userId="e5294c6b46e43d35" providerId="LiveId" clId="{CF04699D-BEAD-4A63-9422-D362EC324F6A}" dt="2024-03-03T13:51:37.551" v="2052" actId="14100"/>
          <ac:spMkLst>
            <pc:docMk/>
            <pc:sldMk cId="0" sldId="1162"/>
            <ac:spMk id="371773" creationId="{00000000-0000-0000-0000-000000000000}"/>
          </ac:spMkLst>
        </pc:spChg>
        <pc:grpChg chg="del">
          <ac:chgData name="chiraz mnif" userId="e5294c6b46e43d35" providerId="LiveId" clId="{CF04699D-BEAD-4A63-9422-D362EC324F6A}" dt="2024-03-03T11:09:04.905" v="1229" actId="478"/>
          <ac:grpSpMkLst>
            <pc:docMk/>
            <pc:sldMk cId="0" sldId="1162"/>
            <ac:grpSpMk id="371716" creationId="{00000000-0000-0000-0000-000000000000}"/>
          </ac:grpSpMkLst>
        </pc:grpChg>
        <pc:grpChg chg="del">
          <ac:chgData name="chiraz mnif" userId="e5294c6b46e43d35" providerId="LiveId" clId="{CF04699D-BEAD-4A63-9422-D362EC324F6A}" dt="2024-03-03T11:08:43.454" v="1225" actId="478"/>
          <ac:grpSpMkLst>
            <pc:docMk/>
            <pc:sldMk cId="0" sldId="1162"/>
            <ac:grpSpMk id="371720" creationId="{00000000-0000-0000-0000-000000000000}"/>
          </ac:grpSpMkLst>
        </pc:grpChg>
        <pc:graphicFrameChg chg="del mod modGraphic">
          <ac:chgData name="chiraz mnif" userId="e5294c6b46e43d35" providerId="LiveId" clId="{CF04699D-BEAD-4A63-9422-D362EC324F6A}" dt="2024-03-03T13:59:05.875" v="2054" actId="478"/>
          <ac:graphicFrameMkLst>
            <pc:docMk/>
            <pc:sldMk cId="0" sldId="1162"/>
            <ac:graphicFrameMk id="26" creationId="{00000000-0000-0000-0000-000000000000}"/>
          </ac:graphicFrameMkLst>
        </pc:graphicFrameChg>
        <pc:graphicFrameChg chg="del mod">
          <ac:chgData name="chiraz mnif" userId="e5294c6b46e43d35" providerId="LiveId" clId="{CF04699D-BEAD-4A63-9422-D362EC324F6A}" dt="2024-03-03T11:08:36.948" v="1223" actId="478"/>
          <ac:graphicFrameMkLst>
            <pc:docMk/>
            <pc:sldMk cId="0" sldId="1162"/>
            <ac:graphicFrameMk id="371771" creationId="{00000000-0000-0000-0000-000000000000}"/>
          </ac:graphicFrameMkLst>
        </pc:graphicFrameChg>
        <pc:graphicFrameChg chg="del">
          <ac:chgData name="chiraz mnif" userId="e5294c6b46e43d35" providerId="LiveId" clId="{CF04699D-BEAD-4A63-9422-D362EC324F6A}" dt="2024-03-03T11:08:39.569" v="1224" actId="478"/>
          <ac:graphicFrameMkLst>
            <pc:docMk/>
            <pc:sldMk cId="0" sldId="1162"/>
            <ac:graphicFrameMk id="371772" creationId="{00000000-0000-0000-0000-000000000000}"/>
          </ac:graphicFrameMkLst>
        </pc:graphicFrameChg>
        <pc:picChg chg="add mod">
          <ac:chgData name="chiraz mnif" userId="e5294c6b46e43d35" providerId="LiveId" clId="{CF04699D-BEAD-4A63-9422-D362EC324F6A}" dt="2024-03-03T14:02:23.713" v="2098" actId="14100"/>
          <ac:picMkLst>
            <pc:docMk/>
            <pc:sldMk cId="0" sldId="1162"/>
            <ac:picMk id="3" creationId="{BE725592-FA9C-1574-1B84-F5D0BC2648EE}"/>
          </ac:picMkLst>
        </pc:picChg>
        <pc:picChg chg="add del">
          <ac:chgData name="chiraz mnif" userId="e5294c6b46e43d35" providerId="LiveId" clId="{CF04699D-BEAD-4A63-9422-D362EC324F6A}" dt="2024-03-03T14:02:04.401" v="2092" actId="478"/>
          <ac:picMkLst>
            <pc:docMk/>
            <pc:sldMk cId="0" sldId="1162"/>
            <ac:picMk id="5" creationId="{FE2DF3C0-1621-26B7-CB31-6B5C481FA379}"/>
          </ac:picMkLst>
        </pc:picChg>
      </pc:sldChg>
      <pc:sldChg chg="addSp delSp modSp mod">
        <pc:chgData name="chiraz mnif" userId="e5294c6b46e43d35" providerId="LiveId" clId="{CF04699D-BEAD-4A63-9422-D362EC324F6A}" dt="2024-03-03T14:12:54.942" v="2118" actId="478"/>
        <pc:sldMkLst>
          <pc:docMk/>
          <pc:sldMk cId="0" sldId="1163"/>
        </pc:sldMkLst>
        <pc:spChg chg="del">
          <ac:chgData name="chiraz mnif" userId="e5294c6b46e43d35" providerId="LiveId" clId="{CF04699D-BEAD-4A63-9422-D362EC324F6A}" dt="2024-03-03T14:10:35.642" v="2115" actId="478"/>
          <ac:spMkLst>
            <pc:docMk/>
            <pc:sldMk cId="0" sldId="1163"/>
            <ac:spMk id="373765" creationId="{00000000-0000-0000-0000-000000000000}"/>
          </ac:spMkLst>
        </pc:spChg>
        <pc:spChg chg="mod">
          <ac:chgData name="chiraz mnif" userId="e5294c6b46e43d35" providerId="LiveId" clId="{CF04699D-BEAD-4A63-9422-D362EC324F6A}" dt="2024-03-03T14:10:22.001" v="2110" actId="20577"/>
          <ac:spMkLst>
            <pc:docMk/>
            <pc:sldMk cId="0" sldId="1163"/>
            <ac:spMk id="373766" creationId="{00000000-0000-0000-0000-000000000000}"/>
          </ac:spMkLst>
        </pc:spChg>
        <pc:graphicFrameChg chg="del">
          <ac:chgData name="chiraz mnif" userId="e5294c6b46e43d35" providerId="LiveId" clId="{CF04699D-BEAD-4A63-9422-D362EC324F6A}" dt="2024-03-03T14:10:07.397" v="2105" actId="478"/>
          <ac:graphicFrameMkLst>
            <pc:docMk/>
            <pc:sldMk cId="0" sldId="1163"/>
            <ac:graphicFrameMk id="11" creationId="{00000000-0000-0000-0000-000000000000}"/>
          </ac:graphicFrameMkLst>
        </pc:graphicFrameChg>
        <pc:graphicFrameChg chg="del modGraphic">
          <ac:chgData name="chiraz mnif" userId="e5294c6b46e43d35" providerId="LiveId" clId="{CF04699D-BEAD-4A63-9422-D362EC324F6A}" dt="2024-03-03T11:28:50.266" v="1238" actId="478"/>
          <ac:graphicFrameMkLst>
            <pc:docMk/>
            <pc:sldMk cId="0" sldId="1163"/>
            <ac:graphicFrameMk id="13" creationId="{00000000-0000-0000-0000-000000000000}"/>
          </ac:graphicFrameMkLst>
        </pc:graphicFrameChg>
        <pc:picChg chg="add mod">
          <ac:chgData name="chiraz mnif" userId="e5294c6b46e43d35" providerId="LiveId" clId="{CF04699D-BEAD-4A63-9422-D362EC324F6A}" dt="2024-03-03T14:10:32.939" v="2114" actId="14100"/>
          <ac:picMkLst>
            <pc:docMk/>
            <pc:sldMk cId="0" sldId="1163"/>
            <ac:picMk id="3" creationId="{DFE21F1A-D5F1-2D2D-5550-38071A41BEC6}"/>
          </ac:picMkLst>
        </pc:picChg>
        <pc:picChg chg="add del">
          <ac:chgData name="chiraz mnif" userId="e5294c6b46e43d35" providerId="LiveId" clId="{CF04699D-BEAD-4A63-9422-D362EC324F6A}" dt="2024-03-03T14:12:54.942" v="2118" actId="478"/>
          <ac:picMkLst>
            <pc:docMk/>
            <pc:sldMk cId="0" sldId="1163"/>
            <ac:picMk id="5" creationId="{E9273E78-D8A7-6861-7D10-F6B984949E78}"/>
          </ac:picMkLst>
        </pc:picChg>
      </pc:sldChg>
      <pc:sldChg chg="addSp delSp modSp mod">
        <pc:chgData name="chiraz mnif" userId="e5294c6b46e43d35" providerId="LiveId" clId="{CF04699D-BEAD-4A63-9422-D362EC324F6A}" dt="2024-03-03T14:04:16.383" v="2104" actId="14100"/>
        <pc:sldMkLst>
          <pc:docMk/>
          <pc:sldMk cId="0" sldId="1164"/>
        </pc:sldMkLst>
        <pc:graphicFrameChg chg="del">
          <ac:chgData name="chiraz mnif" userId="e5294c6b46e43d35" providerId="LiveId" clId="{CF04699D-BEAD-4A63-9422-D362EC324F6A}" dt="2024-03-03T14:04:04.266" v="2099" actId="478"/>
          <ac:graphicFrameMkLst>
            <pc:docMk/>
            <pc:sldMk cId="0" sldId="1164"/>
            <ac:graphicFrameMk id="8" creationId="{00000000-0000-0000-0000-000000000000}"/>
          </ac:graphicFrameMkLst>
        </pc:graphicFrameChg>
        <pc:picChg chg="add mod">
          <ac:chgData name="chiraz mnif" userId="e5294c6b46e43d35" providerId="LiveId" clId="{CF04699D-BEAD-4A63-9422-D362EC324F6A}" dt="2024-03-03T14:04:16.383" v="2104" actId="14100"/>
          <ac:picMkLst>
            <pc:docMk/>
            <pc:sldMk cId="0" sldId="1164"/>
            <ac:picMk id="3" creationId="{E40F4149-4889-32D8-BED3-ECA265C3753E}"/>
          </ac:picMkLst>
        </pc:picChg>
      </pc:sldChg>
      <pc:sldChg chg="del">
        <pc:chgData name="chiraz mnif" userId="e5294c6b46e43d35" providerId="LiveId" clId="{CF04699D-BEAD-4A63-9422-D362EC324F6A}" dt="2024-03-03T11:28:59.794" v="1239" actId="47"/>
        <pc:sldMkLst>
          <pc:docMk/>
          <pc:sldMk cId="0" sldId="1165"/>
        </pc:sldMkLst>
      </pc:sldChg>
      <pc:sldChg chg="del">
        <pc:chgData name="chiraz mnif" userId="e5294c6b46e43d35" providerId="LiveId" clId="{CF04699D-BEAD-4A63-9422-D362EC324F6A}" dt="2024-03-03T10:37:17.515" v="0" actId="47"/>
        <pc:sldMkLst>
          <pc:docMk/>
          <pc:sldMk cId="0" sldId="1172"/>
        </pc:sldMkLst>
      </pc:sldChg>
      <pc:sldChg chg="addSp delSp modSp mod">
        <pc:chgData name="chiraz mnif" userId="e5294c6b46e43d35" providerId="LiveId" clId="{CF04699D-BEAD-4A63-9422-D362EC324F6A}" dt="2024-03-03T12:57:06.237" v="1401" actId="27636"/>
        <pc:sldMkLst>
          <pc:docMk/>
          <pc:sldMk cId="0" sldId="1176"/>
        </pc:sldMkLst>
        <pc:spChg chg="mod">
          <ac:chgData name="chiraz mnif" userId="e5294c6b46e43d35" providerId="LiveId" clId="{CF04699D-BEAD-4A63-9422-D362EC324F6A}" dt="2024-03-03T12:52:15.428" v="1268" actId="20577"/>
          <ac:spMkLst>
            <pc:docMk/>
            <pc:sldMk cId="0" sldId="1176"/>
            <ac:spMk id="522243" creationId="{00000000-0000-0000-0000-000000000000}"/>
          </ac:spMkLst>
        </pc:spChg>
        <pc:spChg chg="add mod">
          <ac:chgData name="chiraz mnif" userId="e5294c6b46e43d35" providerId="LiveId" clId="{CF04699D-BEAD-4A63-9422-D362EC324F6A}" dt="2024-03-03T12:56:58.652" v="1398" actId="1076"/>
          <ac:spMkLst>
            <pc:docMk/>
            <pc:sldMk cId="0" sldId="1176"/>
            <ac:spMk id="522244" creationId="{00000000-0000-0000-0000-000000000000}"/>
          </ac:spMkLst>
        </pc:spChg>
        <pc:spChg chg="add del mod">
          <ac:chgData name="chiraz mnif" userId="e5294c6b46e43d35" providerId="LiveId" clId="{CF04699D-BEAD-4A63-9422-D362EC324F6A}" dt="2024-03-03T12:54:03.170" v="1303" actId="27636"/>
          <ac:spMkLst>
            <pc:docMk/>
            <pc:sldMk cId="0" sldId="1176"/>
            <ac:spMk id="522246" creationId="{00000000-0000-0000-0000-000000000000}"/>
          </ac:spMkLst>
        </pc:spChg>
        <pc:spChg chg="add mod">
          <ac:chgData name="chiraz mnif" userId="e5294c6b46e43d35" providerId="LiveId" clId="{CF04699D-BEAD-4A63-9422-D362EC324F6A}" dt="2024-03-03T12:57:06.237" v="1401" actId="27636"/>
          <ac:spMkLst>
            <pc:docMk/>
            <pc:sldMk cId="0" sldId="1176"/>
            <ac:spMk id="522250" creationId="{00000000-0000-0000-0000-000000000000}"/>
          </ac:spMkLst>
        </pc:spChg>
        <pc:spChg chg="add mod">
          <ac:chgData name="chiraz mnif" userId="e5294c6b46e43d35" providerId="LiveId" clId="{CF04699D-BEAD-4A63-9422-D362EC324F6A}" dt="2024-03-03T12:52:59.520" v="1281" actId="27636"/>
          <ac:spMkLst>
            <pc:docMk/>
            <pc:sldMk cId="0" sldId="1176"/>
            <ac:spMk id="522251" creationId="{00000000-0000-0000-0000-000000000000}"/>
          </ac:spMkLst>
        </pc:spChg>
        <pc:spChg chg="add mod">
          <ac:chgData name="chiraz mnif" userId="e5294c6b46e43d35" providerId="LiveId" clId="{CF04699D-BEAD-4A63-9422-D362EC324F6A}" dt="2024-03-03T12:53:07.044" v="1282" actId="1076"/>
          <ac:spMkLst>
            <pc:docMk/>
            <pc:sldMk cId="0" sldId="1176"/>
            <ac:spMk id="522252" creationId="{00000000-0000-0000-0000-000000000000}"/>
          </ac:spMkLst>
        </pc:spChg>
        <pc:graphicFrameChg chg="del mod replId">
          <ac:chgData name="chiraz mnif" userId="e5294c6b46e43d35" providerId="LiveId" clId="{CF04699D-BEAD-4A63-9422-D362EC324F6A}" dt="2024-03-03T12:50:38.185" v="1246"/>
          <ac:graphicFrameMkLst>
            <pc:docMk/>
            <pc:sldMk cId="0" sldId="1176"/>
            <ac:graphicFrameMk id="4" creationId="{00000000-0000-0000-0000-000000000000}"/>
          </ac:graphicFrameMkLst>
        </pc:graphicFrameChg>
        <pc:graphicFrameChg chg="del mod replId">
          <ac:chgData name="chiraz mnif" userId="e5294c6b46e43d35" providerId="LiveId" clId="{CF04699D-BEAD-4A63-9422-D362EC324F6A}" dt="2024-03-03T12:52:50.802" v="1277"/>
          <ac:graphicFrameMkLst>
            <pc:docMk/>
            <pc:sldMk cId="0" sldId="1176"/>
            <ac:graphicFrameMk id="6" creationId="{00000000-0000-0000-0000-000000000000}"/>
          </ac:graphicFrameMkLst>
        </pc:graphicFrameChg>
        <pc:graphicFrameChg chg="add del mod replId">
          <ac:chgData name="chiraz mnif" userId="e5294c6b46e43d35" providerId="LiveId" clId="{CF04699D-BEAD-4A63-9422-D362EC324F6A}" dt="2024-03-03T12:54:03.166" v="1302" actId="33423"/>
          <ac:graphicFrameMkLst>
            <pc:docMk/>
            <pc:sldMk cId="0" sldId="1176"/>
            <ac:graphicFrameMk id="8" creationId="{00000000-0000-0000-0000-000000000000}"/>
          </ac:graphicFrameMkLst>
        </pc:graphicFrameChg>
        <pc:graphicFrameChg chg="del mod replId">
          <ac:chgData name="chiraz mnif" userId="e5294c6b46e43d35" providerId="LiveId" clId="{CF04699D-BEAD-4A63-9422-D362EC324F6A}" dt="2024-03-03T12:55:07.029" v="1320"/>
          <ac:graphicFrameMkLst>
            <pc:docMk/>
            <pc:sldMk cId="0" sldId="1176"/>
            <ac:graphicFrameMk id="10" creationId="{00000000-0000-0000-0000-000000000000}"/>
          </ac:graphicFrameMkLst>
        </pc:graphicFrameChg>
        <pc:graphicFrameChg chg="del mod replId">
          <ac:chgData name="chiraz mnif" userId="e5294c6b46e43d35" providerId="LiveId" clId="{CF04699D-BEAD-4A63-9422-D362EC324F6A}" dt="2024-03-03T12:56:06.955" v="1362"/>
          <ac:graphicFrameMkLst>
            <pc:docMk/>
            <pc:sldMk cId="0" sldId="1176"/>
            <ac:graphicFrameMk id="12" creationId="{00000000-0000-0000-0000-000000000000}"/>
          </ac:graphicFrameMkLst>
        </pc:graphicFrameChg>
        <pc:graphicFrameChg chg="mod">
          <ac:chgData name="chiraz mnif" userId="e5294c6b46e43d35" providerId="LiveId" clId="{CF04699D-BEAD-4A63-9422-D362EC324F6A}" dt="2024-03-03T12:52:25.692" v="1271" actId="1076"/>
          <ac:graphicFrameMkLst>
            <pc:docMk/>
            <pc:sldMk cId="0" sldId="1176"/>
            <ac:graphicFrameMk id="522245" creationId="{00000000-0000-0000-0000-000000000000}"/>
          </ac:graphicFrameMkLst>
        </pc:graphicFrameChg>
        <pc:graphicFrameChg chg="del">
          <ac:chgData name="chiraz mnif" userId="e5294c6b46e43d35" providerId="LiveId" clId="{CF04699D-BEAD-4A63-9422-D362EC324F6A}" dt="2024-03-03T12:51:32.414" v="1260" actId="478"/>
          <ac:graphicFrameMkLst>
            <pc:docMk/>
            <pc:sldMk cId="0" sldId="1176"/>
            <ac:graphicFrameMk id="522247" creationId="{00000000-0000-0000-0000-000000000000}"/>
          </ac:graphicFrameMkLst>
        </pc:graphicFrameChg>
        <pc:graphicFrameChg chg="del">
          <ac:chgData name="chiraz mnif" userId="e5294c6b46e43d35" providerId="LiveId" clId="{CF04699D-BEAD-4A63-9422-D362EC324F6A}" dt="2024-03-03T12:51:29.553" v="1259" actId="478"/>
          <ac:graphicFrameMkLst>
            <pc:docMk/>
            <pc:sldMk cId="0" sldId="1176"/>
            <ac:graphicFrameMk id="522248" creationId="{00000000-0000-0000-0000-000000000000}"/>
          </ac:graphicFrameMkLst>
        </pc:graphicFrameChg>
      </pc:sldChg>
      <pc:sldChg chg="addSp delSp modSp mod">
        <pc:chgData name="chiraz mnif" userId="e5294c6b46e43d35" providerId="LiveId" clId="{CF04699D-BEAD-4A63-9422-D362EC324F6A}" dt="2024-03-03T12:59:21.106" v="1466" actId="27636"/>
        <pc:sldMkLst>
          <pc:docMk/>
          <pc:sldMk cId="0" sldId="1177"/>
        </pc:sldMkLst>
        <pc:spChg chg="add mod">
          <ac:chgData name="chiraz mnif" userId="e5294c6b46e43d35" providerId="LiveId" clId="{CF04699D-BEAD-4A63-9422-D362EC324F6A}" dt="2024-03-03T12:59:00.349" v="1446" actId="14100"/>
          <ac:spMkLst>
            <pc:docMk/>
            <pc:sldMk cId="0" sldId="1177"/>
            <ac:spMk id="524292" creationId="{00000000-0000-0000-0000-000000000000}"/>
          </ac:spMkLst>
        </pc:spChg>
        <pc:spChg chg="add mod">
          <ac:chgData name="chiraz mnif" userId="e5294c6b46e43d35" providerId="LiveId" clId="{CF04699D-BEAD-4A63-9422-D362EC324F6A}" dt="2024-03-03T12:59:21.106" v="1466" actId="27636"/>
          <ac:spMkLst>
            <pc:docMk/>
            <pc:sldMk cId="0" sldId="1177"/>
            <ac:spMk id="524293" creationId="{00000000-0000-0000-0000-000000000000}"/>
          </ac:spMkLst>
        </pc:spChg>
        <pc:graphicFrameChg chg="del mod replId">
          <ac:chgData name="chiraz mnif" userId="e5294c6b46e43d35" providerId="LiveId" clId="{CF04699D-BEAD-4A63-9422-D362EC324F6A}" dt="2024-03-03T12:58:36.045" v="1428"/>
          <ac:graphicFrameMkLst>
            <pc:docMk/>
            <pc:sldMk cId="0" sldId="1177"/>
            <ac:graphicFrameMk id="4" creationId="{00000000-0000-0000-0000-000000000000}"/>
          </ac:graphicFrameMkLst>
        </pc:graphicFrameChg>
        <pc:graphicFrameChg chg="del mod replId">
          <ac:chgData name="chiraz mnif" userId="e5294c6b46e43d35" providerId="LiveId" clId="{CF04699D-BEAD-4A63-9422-D362EC324F6A}" dt="2024-03-03T12:59:04.340" v="1448"/>
          <ac:graphicFrameMkLst>
            <pc:docMk/>
            <pc:sldMk cId="0" sldId="1177"/>
            <ac:graphicFrameMk id="6" creationId="{00000000-0000-0000-0000-000000000000}"/>
          </ac:graphicFrameMkLst>
        </pc:graphicFrameChg>
      </pc:sldChg>
      <pc:sldChg chg="modSp mod">
        <pc:chgData name="chiraz mnif" userId="e5294c6b46e43d35" providerId="LiveId" clId="{CF04699D-BEAD-4A63-9422-D362EC324F6A}" dt="2024-03-03T13:00:25.489" v="1485" actId="114"/>
        <pc:sldMkLst>
          <pc:docMk/>
          <pc:sldMk cId="0" sldId="1178"/>
        </pc:sldMkLst>
        <pc:spChg chg="mod">
          <ac:chgData name="chiraz mnif" userId="e5294c6b46e43d35" providerId="LiveId" clId="{CF04699D-BEAD-4A63-9422-D362EC324F6A}" dt="2024-03-03T13:00:25.489" v="1485" actId="114"/>
          <ac:spMkLst>
            <pc:docMk/>
            <pc:sldMk cId="0" sldId="1178"/>
            <ac:spMk id="526339" creationId="{00000000-0000-0000-0000-000000000000}"/>
          </ac:spMkLst>
        </pc:spChg>
        <pc:spChg chg="mod">
          <ac:chgData name="chiraz mnif" userId="e5294c6b46e43d35" providerId="LiveId" clId="{CF04699D-BEAD-4A63-9422-D362EC324F6A}" dt="2024-03-03T12:59:55.773" v="1469" actId="20577"/>
          <ac:spMkLst>
            <pc:docMk/>
            <pc:sldMk cId="0" sldId="1178"/>
            <ac:spMk id="526343" creationId="{00000000-0000-0000-0000-000000000000}"/>
          </ac:spMkLst>
        </pc:spChg>
      </pc:sldChg>
      <pc:sldChg chg="addSp delSp modSp mod">
        <pc:chgData name="chiraz mnif" userId="e5294c6b46e43d35" providerId="LiveId" clId="{CF04699D-BEAD-4A63-9422-D362EC324F6A}" dt="2024-03-03T18:26:01.156" v="2559" actId="14100"/>
        <pc:sldMkLst>
          <pc:docMk/>
          <pc:sldMk cId="1368022439" sldId="1180"/>
        </pc:sldMkLst>
        <pc:picChg chg="add mod">
          <ac:chgData name="chiraz mnif" userId="e5294c6b46e43d35" providerId="LiveId" clId="{CF04699D-BEAD-4A63-9422-D362EC324F6A}" dt="2024-03-03T18:26:01.156" v="2559" actId="14100"/>
          <ac:picMkLst>
            <pc:docMk/>
            <pc:sldMk cId="1368022439" sldId="1180"/>
            <ac:picMk id="3" creationId="{71A49542-0F4B-C325-84FB-CACC633FE2DA}"/>
          </ac:picMkLst>
        </pc:picChg>
        <pc:picChg chg="del">
          <ac:chgData name="chiraz mnif" userId="e5294c6b46e43d35" providerId="LiveId" clId="{CF04699D-BEAD-4A63-9422-D362EC324F6A}" dt="2024-03-03T18:25:34.931" v="2555" actId="478"/>
          <ac:picMkLst>
            <pc:docMk/>
            <pc:sldMk cId="1368022439" sldId="1180"/>
            <ac:picMk id="4" creationId="{00000000-0000-0000-0000-000000000000}"/>
          </ac:picMkLst>
        </pc:picChg>
      </pc:sldChg>
      <pc:sldChg chg="modSp mod">
        <pc:chgData name="chiraz mnif" userId="e5294c6b46e43d35" providerId="LiveId" clId="{CF04699D-BEAD-4A63-9422-D362EC324F6A}" dt="2024-03-03T10:41:28.172" v="33" actId="14100"/>
        <pc:sldMkLst>
          <pc:docMk/>
          <pc:sldMk cId="974372839" sldId="1181"/>
        </pc:sldMkLst>
        <pc:spChg chg="mod">
          <ac:chgData name="chiraz mnif" userId="e5294c6b46e43d35" providerId="LiveId" clId="{CF04699D-BEAD-4A63-9422-D362EC324F6A}" dt="2024-03-03T10:41:23.874" v="31" actId="20577"/>
          <ac:spMkLst>
            <pc:docMk/>
            <pc:sldMk cId="974372839" sldId="1181"/>
            <ac:spMk id="144386" creationId="{00000000-0000-0000-0000-000000000000}"/>
          </ac:spMkLst>
        </pc:spChg>
        <pc:picChg chg="mod">
          <ac:chgData name="chiraz mnif" userId="e5294c6b46e43d35" providerId="LiveId" clId="{CF04699D-BEAD-4A63-9422-D362EC324F6A}" dt="2024-03-03T10:41:28.172" v="33" actId="14100"/>
          <ac:picMkLst>
            <pc:docMk/>
            <pc:sldMk cId="974372839" sldId="1181"/>
            <ac:picMk id="4" creationId="{8A7D70FD-73D9-E44A-B2DA-476787B7BB08}"/>
          </ac:picMkLst>
        </pc:picChg>
      </pc:sldChg>
      <pc:sldChg chg="modSp mod">
        <pc:chgData name="chiraz mnif" userId="e5294c6b46e43d35" providerId="LiveId" clId="{CF04699D-BEAD-4A63-9422-D362EC324F6A}" dt="2024-03-03T10:41:43.626" v="44" actId="14100"/>
        <pc:sldMkLst>
          <pc:docMk/>
          <pc:sldMk cId="732374804" sldId="1182"/>
        </pc:sldMkLst>
        <pc:spChg chg="mod">
          <ac:chgData name="chiraz mnif" userId="e5294c6b46e43d35" providerId="LiveId" clId="{CF04699D-BEAD-4A63-9422-D362EC324F6A}" dt="2024-03-03T10:41:39.121" v="43" actId="20577"/>
          <ac:spMkLst>
            <pc:docMk/>
            <pc:sldMk cId="732374804" sldId="1182"/>
            <ac:spMk id="144386" creationId="{00000000-0000-0000-0000-000000000000}"/>
          </ac:spMkLst>
        </pc:spChg>
        <pc:picChg chg="mod">
          <ac:chgData name="chiraz mnif" userId="e5294c6b46e43d35" providerId="LiveId" clId="{CF04699D-BEAD-4A63-9422-D362EC324F6A}" dt="2024-03-03T10:41:43.626" v="44" actId="14100"/>
          <ac:picMkLst>
            <pc:docMk/>
            <pc:sldMk cId="732374804" sldId="1182"/>
            <ac:picMk id="4" creationId="{8B4F8C83-2BE1-8720-50ED-1067DC38D5B6}"/>
          </ac:picMkLst>
        </pc:picChg>
      </pc:sldChg>
      <pc:sldChg chg="addSp delSp modSp add mod">
        <pc:chgData name="chiraz mnif" userId="e5294c6b46e43d35" providerId="LiveId" clId="{CF04699D-BEAD-4A63-9422-D362EC324F6A}" dt="2024-03-03T10:50:02.654" v="373" actId="20577"/>
        <pc:sldMkLst>
          <pc:docMk/>
          <pc:sldMk cId="109231604" sldId="1183"/>
        </pc:sldMkLst>
        <pc:spChg chg="mod">
          <ac:chgData name="chiraz mnif" userId="e5294c6b46e43d35" providerId="LiveId" clId="{CF04699D-BEAD-4A63-9422-D362EC324F6A}" dt="2024-03-03T10:50:02.654" v="373" actId="20577"/>
          <ac:spMkLst>
            <pc:docMk/>
            <pc:sldMk cId="109231604" sldId="1183"/>
            <ac:spMk id="201730" creationId="{83732FAF-3CBB-2783-F476-013F9574F8E9}"/>
          </ac:spMkLst>
        </pc:spChg>
        <pc:spChg chg="add mod">
          <ac:chgData name="chiraz mnif" userId="e5294c6b46e43d35" providerId="LiveId" clId="{CF04699D-BEAD-4A63-9422-D362EC324F6A}" dt="2024-03-03T10:48:36.256" v="365" actId="1076"/>
          <ac:spMkLst>
            <pc:docMk/>
            <pc:sldMk cId="109231604" sldId="1183"/>
            <ac:spMk id="201731" creationId="{FD49938C-F8F8-E534-8153-5FC36308F700}"/>
          </ac:spMkLst>
        </pc:spChg>
        <pc:graphicFrameChg chg="del mod replId">
          <ac:chgData name="chiraz mnif" userId="e5294c6b46e43d35" providerId="LiveId" clId="{CF04699D-BEAD-4A63-9422-D362EC324F6A}" dt="2024-03-03T10:48:07.640" v="349"/>
          <ac:graphicFrameMkLst>
            <pc:docMk/>
            <pc:sldMk cId="109231604" sldId="1183"/>
            <ac:graphicFrameMk id="3" creationId="{FD49938C-F8F8-E534-8153-5FC36308F700}"/>
          </ac:graphicFrameMkLst>
        </pc:graphicFrameChg>
        <pc:graphicFrameChg chg="del">
          <ac:chgData name="chiraz mnif" userId="e5294c6b46e43d35" providerId="LiveId" clId="{CF04699D-BEAD-4A63-9422-D362EC324F6A}" dt="2024-03-03T10:47:50.525" v="290" actId="478"/>
          <ac:graphicFrameMkLst>
            <pc:docMk/>
            <pc:sldMk cId="109231604" sldId="1183"/>
            <ac:graphicFrameMk id="201733" creationId="{C1A957F2-60AE-446F-1D19-BF68C58F206F}"/>
          </ac:graphicFrameMkLst>
        </pc:graphicFrameChg>
      </pc:sldChg>
      <pc:sldChg chg="addSp delSp modSp add mod">
        <pc:chgData name="chiraz mnif" userId="e5294c6b46e43d35" providerId="LiveId" clId="{CF04699D-BEAD-4A63-9422-D362EC324F6A}" dt="2024-03-03T12:58:26.138" v="1426" actId="27636"/>
        <pc:sldMkLst>
          <pc:docMk/>
          <pc:sldMk cId="1488782128" sldId="1184"/>
        </pc:sldMkLst>
        <pc:spChg chg="add del mod">
          <ac:chgData name="chiraz mnif" userId="e5294c6b46e43d35" providerId="LiveId" clId="{CF04699D-BEAD-4A63-9422-D362EC324F6A}" dt="2024-03-03T12:54:38.542" v="1313" actId="14100"/>
          <ac:spMkLst>
            <pc:docMk/>
            <pc:sldMk cId="1488782128" sldId="1184"/>
            <ac:spMk id="522243" creationId="{0D802AB1-92FE-8CE0-E0CA-07CDFA7BEA6F}"/>
          </ac:spMkLst>
        </pc:spChg>
        <pc:spChg chg="add mod">
          <ac:chgData name="chiraz mnif" userId="e5294c6b46e43d35" providerId="LiveId" clId="{CF04699D-BEAD-4A63-9422-D362EC324F6A}" dt="2024-03-03T12:58:26.138" v="1426" actId="27636"/>
          <ac:spMkLst>
            <pc:docMk/>
            <pc:sldMk cId="1488782128" sldId="1184"/>
            <ac:spMk id="522248" creationId="{A811689B-8182-6E7A-FD38-46945218F9F0}"/>
          </ac:spMkLst>
        </pc:spChg>
        <pc:spChg chg="del">
          <ac:chgData name="chiraz mnif" userId="e5294c6b46e43d35" providerId="LiveId" clId="{CF04699D-BEAD-4A63-9422-D362EC324F6A}" dt="2024-03-03T12:57:49.979" v="1405" actId="478"/>
          <ac:spMkLst>
            <pc:docMk/>
            <pc:sldMk cId="1488782128" sldId="1184"/>
            <ac:spMk id="522252" creationId="{39674644-ECA6-40D3-1929-19B1827216E7}"/>
          </ac:spMkLst>
        </pc:spChg>
        <pc:graphicFrameChg chg="add mod">
          <ac:chgData name="chiraz mnif" userId="e5294c6b46e43d35" providerId="LiveId" clId="{CF04699D-BEAD-4A63-9422-D362EC324F6A}" dt="2024-03-03T12:54:52.199" v="1318" actId="1076"/>
          <ac:graphicFrameMkLst>
            <pc:docMk/>
            <pc:sldMk cId="1488782128" sldId="1184"/>
            <ac:graphicFrameMk id="4" creationId="{18153DF2-E991-B904-D80D-9941A8E57545}"/>
          </ac:graphicFrameMkLst>
        </pc:graphicFrameChg>
        <pc:graphicFrameChg chg="del mod replId">
          <ac:chgData name="chiraz mnif" userId="e5294c6b46e43d35" providerId="LiveId" clId="{CF04699D-BEAD-4A63-9422-D362EC324F6A}" dt="2024-03-03T12:58:01.575" v="1409"/>
          <ac:graphicFrameMkLst>
            <pc:docMk/>
            <pc:sldMk cId="1488782128" sldId="1184"/>
            <ac:graphicFrameMk id="5" creationId="{A811689B-8182-6E7A-FD38-46945218F9F0}"/>
          </ac:graphicFrameMkLst>
        </pc:graphicFrameChg>
        <pc:graphicFrameChg chg="add del">
          <ac:chgData name="chiraz mnif" userId="e5294c6b46e43d35" providerId="LiveId" clId="{CF04699D-BEAD-4A63-9422-D362EC324F6A}" dt="2024-03-03T12:54:44.550" v="1316" actId="478"/>
          <ac:graphicFrameMkLst>
            <pc:docMk/>
            <pc:sldMk cId="1488782128" sldId="1184"/>
            <ac:graphicFrameMk id="522244" creationId="{0C931CAE-A2B4-6C21-9020-61D8334F356A}"/>
          </ac:graphicFrameMkLst>
        </pc:graphicFrameChg>
        <pc:graphicFrameChg chg="del">
          <ac:chgData name="chiraz mnif" userId="e5294c6b46e43d35" providerId="LiveId" clId="{CF04699D-BEAD-4A63-9422-D362EC324F6A}" dt="2024-03-03T12:57:45.578" v="1403" actId="478"/>
          <ac:graphicFrameMkLst>
            <pc:docMk/>
            <pc:sldMk cId="1488782128" sldId="1184"/>
            <ac:graphicFrameMk id="522245" creationId="{50D31748-463B-D924-A74E-DF170A4CB480}"/>
          </ac:graphicFrameMkLst>
        </pc:graphicFrameChg>
        <pc:graphicFrameChg chg="add del">
          <ac:chgData name="chiraz mnif" userId="e5294c6b46e43d35" providerId="LiveId" clId="{CF04699D-BEAD-4A63-9422-D362EC324F6A}" dt="2024-03-03T12:57:47.610" v="1404" actId="478"/>
          <ac:graphicFrameMkLst>
            <pc:docMk/>
            <pc:sldMk cId="1488782128" sldId="1184"/>
            <ac:graphicFrameMk id="522246" creationId="{5C781B1B-148A-CDE9-CAF0-4F20F0F26366}"/>
          </ac:graphicFrameMkLst>
        </pc:graphicFrameChg>
        <pc:graphicFrameChg chg="del">
          <ac:chgData name="chiraz mnif" userId="e5294c6b46e43d35" providerId="LiveId" clId="{CF04699D-BEAD-4A63-9422-D362EC324F6A}" dt="2024-03-03T12:57:52.704" v="1406" actId="478"/>
          <ac:graphicFrameMkLst>
            <pc:docMk/>
            <pc:sldMk cId="1488782128" sldId="1184"/>
            <ac:graphicFrameMk id="522247" creationId="{ADF565A7-489C-DAD3-A79E-96CF3E85FC8E}"/>
          </ac:graphicFrameMkLst>
        </pc:graphicFrameChg>
        <pc:graphicFrameChg chg="add del">
          <ac:chgData name="chiraz mnif" userId="e5294c6b46e43d35" providerId="LiveId" clId="{CF04699D-BEAD-4A63-9422-D362EC324F6A}" dt="2024-03-03T12:54:46.929" v="1317" actId="478"/>
          <ac:graphicFrameMkLst>
            <pc:docMk/>
            <pc:sldMk cId="1488782128" sldId="1184"/>
            <ac:graphicFrameMk id="522250" creationId="{94989A12-2BD5-8EEB-B928-C334C5691A0F}"/>
          </ac:graphicFrameMkLst>
        </pc:graphicFrameChg>
        <pc:graphicFrameChg chg="del">
          <ac:chgData name="chiraz mnif" userId="e5294c6b46e43d35" providerId="LiveId" clId="{CF04699D-BEAD-4A63-9422-D362EC324F6A}" dt="2024-03-03T12:57:43.256" v="1402" actId="478"/>
          <ac:graphicFrameMkLst>
            <pc:docMk/>
            <pc:sldMk cId="1488782128" sldId="1184"/>
            <ac:graphicFrameMk id="522251" creationId="{EEDB8E77-4AF5-7486-E472-AC631701F5E8}"/>
          </ac:graphicFrameMkLst>
        </pc:graphicFrameChg>
      </pc:sldChg>
      <pc:sldChg chg="delSp modSp add mod">
        <pc:chgData name="chiraz mnif" userId="e5294c6b46e43d35" providerId="LiveId" clId="{CF04699D-BEAD-4A63-9422-D362EC324F6A}" dt="2024-03-03T13:10:30.598" v="1981" actId="20577"/>
        <pc:sldMkLst>
          <pc:docMk/>
          <pc:sldMk cId="1867868502" sldId="1185"/>
        </pc:sldMkLst>
        <pc:spChg chg="mod">
          <ac:chgData name="chiraz mnif" userId="e5294c6b46e43d35" providerId="LiveId" clId="{CF04699D-BEAD-4A63-9422-D362EC324F6A}" dt="2024-03-03T13:02:32.570" v="1512" actId="20577"/>
          <ac:spMkLst>
            <pc:docMk/>
            <pc:sldMk cId="1867868502" sldId="1185"/>
            <ac:spMk id="565250" creationId="{B7E3A9D4-3EBC-B63E-816A-37355C474450}"/>
          </ac:spMkLst>
        </pc:spChg>
        <pc:spChg chg="mod">
          <ac:chgData name="chiraz mnif" userId="e5294c6b46e43d35" providerId="LiveId" clId="{CF04699D-BEAD-4A63-9422-D362EC324F6A}" dt="2024-03-03T13:10:30.598" v="1981" actId="20577"/>
          <ac:spMkLst>
            <pc:docMk/>
            <pc:sldMk cId="1867868502" sldId="1185"/>
            <ac:spMk id="565251" creationId="{BC67F824-4C9C-C687-B28E-C99B0B7164F3}"/>
          </ac:spMkLst>
        </pc:spChg>
        <pc:spChg chg="del mod">
          <ac:chgData name="chiraz mnif" userId="e5294c6b46e43d35" providerId="LiveId" clId="{CF04699D-BEAD-4A63-9422-D362EC324F6A}" dt="2024-03-03T13:09:25.598" v="1963"/>
          <ac:spMkLst>
            <pc:docMk/>
            <pc:sldMk cId="1867868502" sldId="1185"/>
            <ac:spMk id="565252" creationId="{B0C9D56C-6A21-3D11-86F3-D6EC5DE9E021}"/>
          </ac:spMkLst>
        </pc:spChg>
        <pc:spChg chg="del">
          <ac:chgData name="chiraz mnif" userId="e5294c6b46e43d35" providerId="LiveId" clId="{CF04699D-BEAD-4A63-9422-D362EC324F6A}" dt="2024-03-03T13:08:12.321" v="1933" actId="478"/>
          <ac:spMkLst>
            <pc:docMk/>
            <pc:sldMk cId="1867868502" sldId="1185"/>
            <ac:spMk id="565253" creationId="{8EB19EDC-8FA5-F2C2-D8BC-86558E7E0DD8}"/>
          </ac:spMkLst>
        </pc:spChg>
        <pc:spChg chg="del">
          <ac:chgData name="chiraz mnif" userId="e5294c6b46e43d35" providerId="LiveId" clId="{CF04699D-BEAD-4A63-9422-D362EC324F6A}" dt="2024-03-03T13:09:02.597" v="1953" actId="478"/>
          <ac:spMkLst>
            <pc:docMk/>
            <pc:sldMk cId="1867868502" sldId="1185"/>
            <ac:spMk id="565254" creationId="{548881FC-9FCF-CD24-0709-867FACE9DA7C}"/>
          </ac:spMkLst>
        </pc:spChg>
        <pc:spChg chg="del mod">
          <ac:chgData name="chiraz mnif" userId="e5294c6b46e43d35" providerId="LiveId" clId="{CF04699D-BEAD-4A63-9422-D362EC324F6A}" dt="2024-03-03T13:09:12.513" v="1957" actId="478"/>
          <ac:spMkLst>
            <pc:docMk/>
            <pc:sldMk cId="1867868502" sldId="1185"/>
            <ac:spMk id="565255" creationId="{BF1A0095-6366-2425-C41B-6A5B80A16D39}"/>
          </ac:spMkLst>
        </pc:spChg>
        <pc:spChg chg="del">
          <ac:chgData name="chiraz mnif" userId="e5294c6b46e43d35" providerId="LiveId" clId="{CF04699D-BEAD-4A63-9422-D362EC324F6A}" dt="2024-03-03T13:09:01.077" v="1952" actId="478"/>
          <ac:spMkLst>
            <pc:docMk/>
            <pc:sldMk cId="1867868502" sldId="1185"/>
            <ac:spMk id="565256" creationId="{7AE827CA-72A5-4379-CA15-2A0CD90CB457}"/>
          </ac:spMkLst>
        </pc:spChg>
        <pc:spChg chg="del">
          <ac:chgData name="chiraz mnif" userId="e5294c6b46e43d35" providerId="LiveId" clId="{CF04699D-BEAD-4A63-9422-D362EC324F6A}" dt="2024-03-03T13:09:06.250" v="1955" actId="478"/>
          <ac:spMkLst>
            <pc:docMk/>
            <pc:sldMk cId="1867868502" sldId="1185"/>
            <ac:spMk id="565257" creationId="{94C652DD-92BC-D767-9609-1E10A543209B}"/>
          </ac:spMkLst>
        </pc:spChg>
        <pc:spChg chg="del">
          <ac:chgData name="chiraz mnif" userId="e5294c6b46e43d35" providerId="LiveId" clId="{CF04699D-BEAD-4A63-9422-D362EC324F6A}" dt="2024-03-03T13:08:58.745" v="1951" actId="478"/>
          <ac:spMkLst>
            <pc:docMk/>
            <pc:sldMk cId="1867868502" sldId="1185"/>
            <ac:spMk id="565258" creationId="{8C4DC8C0-2C6A-6C9B-0C6C-19091175F70E}"/>
          </ac:spMkLst>
        </pc:spChg>
        <pc:spChg chg="del">
          <ac:chgData name="chiraz mnif" userId="e5294c6b46e43d35" providerId="LiveId" clId="{CF04699D-BEAD-4A63-9422-D362EC324F6A}" dt="2024-03-03T13:09:08.201" v="1956" actId="478"/>
          <ac:spMkLst>
            <pc:docMk/>
            <pc:sldMk cId="1867868502" sldId="1185"/>
            <ac:spMk id="565259" creationId="{E078DE34-F306-00D7-62FD-D3F1CA5870D6}"/>
          </ac:spMkLst>
        </pc:spChg>
        <pc:spChg chg="del">
          <ac:chgData name="chiraz mnif" userId="e5294c6b46e43d35" providerId="LiveId" clId="{CF04699D-BEAD-4A63-9422-D362EC324F6A}" dt="2024-03-03T13:09:47.934" v="1973" actId="478"/>
          <ac:spMkLst>
            <pc:docMk/>
            <pc:sldMk cId="1867868502" sldId="1185"/>
            <ac:spMk id="565260" creationId="{D96CBB8C-5735-4E57-8C8F-7607406BFB8C}"/>
          </ac:spMkLst>
        </pc:spChg>
        <pc:spChg chg="del mod">
          <ac:chgData name="chiraz mnif" userId="e5294c6b46e43d35" providerId="LiveId" clId="{CF04699D-BEAD-4A63-9422-D362EC324F6A}" dt="2024-03-03T13:09:30.519" v="1967" actId="478"/>
          <ac:spMkLst>
            <pc:docMk/>
            <pc:sldMk cId="1867868502" sldId="1185"/>
            <ac:spMk id="565261" creationId="{51EF67CE-3445-4459-EF82-2803A0262725}"/>
          </ac:spMkLst>
        </pc:spChg>
        <pc:spChg chg="del">
          <ac:chgData name="chiraz mnif" userId="e5294c6b46e43d35" providerId="LiveId" clId="{CF04699D-BEAD-4A63-9422-D362EC324F6A}" dt="2024-03-03T13:09:44.616" v="1972" actId="478"/>
          <ac:spMkLst>
            <pc:docMk/>
            <pc:sldMk cId="1867868502" sldId="1185"/>
            <ac:spMk id="565262" creationId="{C213ACD7-231B-5A98-4231-EACDC30F2337}"/>
          </ac:spMkLst>
        </pc:spChg>
        <pc:spChg chg="del">
          <ac:chgData name="chiraz mnif" userId="e5294c6b46e43d35" providerId="LiveId" clId="{CF04699D-BEAD-4A63-9422-D362EC324F6A}" dt="2024-03-03T13:08:53.266" v="1949" actId="478"/>
          <ac:spMkLst>
            <pc:docMk/>
            <pc:sldMk cId="1867868502" sldId="1185"/>
            <ac:spMk id="565263" creationId="{ABB5F20C-E4B4-1712-50B5-47CC3985788E}"/>
          </ac:spMkLst>
        </pc:spChg>
        <pc:spChg chg="del">
          <ac:chgData name="chiraz mnif" userId="e5294c6b46e43d35" providerId="LiveId" clId="{CF04699D-BEAD-4A63-9422-D362EC324F6A}" dt="2024-03-03T13:08:51.823" v="1948" actId="478"/>
          <ac:spMkLst>
            <pc:docMk/>
            <pc:sldMk cId="1867868502" sldId="1185"/>
            <ac:spMk id="565264" creationId="{4E74B3CF-1364-7B62-104F-FA1460B659F0}"/>
          </ac:spMkLst>
        </pc:spChg>
        <pc:spChg chg="del">
          <ac:chgData name="chiraz mnif" userId="e5294c6b46e43d35" providerId="LiveId" clId="{CF04699D-BEAD-4A63-9422-D362EC324F6A}" dt="2024-03-03T13:08:10.678" v="1932" actId="478"/>
          <ac:spMkLst>
            <pc:docMk/>
            <pc:sldMk cId="1867868502" sldId="1185"/>
            <ac:spMk id="565265" creationId="{938FACF1-108C-EB54-942D-E93228829DE7}"/>
          </ac:spMkLst>
        </pc:spChg>
        <pc:spChg chg="del mod">
          <ac:chgData name="chiraz mnif" userId="e5294c6b46e43d35" providerId="LiveId" clId="{CF04699D-BEAD-4A63-9422-D362EC324F6A}" dt="2024-03-03T13:09:41.899" v="1971" actId="478"/>
          <ac:spMkLst>
            <pc:docMk/>
            <pc:sldMk cId="1867868502" sldId="1185"/>
            <ac:spMk id="565266" creationId="{30D5E7FB-1AEA-4E70-6B01-6355C4F0D32E}"/>
          </ac:spMkLst>
        </pc:spChg>
        <pc:spChg chg="del mod">
          <ac:chgData name="chiraz mnif" userId="e5294c6b46e43d35" providerId="LiveId" clId="{CF04699D-BEAD-4A63-9422-D362EC324F6A}" dt="2024-03-03T13:08:08.730" v="1931"/>
          <ac:spMkLst>
            <pc:docMk/>
            <pc:sldMk cId="1867868502" sldId="1185"/>
            <ac:spMk id="565267" creationId="{ADEE2E03-DF03-D6DC-7E97-3AF67A98EA56}"/>
          </ac:spMkLst>
        </pc:spChg>
        <pc:spChg chg="del mod">
          <ac:chgData name="chiraz mnif" userId="e5294c6b46e43d35" providerId="LiveId" clId="{CF04699D-BEAD-4A63-9422-D362EC324F6A}" dt="2024-03-03T13:08:40.620" v="1945" actId="478"/>
          <ac:spMkLst>
            <pc:docMk/>
            <pc:sldMk cId="1867868502" sldId="1185"/>
            <ac:spMk id="565268" creationId="{237D456A-D665-3A0C-30B8-32390C49EE23}"/>
          </ac:spMkLst>
        </pc:spChg>
        <pc:spChg chg="del">
          <ac:chgData name="chiraz mnif" userId="e5294c6b46e43d35" providerId="LiveId" clId="{CF04699D-BEAD-4A63-9422-D362EC324F6A}" dt="2024-03-03T13:08:38.916" v="1944" actId="478"/>
          <ac:spMkLst>
            <pc:docMk/>
            <pc:sldMk cId="1867868502" sldId="1185"/>
            <ac:spMk id="565269" creationId="{7F12360F-00C9-2760-2D3C-5785525B9EC2}"/>
          </ac:spMkLst>
        </pc:spChg>
        <pc:spChg chg="del mod">
          <ac:chgData name="chiraz mnif" userId="e5294c6b46e43d35" providerId="LiveId" clId="{CF04699D-BEAD-4A63-9422-D362EC324F6A}" dt="2024-03-03T13:09:50.983" v="1975" actId="478"/>
          <ac:spMkLst>
            <pc:docMk/>
            <pc:sldMk cId="1867868502" sldId="1185"/>
            <ac:spMk id="565270" creationId="{43B2DF81-D063-B3B0-B8F4-12E2F9DE8EC4}"/>
          </ac:spMkLst>
        </pc:spChg>
        <pc:spChg chg="del">
          <ac:chgData name="chiraz mnif" userId="e5294c6b46e43d35" providerId="LiveId" clId="{CF04699D-BEAD-4A63-9422-D362EC324F6A}" dt="2024-03-03T13:09:33.909" v="1969" actId="478"/>
          <ac:spMkLst>
            <pc:docMk/>
            <pc:sldMk cId="1867868502" sldId="1185"/>
            <ac:spMk id="565271" creationId="{8100B7E5-7A77-84E4-46AC-E73BE6E7C9B3}"/>
          </ac:spMkLst>
        </pc:spChg>
        <pc:spChg chg="del">
          <ac:chgData name="chiraz mnif" userId="e5294c6b46e43d35" providerId="LiveId" clId="{CF04699D-BEAD-4A63-9422-D362EC324F6A}" dt="2024-03-03T13:09:04.698" v="1954" actId="478"/>
          <ac:spMkLst>
            <pc:docMk/>
            <pc:sldMk cId="1867868502" sldId="1185"/>
            <ac:spMk id="565272" creationId="{AA52DAC0-999D-32A7-0173-B569DD7706B4}"/>
          </ac:spMkLst>
        </pc:spChg>
        <pc:spChg chg="del">
          <ac:chgData name="chiraz mnif" userId="e5294c6b46e43d35" providerId="LiveId" clId="{CF04699D-BEAD-4A63-9422-D362EC324F6A}" dt="2024-03-03T13:09:25.595" v="1961" actId="478"/>
          <ac:spMkLst>
            <pc:docMk/>
            <pc:sldMk cId="1867868502" sldId="1185"/>
            <ac:spMk id="565273" creationId="{2113AB92-F7A0-D9C9-D326-39B009C6016A}"/>
          </ac:spMkLst>
        </pc:spChg>
        <pc:spChg chg="del">
          <ac:chgData name="chiraz mnif" userId="e5294c6b46e43d35" providerId="LiveId" clId="{CF04699D-BEAD-4A63-9422-D362EC324F6A}" dt="2024-03-03T13:09:32.213" v="1968" actId="478"/>
          <ac:spMkLst>
            <pc:docMk/>
            <pc:sldMk cId="1867868502" sldId="1185"/>
            <ac:spMk id="565274" creationId="{2884DCF8-A212-B496-2F9B-A701BE8769F9}"/>
          </ac:spMkLst>
        </pc:spChg>
        <pc:spChg chg="del">
          <ac:chgData name="chiraz mnif" userId="e5294c6b46e43d35" providerId="LiveId" clId="{CF04699D-BEAD-4A63-9422-D362EC324F6A}" dt="2024-03-03T13:08:32.280" v="1942" actId="478"/>
          <ac:spMkLst>
            <pc:docMk/>
            <pc:sldMk cId="1867868502" sldId="1185"/>
            <ac:spMk id="565275" creationId="{3CA1D970-AC1B-C4BC-A5D9-E1D341FC0ACE}"/>
          </ac:spMkLst>
        </pc:spChg>
        <pc:spChg chg="del">
          <ac:chgData name="chiraz mnif" userId="e5294c6b46e43d35" providerId="LiveId" clId="{CF04699D-BEAD-4A63-9422-D362EC324F6A}" dt="2024-03-03T13:08:54.964" v="1950" actId="478"/>
          <ac:spMkLst>
            <pc:docMk/>
            <pc:sldMk cId="1867868502" sldId="1185"/>
            <ac:spMk id="565276" creationId="{37E6874D-B9A0-0EC2-C8F3-6DF96FFFCED2}"/>
          </ac:spMkLst>
        </pc:spChg>
        <pc:spChg chg="del mod">
          <ac:chgData name="chiraz mnif" userId="e5294c6b46e43d35" providerId="LiveId" clId="{CF04699D-BEAD-4A63-9422-D362EC324F6A}" dt="2024-03-03T13:08:08.725" v="1929" actId="478"/>
          <ac:spMkLst>
            <pc:docMk/>
            <pc:sldMk cId="1867868502" sldId="1185"/>
            <ac:spMk id="565277" creationId="{8BCF70CB-7F73-8CDA-7D70-7E87F0EA52BF}"/>
          </ac:spMkLst>
        </pc:spChg>
        <pc:spChg chg="del mod">
          <ac:chgData name="chiraz mnif" userId="e5294c6b46e43d35" providerId="LiveId" clId="{CF04699D-BEAD-4A63-9422-D362EC324F6A}" dt="2024-03-03T13:09:25.600" v="1965"/>
          <ac:spMkLst>
            <pc:docMk/>
            <pc:sldMk cId="1867868502" sldId="1185"/>
            <ac:spMk id="565278" creationId="{46D18D8C-DD90-69AE-3B0D-6CBD0C6573BA}"/>
          </ac:spMkLst>
        </pc:spChg>
        <pc:spChg chg="del">
          <ac:chgData name="chiraz mnif" userId="e5294c6b46e43d35" providerId="LiveId" clId="{CF04699D-BEAD-4A63-9422-D362EC324F6A}" dt="2024-03-03T13:09:14.914" v="1958" actId="478"/>
          <ac:spMkLst>
            <pc:docMk/>
            <pc:sldMk cId="1867868502" sldId="1185"/>
            <ac:spMk id="565279" creationId="{35A05F73-B236-A34F-4117-8C2E59B8CB9D}"/>
          </ac:spMkLst>
        </pc:spChg>
        <pc:spChg chg="del">
          <ac:chgData name="chiraz mnif" userId="e5294c6b46e43d35" providerId="LiveId" clId="{CF04699D-BEAD-4A63-9422-D362EC324F6A}" dt="2024-03-03T13:08:29.905" v="1941" actId="478"/>
          <ac:spMkLst>
            <pc:docMk/>
            <pc:sldMk cId="1867868502" sldId="1185"/>
            <ac:spMk id="565280" creationId="{39A85A69-6099-F7B3-5BF3-7F89F5C1C295}"/>
          </ac:spMkLst>
        </pc:spChg>
        <pc:spChg chg="del">
          <ac:chgData name="chiraz mnif" userId="e5294c6b46e43d35" providerId="LiveId" clId="{CF04699D-BEAD-4A63-9422-D362EC324F6A}" dt="2024-03-03T13:08:26.227" v="1939" actId="478"/>
          <ac:spMkLst>
            <pc:docMk/>
            <pc:sldMk cId="1867868502" sldId="1185"/>
            <ac:spMk id="565281" creationId="{4595C934-433F-C84E-1BC5-A593D244D9BC}"/>
          </ac:spMkLst>
        </pc:spChg>
        <pc:spChg chg="del">
          <ac:chgData name="chiraz mnif" userId="e5294c6b46e43d35" providerId="LiveId" clId="{CF04699D-BEAD-4A63-9422-D362EC324F6A}" dt="2024-03-03T13:08:23.872" v="1938" actId="478"/>
          <ac:spMkLst>
            <pc:docMk/>
            <pc:sldMk cId="1867868502" sldId="1185"/>
            <ac:spMk id="565282" creationId="{207B5EDA-9840-2437-9310-7E290B082057}"/>
          </ac:spMkLst>
        </pc:spChg>
        <pc:spChg chg="del mod">
          <ac:chgData name="chiraz mnif" userId="e5294c6b46e43d35" providerId="LiveId" clId="{CF04699D-BEAD-4A63-9422-D362EC324F6A}" dt="2024-03-03T13:08:18.429" v="1935" actId="478"/>
          <ac:spMkLst>
            <pc:docMk/>
            <pc:sldMk cId="1867868502" sldId="1185"/>
            <ac:spMk id="565283" creationId="{C4D13958-9F71-7E0B-9520-8E0BEAE9BD69}"/>
          </ac:spMkLst>
        </pc:spChg>
        <pc:spChg chg="del">
          <ac:chgData name="chiraz mnif" userId="e5294c6b46e43d35" providerId="LiveId" clId="{CF04699D-BEAD-4A63-9422-D362EC324F6A}" dt="2024-03-03T13:08:46.107" v="1946" actId="478"/>
          <ac:spMkLst>
            <pc:docMk/>
            <pc:sldMk cId="1867868502" sldId="1185"/>
            <ac:spMk id="565284" creationId="{7D16BC17-59E4-B521-675C-1B06EC38B03C}"/>
          </ac:spMkLst>
        </pc:spChg>
        <pc:spChg chg="del">
          <ac:chgData name="chiraz mnif" userId="e5294c6b46e43d35" providerId="LiveId" clId="{CF04699D-BEAD-4A63-9422-D362EC324F6A}" dt="2024-03-03T13:08:28.372" v="1940" actId="478"/>
          <ac:spMkLst>
            <pc:docMk/>
            <pc:sldMk cId="1867868502" sldId="1185"/>
            <ac:spMk id="565285" creationId="{0D63B541-5F25-17A7-2683-CC17CB418034}"/>
          </ac:spMkLst>
        </pc:spChg>
        <pc:spChg chg="del">
          <ac:chgData name="chiraz mnif" userId="e5294c6b46e43d35" providerId="LiveId" clId="{CF04699D-BEAD-4A63-9422-D362EC324F6A}" dt="2024-03-03T13:08:47.572" v="1947" actId="478"/>
          <ac:spMkLst>
            <pc:docMk/>
            <pc:sldMk cId="1867868502" sldId="1185"/>
            <ac:spMk id="565286" creationId="{EFD0A09E-B2E4-5174-6709-C15746D8D549}"/>
          </ac:spMkLst>
        </pc:spChg>
        <pc:spChg chg="del">
          <ac:chgData name="chiraz mnif" userId="e5294c6b46e43d35" providerId="LiveId" clId="{CF04699D-BEAD-4A63-9422-D362EC324F6A}" dt="2024-03-03T13:08:34.482" v="1943" actId="478"/>
          <ac:spMkLst>
            <pc:docMk/>
            <pc:sldMk cId="1867868502" sldId="1185"/>
            <ac:spMk id="565287" creationId="{BA8BFD94-A333-DEC0-4673-DB4B67C46506}"/>
          </ac:spMkLst>
        </pc:spChg>
        <pc:grpChg chg="del">
          <ac:chgData name="chiraz mnif" userId="e5294c6b46e43d35" providerId="LiveId" clId="{CF04699D-BEAD-4A63-9422-D362EC324F6A}" dt="2024-03-03T13:03:02.988" v="1569" actId="478"/>
          <ac:grpSpMkLst>
            <pc:docMk/>
            <pc:sldMk cId="1867868502" sldId="1185"/>
            <ac:grpSpMk id="565288" creationId="{F1BE77AA-4E6D-1F3D-043C-3D74837B5256}"/>
          </ac:grpSpMkLst>
        </pc:grpChg>
      </pc:sldChg>
      <pc:sldChg chg="delSp modSp add mod">
        <pc:chgData name="chiraz mnif" userId="e5294c6b46e43d35" providerId="LiveId" clId="{CF04699D-BEAD-4A63-9422-D362EC324F6A}" dt="2024-03-03T14:02:17.872" v="2097" actId="14100"/>
        <pc:sldMkLst>
          <pc:docMk/>
          <pc:sldMk cId="789999719" sldId="1186"/>
        </pc:sldMkLst>
        <pc:picChg chg="del">
          <ac:chgData name="chiraz mnif" userId="e5294c6b46e43d35" providerId="LiveId" clId="{CF04699D-BEAD-4A63-9422-D362EC324F6A}" dt="2024-03-03T14:02:10.230" v="2094" actId="478"/>
          <ac:picMkLst>
            <pc:docMk/>
            <pc:sldMk cId="789999719" sldId="1186"/>
            <ac:picMk id="3" creationId="{EE1AB3E7-F14A-407B-3516-0ED86797D39A}"/>
          </ac:picMkLst>
        </pc:picChg>
        <pc:picChg chg="mod">
          <ac:chgData name="chiraz mnif" userId="e5294c6b46e43d35" providerId="LiveId" clId="{CF04699D-BEAD-4A63-9422-D362EC324F6A}" dt="2024-03-03T14:02:17.872" v="2097" actId="14100"/>
          <ac:picMkLst>
            <pc:docMk/>
            <pc:sldMk cId="789999719" sldId="1186"/>
            <ac:picMk id="5" creationId="{342C5C0D-7D0B-EF03-CA0C-7AFC4BA23CAD}"/>
          </ac:picMkLst>
        </pc:picChg>
      </pc:sldChg>
      <pc:sldChg chg="addSp delSp modSp add mod">
        <pc:chgData name="chiraz mnif" userId="e5294c6b46e43d35" providerId="LiveId" clId="{CF04699D-BEAD-4A63-9422-D362EC324F6A}" dt="2024-03-03T14:14:01.804" v="2230" actId="14100"/>
        <pc:sldMkLst>
          <pc:docMk/>
          <pc:sldMk cId="490538584" sldId="1187"/>
        </pc:sldMkLst>
        <pc:spChg chg="mod">
          <ac:chgData name="chiraz mnif" userId="e5294c6b46e43d35" providerId="LiveId" clId="{CF04699D-BEAD-4A63-9422-D362EC324F6A}" dt="2024-03-03T14:13:53.539" v="2227" actId="20577"/>
          <ac:spMkLst>
            <pc:docMk/>
            <pc:sldMk cId="490538584" sldId="1187"/>
            <ac:spMk id="373766" creationId="{3114F5AC-E03E-37E1-48AE-F0B4B870F34F}"/>
          </ac:spMkLst>
        </pc:spChg>
        <pc:picChg chg="del mod">
          <ac:chgData name="chiraz mnif" userId="e5294c6b46e43d35" providerId="LiveId" clId="{CF04699D-BEAD-4A63-9422-D362EC324F6A}" dt="2024-03-03T14:13:23.423" v="2124" actId="478"/>
          <ac:picMkLst>
            <pc:docMk/>
            <pc:sldMk cId="490538584" sldId="1187"/>
            <ac:picMk id="3" creationId="{F0C8D7AA-09F5-B93E-3A69-1680E716C446}"/>
          </ac:picMkLst>
        </pc:picChg>
        <pc:picChg chg="add del mod">
          <ac:chgData name="chiraz mnif" userId="e5294c6b46e43d35" providerId="LiveId" clId="{CF04699D-BEAD-4A63-9422-D362EC324F6A}" dt="2024-03-03T14:14:01.804" v="2230" actId="14100"/>
          <ac:picMkLst>
            <pc:docMk/>
            <pc:sldMk cId="490538584" sldId="1187"/>
            <ac:picMk id="5" creationId="{658D3B86-E9FB-934B-CEC6-A021817764A7}"/>
          </ac:picMkLst>
        </pc:picChg>
      </pc:sldChg>
      <pc:sldChg chg="addSp delSp modSp add mod">
        <pc:chgData name="chiraz mnif" userId="e5294c6b46e43d35" providerId="LiveId" clId="{CF04699D-BEAD-4A63-9422-D362EC324F6A}" dt="2024-03-03T14:24:23.634" v="2480" actId="20577"/>
        <pc:sldMkLst>
          <pc:docMk/>
          <pc:sldMk cId="587995652" sldId="1188"/>
        </pc:sldMkLst>
        <pc:spChg chg="add mod">
          <ac:chgData name="chiraz mnif" userId="e5294c6b46e43d35" providerId="LiveId" clId="{CF04699D-BEAD-4A63-9422-D362EC324F6A}" dt="2024-03-03T14:24:23.634" v="2480" actId="20577"/>
          <ac:spMkLst>
            <pc:docMk/>
            <pc:sldMk cId="587995652" sldId="1188"/>
            <ac:spMk id="5" creationId="{755BDFD0-9099-752F-19D1-EC6460A43EA8}"/>
          </ac:spMkLst>
        </pc:spChg>
        <pc:spChg chg="del">
          <ac:chgData name="chiraz mnif" userId="e5294c6b46e43d35" providerId="LiveId" clId="{CF04699D-BEAD-4A63-9422-D362EC324F6A}" dt="2024-03-03T14:22:56.059" v="2318" actId="478"/>
          <ac:spMkLst>
            <pc:docMk/>
            <pc:sldMk cId="587995652" sldId="1188"/>
            <ac:spMk id="403459" creationId="{D55994C1-2C9C-9DC9-E89E-00301CC16A71}"/>
          </ac:spMkLst>
        </pc:spChg>
        <pc:picChg chg="add mod">
          <ac:chgData name="chiraz mnif" userId="e5294c6b46e43d35" providerId="LiveId" clId="{CF04699D-BEAD-4A63-9422-D362EC324F6A}" dt="2024-03-03T14:23:28.950" v="2322" actId="14100"/>
          <ac:picMkLst>
            <pc:docMk/>
            <pc:sldMk cId="587995652" sldId="1188"/>
            <ac:picMk id="4" creationId="{C4E3DDE6-DE1E-E0F1-F5F1-0C88A81DCDC0}"/>
          </ac:picMkLst>
        </pc:picChg>
      </pc:sldChg>
      <pc:sldChg chg="add del">
        <pc:chgData name="chiraz mnif" userId="e5294c6b46e43d35" providerId="LiveId" clId="{CF04699D-BEAD-4A63-9422-D362EC324F6A}" dt="2024-03-03T14:22:48.034" v="2317" actId="47"/>
        <pc:sldMkLst>
          <pc:docMk/>
          <pc:sldMk cId="3864409185" sldId="1189"/>
        </pc:sldMkLst>
      </pc:sldChg>
      <pc:sldMasterChg chg="delSldLayout">
        <pc:chgData name="chiraz mnif" userId="e5294c6b46e43d35" providerId="LiveId" clId="{CF04699D-BEAD-4A63-9422-D362EC324F6A}" dt="2024-03-03T13:01:37.388" v="1486" actId="47"/>
        <pc:sldMasterMkLst>
          <pc:docMk/>
          <pc:sldMasterMk cId="0" sldId="2147483776"/>
        </pc:sldMasterMkLst>
        <pc:sldLayoutChg chg="del">
          <pc:chgData name="chiraz mnif" userId="e5294c6b46e43d35" providerId="LiveId" clId="{CF04699D-BEAD-4A63-9422-D362EC324F6A}" dt="2024-03-03T13:01:37.388" v="1486" actId="47"/>
          <pc:sldLayoutMkLst>
            <pc:docMk/>
            <pc:sldMasterMk cId="0" sldId="2147483776"/>
            <pc:sldLayoutMk cId="2445758487" sldId="2147485532"/>
          </pc:sldLayoutMkLst>
        </pc:sldLayoutChg>
      </pc:sldMasterChg>
    </pc:docChg>
  </pc:docChgLst>
</pc:chgInfo>
</file>

<file path=ppt/charts/_rels/chart1.xml.rels><?xml version="1.0" encoding="UTF-8" standalone="yes"?>
<Relationships xmlns="http://schemas.openxmlformats.org/package/2006/relationships"><Relationship Id="rId2" Type="http://schemas.openxmlformats.org/officeDocument/2006/relationships/oleObject" Target="file:///\\UKHIBMDATA06.HBEU.ADROOT.HSBC\GROUPS\FIXED_INC\HGIF%20GILB\Marketing\Capitalisation%20et%20Liquidit&#233;.xls"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637234951721353E-2"/>
          <c:y val="5.7812544107470783E-2"/>
          <c:w val="0.86245842561338182"/>
          <c:h val="0.78339071686272843"/>
        </c:manualLayout>
      </c:layout>
      <c:areaChart>
        <c:grouping val="stacked"/>
        <c:varyColors val="0"/>
        <c:ser>
          <c:idx val="0"/>
          <c:order val="0"/>
          <c:tx>
            <c:v>Australia</c:v>
          </c:tx>
          <c:spPr>
            <a:solidFill>
              <a:srgbClr val="000000"/>
            </a:solidFill>
            <a:ln w="25400">
              <a:noFill/>
            </a:ln>
            <a:effectLst/>
          </c:spPr>
          <c:cat>
            <c:numRef>
              <c:f>'Données Capitalisation'!$A$40:$A$1000</c:f>
              <c:numCache>
                <c:formatCode>m/d/yyyy</c:formatCode>
                <c:ptCount val="961"/>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38867</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pt idx="145">
                  <c:v>40939</c:v>
                </c:pt>
                <c:pt idx="146">
                  <c:v>40968</c:v>
                </c:pt>
                <c:pt idx="147">
                  <c:v>40998</c:v>
                </c:pt>
                <c:pt idx="148">
                  <c:v>41029</c:v>
                </c:pt>
                <c:pt idx="149">
                  <c:v>41060</c:v>
                </c:pt>
                <c:pt idx="150">
                  <c:v>41089</c:v>
                </c:pt>
                <c:pt idx="151">
                  <c:v>41180</c:v>
                </c:pt>
                <c:pt idx="152">
                  <c:v>41213</c:v>
                </c:pt>
                <c:pt idx="153">
                  <c:v>41243</c:v>
                </c:pt>
                <c:pt idx="154">
                  <c:v>41274</c:v>
                </c:pt>
                <c:pt idx="155">
                  <c:v>41305</c:v>
                </c:pt>
                <c:pt idx="156">
                  <c:v>41333</c:v>
                </c:pt>
                <c:pt idx="157">
                  <c:v>41361</c:v>
                </c:pt>
                <c:pt idx="158">
                  <c:v>41394</c:v>
                </c:pt>
                <c:pt idx="159">
                  <c:v>41425</c:v>
                </c:pt>
                <c:pt idx="160">
                  <c:v>41453</c:v>
                </c:pt>
                <c:pt idx="161">
                  <c:v>41486</c:v>
                </c:pt>
                <c:pt idx="162">
                  <c:v>41516</c:v>
                </c:pt>
                <c:pt idx="163">
                  <c:v>41547</c:v>
                </c:pt>
                <c:pt idx="164">
                  <c:v>41578</c:v>
                </c:pt>
                <c:pt idx="165">
                  <c:v>41607</c:v>
                </c:pt>
                <c:pt idx="166">
                  <c:v>41639</c:v>
                </c:pt>
                <c:pt idx="167">
                  <c:v>41670</c:v>
                </c:pt>
                <c:pt idx="168">
                  <c:v>41698</c:v>
                </c:pt>
                <c:pt idx="169">
                  <c:v>41729</c:v>
                </c:pt>
                <c:pt idx="170">
                  <c:v>41759</c:v>
                </c:pt>
                <c:pt idx="171">
                  <c:v>41789</c:v>
                </c:pt>
                <c:pt idx="172">
                  <c:v>41820</c:v>
                </c:pt>
                <c:pt idx="173">
                  <c:v>41851</c:v>
                </c:pt>
                <c:pt idx="174">
                  <c:v>41880</c:v>
                </c:pt>
                <c:pt idx="175">
                  <c:v>41912</c:v>
                </c:pt>
                <c:pt idx="176">
                  <c:v>41943</c:v>
                </c:pt>
                <c:pt idx="177">
                  <c:v>41971</c:v>
                </c:pt>
                <c:pt idx="178">
                  <c:v>42004</c:v>
                </c:pt>
                <c:pt idx="179">
                  <c:v>42034</c:v>
                </c:pt>
                <c:pt idx="180">
                  <c:v>42062</c:v>
                </c:pt>
                <c:pt idx="181">
                  <c:v>42094</c:v>
                </c:pt>
                <c:pt idx="182">
                  <c:v>42124</c:v>
                </c:pt>
                <c:pt idx="183">
                  <c:v>42153</c:v>
                </c:pt>
                <c:pt idx="184">
                  <c:v>42185</c:v>
                </c:pt>
                <c:pt idx="185">
                  <c:v>42216</c:v>
                </c:pt>
                <c:pt idx="186">
                  <c:v>42247</c:v>
                </c:pt>
                <c:pt idx="187">
                  <c:v>42277</c:v>
                </c:pt>
                <c:pt idx="188">
                  <c:v>42307</c:v>
                </c:pt>
                <c:pt idx="189">
                  <c:v>42338</c:v>
                </c:pt>
                <c:pt idx="190">
                  <c:v>42369</c:v>
                </c:pt>
                <c:pt idx="191">
                  <c:v>42398</c:v>
                </c:pt>
                <c:pt idx="192">
                  <c:v>42429</c:v>
                </c:pt>
                <c:pt idx="193">
                  <c:v>42460</c:v>
                </c:pt>
                <c:pt idx="194">
                  <c:v>42489</c:v>
                </c:pt>
                <c:pt idx="195">
                  <c:v>42521</c:v>
                </c:pt>
                <c:pt idx="196">
                  <c:v>42551</c:v>
                </c:pt>
                <c:pt idx="197">
                  <c:v>42580</c:v>
                </c:pt>
                <c:pt idx="198">
                  <c:v>42613</c:v>
                </c:pt>
                <c:pt idx="199">
                  <c:v>42643</c:v>
                </c:pt>
                <c:pt idx="200">
                  <c:v>42674</c:v>
                </c:pt>
                <c:pt idx="201">
                  <c:v>42704</c:v>
                </c:pt>
                <c:pt idx="202">
                  <c:v>42734</c:v>
                </c:pt>
                <c:pt idx="203">
                  <c:v>42766</c:v>
                </c:pt>
                <c:pt idx="204">
                  <c:v>42794</c:v>
                </c:pt>
                <c:pt idx="205">
                  <c:v>42825</c:v>
                </c:pt>
                <c:pt idx="206">
                  <c:v>42853</c:v>
                </c:pt>
                <c:pt idx="207">
                  <c:v>42886</c:v>
                </c:pt>
                <c:pt idx="208">
                  <c:v>42916</c:v>
                </c:pt>
                <c:pt idx="209">
                  <c:v>42947</c:v>
                </c:pt>
                <c:pt idx="210">
                  <c:v>42978</c:v>
                </c:pt>
              </c:numCache>
            </c:numRef>
          </c:cat>
          <c:val>
            <c:numRef>
              <c:f>'Données Capitalisation'!$AH$40:$AH$1000</c:f>
              <c:numCache>
                <c:formatCode>_-* #,##0\ _€_-;\-* #,##0\ _€_-;_-* "-"??\ _€_-;_-@_-</c:formatCode>
                <c:ptCount val="961"/>
                <c:pt idx="0">
                  <c:v>4.5977667773417847</c:v>
                </c:pt>
                <c:pt idx="1">
                  <c:v>4.5782366045428073</c:v>
                </c:pt>
                <c:pt idx="2">
                  <c:v>4.4017652299681806</c:v>
                </c:pt>
                <c:pt idx="3">
                  <c:v>4.3515260603744741</c:v>
                </c:pt>
                <c:pt idx="4">
                  <c:v>4.2328628305672069</c:v>
                </c:pt>
                <c:pt idx="5">
                  <c:v>4.179218309727041</c:v>
                </c:pt>
                <c:pt idx="6">
                  <c:v>4.431503247928374</c:v>
                </c:pt>
                <c:pt idx="7">
                  <c:v>4.3478341178650863</c:v>
                </c:pt>
                <c:pt idx="8">
                  <c:v>4.3402764204545452</c:v>
                </c:pt>
                <c:pt idx="9">
                  <c:v>4.0936287757083578</c:v>
                </c:pt>
                <c:pt idx="10">
                  <c:v>3.9465175127334469</c:v>
                </c:pt>
                <c:pt idx="11">
                  <c:v>4.0591620722765365</c:v>
                </c:pt>
                <c:pt idx="12">
                  <c:v>4.3984843608597286</c:v>
                </c:pt>
                <c:pt idx="13">
                  <c:v>4.4133081764540592</c:v>
                </c:pt>
                <c:pt idx="14">
                  <c:v>4.234008939785741</c:v>
                </c:pt>
                <c:pt idx="15">
                  <c:v>3.9522101350166574</c:v>
                </c:pt>
                <c:pt idx="16">
                  <c:v>4.1325269849737705</c:v>
                </c:pt>
                <c:pt idx="17">
                  <c:v>4.0424536939983096</c:v>
                </c:pt>
                <c:pt idx="18">
                  <c:v>4.1120209610323455</c:v>
                </c:pt>
                <c:pt idx="19">
                  <c:v>4.0985633742331293</c:v>
                </c:pt>
                <c:pt idx="20">
                  <c:v>4.3891286835142767</c:v>
                </c:pt>
                <c:pt idx="21">
                  <c:v>4.0369065706734704</c:v>
                </c:pt>
                <c:pt idx="22">
                  <c:v>4.1607855920756407</c:v>
                </c:pt>
                <c:pt idx="23">
                  <c:v>4.3603638849049835</c:v>
                </c:pt>
                <c:pt idx="24">
                  <c:v>4.257400640455435</c:v>
                </c:pt>
                <c:pt idx="25">
                  <c:v>4.2520570250064438</c:v>
                </c:pt>
                <c:pt idx="26">
                  <c:v>4.3541103364339735</c:v>
                </c:pt>
                <c:pt idx="27">
                  <c:v>4.45516729428173</c:v>
                </c:pt>
                <c:pt idx="28">
                  <c:v>4.5393653309320117</c:v>
                </c:pt>
                <c:pt idx="29">
                  <c:v>4.8569095198056793</c:v>
                </c:pt>
                <c:pt idx="30">
                  <c:v>4.8890952116585717</c:v>
                </c:pt>
                <c:pt idx="31">
                  <c:v>4.7129885228272572</c:v>
                </c:pt>
                <c:pt idx="32">
                  <c:v>4.728905942341636</c:v>
                </c:pt>
                <c:pt idx="33">
                  <c:v>4.8169868192580907</c:v>
                </c:pt>
                <c:pt idx="34">
                  <c:v>4.9500737076648837</c:v>
                </c:pt>
                <c:pt idx="35">
                  <c:v>4.9682613403599483</c:v>
                </c:pt>
                <c:pt idx="36">
                  <c:v>5.0885584033613451</c:v>
                </c:pt>
                <c:pt idx="37">
                  <c:v>5.3219221232288536</c:v>
                </c:pt>
                <c:pt idx="38">
                  <c:v>5.6063466019417474</c:v>
                </c:pt>
                <c:pt idx="39">
                  <c:v>5.5391396816744791</c:v>
                </c:pt>
                <c:pt idx="40">
                  <c:v>5.7745243104410946</c:v>
                </c:pt>
                <c:pt idx="41">
                  <c:v>6.1739092599129313</c:v>
                </c:pt>
                <c:pt idx="42">
                  <c:v>6.3419925241157546</c:v>
                </c:pt>
                <c:pt idx="43">
                  <c:v>5.9733821573033703</c:v>
                </c:pt>
                <c:pt idx="44">
                  <c:v>5.9133996818082064</c:v>
                </c:pt>
                <c:pt idx="45">
                  <c:v>6.2684964889770205</c:v>
                </c:pt>
                <c:pt idx="46">
                  <c:v>6.4520591647331793</c:v>
                </c:pt>
                <c:pt idx="47">
                  <c:v>6.4629043405275777</c:v>
                </c:pt>
                <c:pt idx="48">
                  <c:v>6.8650249434815356</c:v>
                </c:pt>
                <c:pt idx="49">
                  <c:v>6.9545238380062306</c:v>
                </c:pt>
                <c:pt idx="50">
                  <c:v>7.1558458946843029</c:v>
                </c:pt>
                <c:pt idx="51">
                  <c:v>7.1931462928808552</c:v>
                </c:pt>
                <c:pt idx="52">
                  <c:v>6.6786774850299393</c:v>
                </c:pt>
                <c:pt idx="53">
                  <c:v>6.6670741923686458</c:v>
                </c:pt>
                <c:pt idx="54">
                  <c:v>6.503410441767068</c:v>
                </c:pt>
                <c:pt idx="55">
                  <c:v>6.6074731988472628</c:v>
                </c:pt>
                <c:pt idx="56">
                  <c:v>5.9852720482514918</c:v>
                </c:pt>
                <c:pt idx="57">
                  <c:v>6.2892635346756167</c:v>
                </c:pt>
                <c:pt idx="58">
                  <c:v>6.4597764735902015</c:v>
                </c:pt>
                <c:pt idx="59">
                  <c:v>6.7377766432080728</c:v>
                </c:pt>
                <c:pt idx="60">
                  <c:v>6.8250135827572169</c:v>
                </c:pt>
                <c:pt idx="61">
                  <c:v>6.7855081800391392</c:v>
                </c:pt>
                <c:pt idx="62">
                  <c:v>6.8399656461232601</c:v>
                </c:pt>
                <c:pt idx="63">
                  <c:v>6.7354131241084154</c:v>
                </c:pt>
                <c:pt idx="64">
                  <c:v>6.9004332645161286</c:v>
                </c:pt>
                <c:pt idx="65">
                  <c:v>6.7125864281307823</c:v>
                </c:pt>
                <c:pt idx="66">
                  <c:v>6.7671339138848587</c:v>
                </c:pt>
                <c:pt idx="67">
                  <c:v>6.8075499514916311</c:v>
                </c:pt>
                <c:pt idx="68">
                  <c:v>6.8381274790330551</c:v>
                </c:pt>
                <c:pt idx="69">
                  <c:v>6.8543976660250241</c:v>
                </c:pt>
                <c:pt idx="70">
                  <c:v>6.7253760038355512</c:v>
                </c:pt>
                <c:pt idx="71">
                  <c:v>6.6938711810466769</c:v>
                </c:pt>
                <c:pt idx="72">
                  <c:v>6.8152969826056085</c:v>
                </c:pt>
                <c:pt idx="73">
                  <c:v>7.0776275349969575</c:v>
                </c:pt>
                <c:pt idx="74">
                  <c:v>6.8258262341998561</c:v>
                </c:pt>
                <c:pt idx="75">
                  <c:v>6.6520558994901666</c:v>
                </c:pt>
                <c:pt idx="76">
                  <c:v>6.936217150795656</c:v>
                </c:pt>
                <c:pt idx="77">
                  <c:v>6.9020874774542644</c:v>
                </c:pt>
                <c:pt idx="78">
                  <c:v>6.7937325747890576</c:v>
                </c:pt>
                <c:pt idx="79">
                  <c:v>7.0801225584067398</c:v>
                </c:pt>
                <c:pt idx="80">
                  <c:v>7.1074457778915043</c:v>
                </c:pt>
                <c:pt idx="81">
                  <c:v>7.0254213749999952</c:v>
                </c:pt>
                <c:pt idx="82">
                  <c:v>7.26227270999998</c:v>
                </c:pt>
                <c:pt idx="83">
                  <c:v>7.2936496049999935</c:v>
                </c:pt>
                <c:pt idx="84">
                  <c:v>7.2006799199999998</c:v>
                </c:pt>
                <c:pt idx="85">
                  <c:v>7.1000610599999998</c:v>
                </c:pt>
                <c:pt idx="86">
                  <c:v>7.3188735749999836</c:v>
                </c:pt>
                <c:pt idx="87">
                  <c:v>7.4760054700000174</c:v>
                </c:pt>
                <c:pt idx="88">
                  <c:v>7.6649446799999765</c:v>
                </c:pt>
                <c:pt idx="89">
                  <c:v>7.5569410900000094</c:v>
                </c:pt>
                <c:pt idx="90">
                  <c:v>7.710937919999985</c:v>
                </c:pt>
                <c:pt idx="91">
                  <c:v>7.8611399999999758</c:v>
                </c:pt>
                <c:pt idx="92">
                  <c:v>7.5285103449999893</c:v>
                </c:pt>
                <c:pt idx="93">
                  <c:v>8.1389736450000161</c:v>
                </c:pt>
                <c:pt idx="94">
                  <c:v>8.5749397249999966</c:v>
                </c:pt>
                <c:pt idx="95">
                  <c:v>8.2524248399999731</c:v>
                </c:pt>
                <c:pt idx="96">
                  <c:v>8.0839429349999925</c:v>
                </c:pt>
                <c:pt idx="97">
                  <c:v>8.3416197599999968</c:v>
                </c:pt>
                <c:pt idx="98">
                  <c:v>8.7334556399999972</c:v>
                </c:pt>
                <c:pt idx="99">
                  <c:v>8.6151131600000266</c:v>
                </c:pt>
                <c:pt idx="100">
                  <c:v>8.9757895149999847</c:v>
                </c:pt>
                <c:pt idx="101">
                  <c:v>8.9882684950000122</c:v>
                </c:pt>
                <c:pt idx="102">
                  <c:v>9.0903805900000236</c:v>
                </c:pt>
                <c:pt idx="103">
                  <c:v>9.0169678399999906</c:v>
                </c:pt>
                <c:pt idx="104">
                  <c:v>8.3613046800000124</c:v>
                </c:pt>
                <c:pt idx="105">
                  <c:v>7.83246847999997</c:v>
                </c:pt>
                <c:pt idx="106">
                  <c:v>6.3109210200000012</c:v>
                </c:pt>
                <c:pt idx="107">
                  <c:v>6.1824276799999884</c:v>
                </c:pt>
                <c:pt idx="108">
                  <c:v>6.7882180799999956</c:v>
                </c:pt>
                <c:pt idx="109">
                  <c:v>6.3479989299999975</c:v>
                </c:pt>
                <c:pt idx="110">
                  <c:v>6.3224429099999906</c:v>
                </c:pt>
                <c:pt idx="111">
                  <c:v>6.9009620399999942</c:v>
                </c:pt>
                <c:pt idx="112">
                  <c:v>6.7746473999999965</c:v>
                </c:pt>
                <c:pt idx="113">
                  <c:v>6.5197252799999958</c:v>
                </c:pt>
                <c:pt idx="114">
                  <c:v>6.5717657999999961</c:v>
                </c:pt>
                <c:pt idx="115">
                  <c:v>7.8535140449999927</c:v>
                </c:pt>
                <c:pt idx="116">
                  <c:v>6.0246882149999896</c:v>
                </c:pt>
                <c:pt idx="117">
                  <c:v>6.3210046734640803</c:v>
                </c:pt>
                <c:pt idx="118">
                  <c:v>6.5568830399999962</c:v>
                </c:pt>
                <c:pt idx="119">
                  <c:v>10.576228504999987</c:v>
                </c:pt>
                <c:pt idx="120">
                  <c:v>10.582921255</c:v>
                </c:pt>
                <c:pt idx="121">
                  <c:v>10.814371294999994</c:v>
                </c:pt>
                <c:pt idx="122">
                  <c:v>10.84172895</c:v>
                </c:pt>
                <c:pt idx="123">
                  <c:v>12.045129119999981</c:v>
                </c:pt>
                <c:pt idx="124">
                  <c:v>12.775916250000003</c:v>
                </c:pt>
                <c:pt idx="125">
                  <c:v>11.986156874999988</c:v>
                </c:pt>
                <c:pt idx="126">
                  <c:v>12.707336924999989</c:v>
                </c:pt>
                <c:pt idx="127">
                  <c:v>13.51375305</c:v>
                </c:pt>
                <c:pt idx="128">
                  <c:v>14.146810720000001</c:v>
                </c:pt>
                <c:pt idx="129">
                  <c:v>16.657966649999995</c:v>
                </c:pt>
                <c:pt idx="130">
                  <c:v>16.764360599999989</c:v>
                </c:pt>
                <c:pt idx="131">
                  <c:v>16.782320044999995</c:v>
                </c:pt>
                <c:pt idx="132">
                  <c:v>17.863136329999982</c:v>
                </c:pt>
                <c:pt idx="133">
                  <c:v>17.748394599999969</c:v>
                </c:pt>
                <c:pt idx="134">
                  <c:v>18.439783720000001</c:v>
                </c:pt>
                <c:pt idx="135">
                  <c:v>19.100853914999973</c:v>
                </c:pt>
                <c:pt idx="136">
                  <c:v>20.486013129999982</c:v>
                </c:pt>
                <c:pt idx="137">
                  <c:v>20.695218654999984</c:v>
                </c:pt>
                <c:pt idx="138">
                  <c:v>21.027654599999998</c:v>
                </c:pt>
                <c:pt idx="139">
                  <c:v>22.440344894999992</c:v>
                </c:pt>
                <c:pt idx="140">
                  <c:v>22.873778479999967</c:v>
                </c:pt>
                <c:pt idx="141">
                  <c:v>21.046494499999984</c:v>
                </c:pt>
                <c:pt idx="142">
                  <c:v>22.69128031499999</c:v>
                </c:pt>
                <c:pt idx="143">
                  <c:v>23.238450570000008</c:v>
                </c:pt>
                <c:pt idx="144">
                  <c:v>23.590672159999983</c:v>
                </c:pt>
                <c:pt idx="145">
                  <c:v>24.788006100000008</c:v>
                </c:pt>
                <c:pt idx="146">
                  <c:v>25.799093144999986</c:v>
                </c:pt>
                <c:pt idx="147">
                  <c:v>24.716213074999985</c:v>
                </c:pt>
                <c:pt idx="148">
                  <c:v>25.563399169999972</c:v>
                </c:pt>
                <c:pt idx="149">
                  <c:v>25.157593149999961</c:v>
                </c:pt>
                <c:pt idx="150">
                  <c:v>25.980609784999956</c:v>
                </c:pt>
                <c:pt idx="151">
                  <c:v>27.640438009999993</c:v>
                </c:pt>
                <c:pt idx="152">
                  <c:v>28.084961189999994</c:v>
                </c:pt>
                <c:pt idx="153">
                  <c:v>28.217304374999991</c:v>
                </c:pt>
                <c:pt idx="154">
                  <c:v>27.827082239999974</c:v>
                </c:pt>
                <c:pt idx="155">
                  <c:v>27.878744704999971</c:v>
                </c:pt>
                <c:pt idx="156">
                  <c:v>27.852040124999977</c:v>
                </c:pt>
                <c:pt idx="157">
                  <c:v>28.158075601374541</c:v>
                </c:pt>
                <c:pt idx="158">
                  <c:v>29.337472904999956</c:v>
                </c:pt>
                <c:pt idx="159">
                  <c:v>26.706844124999986</c:v>
                </c:pt>
                <c:pt idx="160">
                  <c:v>24.524789479999995</c:v>
                </c:pt>
                <c:pt idx="161">
                  <c:v>24.571104059999985</c:v>
                </c:pt>
                <c:pt idx="162">
                  <c:v>24.065541130000003</c:v>
                </c:pt>
                <c:pt idx="163">
                  <c:v>25.798029499999981</c:v>
                </c:pt>
                <c:pt idx="164">
                  <c:v>28.112388734999989</c:v>
                </c:pt>
                <c:pt idx="165">
                  <c:v>26.690634179999979</c:v>
                </c:pt>
                <c:pt idx="166">
                  <c:v>27.061999454999988</c:v>
                </c:pt>
                <c:pt idx="167">
                  <c:v>26.614652749999962</c:v>
                </c:pt>
                <c:pt idx="168">
                  <c:v>27.799320614999989</c:v>
                </c:pt>
                <c:pt idx="169">
                  <c:v>29.203838595000008</c:v>
                </c:pt>
                <c:pt idx="170">
                  <c:v>29.605588874999981</c:v>
                </c:pt>
                <c:pt idx="171">
                  <c:v>30.455109959999973</c:v>
                </c:pt>
                <c:pt idx="172">
                  <c:v>30.623590789999984</c:v>
                </c:pt>
                <c:pt idx="173">
                  <c:v>30.459668129999955</c:v>
                </c:pt>
                <c:pt idx="174">
                  <c:v>31.139691139999972</c:v>
                </c:pt>
                <c:pt idx="175">
                  <c:v>27.481295269999993</c:v>
                </c:pt>
                <c:pt idx="176">
                  <c:v>28.405500299999957</c:v>
                </c:pt>
                <c:pt idx="177">
                  <c:v>28.218379783393505</c:v>
                </c:pt>
                <c:pt idx="178">
                  <c:v>28.127529460179133</c:v>
                </c:pt>
                <c:pt idx="179">
                  <c:v>27.145738708949331</c:v>
                </c:pt>
                <c:pt idx="180">
                  <c:v>27.752304545963494</c:v>
                </c:pt>
                <c:pt idx="181">
                  <c:v>27.908209459459457</c:v>
                </c:pt>
                <c:pt idx="182">
                  <c:v>28.717932002691182</c:v>
                </c:pt>
                <c:pt idx="183">
                  <c:v>27.545588590899101</c:v>
                </c:pt>
                <c:pt idx="184">
                  <c:v>27.843250317832052</c:v>
                </c:pt>
                <c:pt idx="185">
                  <c:v>27.106989180579969</c:v>
                </c:pt>
                <c:pt idx="186">
                  <c:v>27.41745660504202</c:v>
                </c:pt>
                <c:pt idx="187">
                  <c:v>27.16076135957066</c:v>
                </c:pt>
                <c:pt idx="188">
                  <c:v>27.694718523002422</c:v>
                </c:pt>
                <c:pt idx="189">
                  <c:v>28.2907093875396</c:v>
                </c:pt>
                <c:pt idx="190">
                  <c:v>28.676509866347928</c:v>
                </c:pt>
                <c:pt idx="191">
                  <c:v>28.091161518466372</c:v>
                </c:pt>
                <c:pt idx="192">
                  <c:v>28.586664310569812</c:v>
                </c:pt>
                <c:pt idx="193">
                  <c:v>30.946932058723117</c:v>
                </c:pt>
                <c:pt idx="194">
                  <c:v>30.271648230848506</c:v>
                </c:pt>
                <c:pt idx="195">
                  <c:v>29.517609734907548</c:v>
                </c:pt>
                <c:pt idx="196">
                  <c:v>30.834938560354377</c:v>
                </c:pt>
                <c:pt idx="197">
                  <c:v>32.150437445524638</c:v>
                </c:pt>
                <c:pt idx="198">
                  <c:v>32.114599375139477</c:v>
                </c:pt>
                <c:pt idx="199">
                  <c:v>32.537681698685539</c:v>
                </c:pt>
                <c:pt idx="200">
                  <c:v>32.263306578947365</c:v>
                </c:pt>
                <c:pt idx="201">
                  <c:v>30.864382236354</c:v>
                </c:pt>
                <c:pt idx="202">
                  <c:v>30.082493151693669</c:v>
                </c:pt>
                <c:pt idx="203">
                  <c:v>32.020282479784363</c:v>
                </c:pt>
                <c:pt idx="204">
                  <c:v>33.008489381563599</c:v>
                </c:pt>
                <c:pt idx="205">
                  <c:v>33.285493446989875</c:v>
                </c:pt>
                <c:pt idx="206">
                  <c:v>33.050682904772287</c:v>
                </c:pt>
                <c:pt idx="207">
                  <c:v>33.513673963366671</c:v>
                </c:pt>
                <c:pt idx="208">
                  <c:v>34.337599485831809</c:v>
                </c:pt>
                <c:pt idx="209">
                  <c:v>35.717942465753424</c:v>
                </c:pt>
                <c:pt idx="210">
                  <c:v>0</c:v>
                </c:pt>
              </c:numCache>
            </c:numRef>
          </c:val>
          <c:extLst>
            <c:ext xmlns:c16="http://schemas.microsoft.com/office/drawing/2014/chart" uri="{C3380CC4-5D6E-409C-BE32-E72D297353CC}">
              <c16:uniqueId val="{00000000-4552-46EE-BF4B-036DF4AC083C}"/>
            </c:ext>
          </c:extLst>
        </c:ser>
        <c:ser>
          <c:idx val="1"/>
          <c:order val="1"/>
          <c:tx>
            <c:strRef>
              <c:f>'Données Capitalisation'!$X$3</c:f>
              <c:strCache>
                <c:ptCount val="1"/>
                <c:pt idx="0">
                  <c:v>Canada</c:v>
                </c:pt>
              </c:strCache>
            </c:strRef>
          </c:tx>
          <c:spPr>
            <a:solidFill>
              <a:srgbClr val="EDB343"/>
            </a:solidFill>
            <a:ln w="25400">
              <a:noFill/>
            </a:ln>
            <a:effectLst/>
          </c:spPr>
          <c:cat>
            <c:numRef>
              <c:f>'Données Capitalisation'!$A$40:$A$1000</c:f>
              <c:numCache>
                <c:formatCode>m/d/yyyy</c:formatCode>
                <c:ptCount val="961"/>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38867</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pt idx="145">
                  <c:v>40939</c:v>
                </c:pt>
                <c:pt idx="146">
                  <c:v>40968</c:v>
                </c:pt>
                <c:pt idx="147">
                  <c:v>40998</c:v>
                </c:pt>
                <c:pt idx="148">
                  <c:v>41029</c:v>
                </c:pt>
                <c:pt idx="149">
                  <c:v>41060</c:v>
                </c:pt>
                <c:pt idx="150">
                  <c:v>41089</c:v>
                </c:pt>
                <c:pt idx="151">
                  <c:v>41180</c:v>
                </c:pt>
                <c:pt idx="152">
                  <c:v>41213</c:v>
                </c:pt>
                <c:pt idx="153">
                  <c:v>41243</c:v>
                </c:pt>
                <c:pt idx="154">
                  <c:v>41274</c:v>
                </c:pt>
                <c:pt idx="155">
                  <c:v>41305</c:v>
                </c:pt>
                <c:pt idx="156">
                  <c:v>41333</c:v>
                </c:pt>
                <c:pt idx="157">
                  <c:v>41361</c:v>
                </c:pt>
                <c:pt idx="158">
                  <c:v>41394</c:v>
                </c:pt>
                <c:pt idx="159">
                  <c:v>41425</c:v>
                </c:pt>
                <c:pt idx="160">
                  <c:v>41453</c:v>
                </c:pt>
                <c:pt idx="161">
                  <c:v>41486</c:v>
                </c:pt>
                <c:pt idx="162">
                  <c:v>41516</c:v>
                </c:pt>
                <c:pt idx="163">
                  <c:v>41547</c:v>
                </c:pt>
                <c:pt idx="164">
                  <c:v>41578</c:v>
                </c:pt>
                <c:pt idx="165">
                  <c:v>41607</c:v>
                </c:pt>
                <c:pt idx="166">
                  <c:v>41639</c:v>
                </c:pt>
                <c:pt idx="167">
                  <c:v>41670</c:v>
                </c:pt>
                <c:pt idx="168">
                  <c:v>41698</c:v>
                </c:pt>
                <c:pt idx="169">
                  <c:v>41729</c:v>
                </c:pt>
                <c:pt idx="170">
                  <c:v>41759</c:v>
                </c:pt>
                <c:pt idx="171">
                  <c:v>41789</c:v>
                </c:pt>
                <c:pt idx="172">
                  <c:v>41820</c:v>
                </c:pt>
                <c:pt idx="173">
                  <c:v>41851</c:v>
                </c:pt>
                <c:pt idx="174">
                  <c:v>41880</c:v>
                </c:pt>
                <c:pt idx="175">
                  <c:v>41912</c:v>
                </c:pt>
                <c:pt idx="176">
                  <c:v>41943</c:v>
                </c:pt>
                <c:pt idx="177">
                  <c:v>41971</c:v>
                </c:pt>
                <c:pt idx="178">
                  <c:v>42004</c:v>
                </c:pt>
                <c:pt idx="179">
                  <c:v>42034</c:v>
                </c:pt>
                <c:pt idx="180">
                  <c:v>42062</c:v>
                </c:pt>
                <c:pt idx="181">
                  <c:v>42094</c:v>
                </c:pt>
                <c:pt idx="182">
                  <c:v>42124</c:v>
                </c:pt>
                <c:pt idx="183">
                  <c:v>42153</c:v>
                </c:pt>
                <c:pt idx="184">
                  <c:v>42185</c:v>
                </c:pt>
                <c:pt idx="185">
                  <c:v>42216</c:v>
                </c:pt>
                <c:pt idx="186">
                  <c:v>42247</c:v>
                </c:pt>
                <c:pt idx="187">
                  <c:v>42277</c:v>
                </c:pt>
                <c:pt idx="188">
                  <c:v>42307</c:v>
                </c:pt>
                <c:pt idx="189">
                  <c:v>42338</c:v>
                </c:pt>
                <c:pt idx="190">
                  <c:v>42369</c:v>
                </c:pt>
                <c:pt idx="191">
                  <c:v>42398</c:v>
                </c:pt>
                <c:pt idx="192">
                  <c:v>42429</c:v>
                </c:pt>
                <c:pt idx="193">
                  <c:v>42460</c:v>
                </c:pt>
                <c:pt idx="194">
                  <c:v>42489</c:v>
                </c:pt>
                <c:pt idx="195">
                  <c:v>42521</c:v>
                </c:pt>
                <c:pt idx="196">
                  <c:v>42551</c:v>
                </c:pt>
                <c:pt idx="197">
                  <c:v>42580</c:v>
                </c:pt>
                <c:pt idx="198">
                  <c:v>42613</c:v>
                </c:pt>
                <c:pt idx="199">
                  <c:v>42643</c:v>
                </c:pt>
                <c:pt idx="200">
                  <c:v>42674</c:v>
                </c:pt>
                <c:pt idx="201">
                  <c:v>42704</c:v>
                </c:pt>
                <c:pt idx="202">
                  <c:v>42734</c:v>
                </c:pt>
                <c:pt idx="203">
                  <c:v>42766</c:v>
                </c:pt>
                <c:pt idx="204">
                  <c:v>42794</c:v>
                </c:pt>
                <c:pt idx="205">
                  <c:v>42825</c:v>
                </c:pt>
                <c:pt idx="206">
                  <c:v>42853</c:v>
                </c:pt>
                <c:pt idx="207">
                  <c:v>42886</c:v>
                </c:pt>
                <c:pt idx="208">
                  <c:v>42916</c:v>
                </c:pt>
                <c:pt idx="209">
                  <c:v>42947</c:v>
                </c:pt>
                <c:pt idx="210">
                  <c:v>42978</c:v>
                </c:pt>
              </c:numCache>
            </c:numRef>
          </c:cat>
          <c:val>
            <c:numRef>
              <c:f>'Données Capitalisation'!$AI$40:$AI$1000</c:f>
              <c:numCache>
                <c:formatCode>_-* #,##0\ _€_-;\-* #,##0\ _€_-;_-* "-"??\ _€_-;_-@_-</c:formatCode>
                <c:ptCount val="961"/>
                <c:pt idx="0">
                  <c:v>9.1496855719891332</c:v>
                </c:pt>
                <c:pt idx="1">
                  <c:v>9.1559869928169295</c:v>
                </c:pt>
                <c:pt idx="2">
                  <c:v>9.3087717674284072</c:v>
                </c:pt>
                <c:pt idx="3">
                  <c:v>9.5436337027130325</c:v>
                </c:pt>
                <c:pt idx="4">
                  <c:v>9.6580497173080424</c:v>
                </c:pt>
                <c:pt idx="5">
                  <c:v>9.40540403339274</c:v>
                </c:pt>
                <c:pt idx="6">
                  <c:v>9.636270473378417</c:v>
                </c:pt>
                <c:pt idx="7">
                  <c:v>9.7831056338028173</c:v>
                </c:pt>
                <c:pt idx="8">
                  <c:v>9.9860502130681805</c:v>
                </c:pt>
                <c:pt idx="9">
                  <c:v>9.9284008297290143</c:v>
                </c:pt>
                <c:pt idx="10">
                  <c:v>9.9277065534804763</c:v>
                </c:pt>
                <c:pt idx="11">
                  <c:v>9.770028404329608</c:v>
                </c:pt>
                <c:pt idx="12">
                  <c:v>10.192561764705882</c:v>
                </c:pt>
                <c:pt idx="13">
                  <c:v>11.186560494520931</c:v>
                </c:pt>
                <c:pt idx="14">
                  <c:v>10.885834207609902</c:v>
                </c:pt>
                <c:pt idx="15">
                  <c:v>10.447697001578117</c:v>
                </c:pt>
                <c:pt idx="16">
                  <c:v>10.916335876233662</c:v>
                </c:pt>
                <c:pt idx="17">
                  <c:v>10.839280143702453</c:v>
                </c:pt>
                <c:pt idx="18">
                  <c:v>11.148076390185924</c:v>
                </c:pt>
                <c:pt idx="19">
                  <c:v>11.136979263803681</c:v>
                </c:pt>
                <c:pt idx="20">
                  <c:v>11.058358954474956</c:v>
                </c:pt>
                <c:pt idx="21">
                  <c:v>10.851408438895472</c:v>
                </c:pt>
                <c:pt idx="22">
                  <c:v>11.213707266996847</c:v>
                </c:pt>
                <c:pt idx="23">
                  <c:v>11.024032664037291</c:v>
                </c:pt>
                <c:pt idx="24">
                  <c:v>10.940609847002314</c:v>
                </c:pt>
                <c:pt idx="25">
                  <c:v>10.957377777777777</c:v>
                </c:pt>
                <c:pt idx="26">
                  <c:v>10.922078205685473</c:v>
                </c:pt>
                <c:pt idx="27">
                  <c:v>11.122147140864714</c:v>
                </c:pt>
                <c:pt idx="28">
                  <c:v>11.8172985141828</c:v>
                </c:pt>
                <c:pt idx="29">
                  <c:v>12.152373019431987</c:v>
                </c:pt>
                <c:pt idx="30">
                  <c:v>12.539572915633986</c:v>
                </c:pt>
                <c:pt idx="31">
                  <c:v>12.350903714928149</c:v>
                </c:pt>
                <c:pt idx="32">
                  <c:v>12.741533987056284</c:v>
                </c:pt>
                <c:pt idx="33">
                  <c:v>13.14340361089187</c:v>
                </c:pt>
                <c:pt idx="34">
                  <c:v>13.070929797979797</c:v>
                </c:pt>
                <c:pt idx="35">
                  <c:v>12.854491935964999</c:v>
                </c:pt>
                <c:pt idx="36">
                  <c:v>13.487611249999999</c:v>
                </c:pt>
                <c:pt idx="37">
                  <c:v>14.167376556462003</c:v>
                </c:pt>
                <c:pt idx="38">
                  <c:v>15.005820873786407</c:v>
                </c:pt>
                <c:pt idx="39">
                  <c:v>15.532605167338929</c:v>
                </c:pt>
                <c:pt idx="40">
                  <c:v>15.862688509212733</c:v>
                </c:pt>
                <c:pt idx="41">
                  <c:v>16.813374326391337</c:v>
                </c:pt>
                <c:pt idx="42">
                  <c:v>17.040420923288927</c:v>
                </c:pt>
                <c:pt idx="43">
                  <c:v>16.099497719101123</c:v>
                </c:pt>
                <c:pt idx="44">
                  <c:v>16.556283772218567</c:v>
                </c:pt>
                <c:pt idx="45">
                  <c:v>17.510121917648434</c:v>
                </c:pt>
                <c:pt idx="46">
                  <c:v>18.115299593967517</c:v>
                </c:pt>
                <c:pt idx="47">
                  <c:v>18.37490088729017</c:v>
                </c:pt>
                <c:pt idx="48">
                  <c:v>19.133805626726957</c:v>
                </c:pt>
                <c:pt idx="49">
                  <c:v>19.370780685358255</c:v>
                </c:pt>
                <c:pt idx="50">
                  <c:v>19.471631332667833</c:v>
                </c:pt>
                <c:pt idx="51">
                  <c:v>20.608641399237673</c:v>
                </c:pt>
                <c:pt idx="52">
                  <c:v>19.562821940119761</c:v>
                </c:pt>
                <c:pt idx="53">
                  <c:v>19.958587321711565</c:v>
                </c:pt>
                <c:pt idx="54">
                  <c:v>20.571840306681271</c:v>
                </c:pt>
                <c:pt idx="55">
                  <c:v>21.150333213256484</c:v>
                </c:pt>
                <c:pt idx="56">
                  <c:v>21.706750846838066</c:v>
                </c:pt>
                <c:pt idx="57">
                  <c:v>22.549262838677599</c:v>
                </c:pt>
                <c:pt idx="58">
                  <c:v>23.613637662669049</c:v>
                </c:pt>
                <c:pt idx="59">
                  <c:v>24.144826025760189</c:v>
                </c:pt>
                <c:pt idx="60">
                  <c:v>24.997413514978991</c:v>
                </c:pt>
                <c:pt idx="61">
                  <c:v>24.522071585127204</c:v>
                </c:pt>
                <c:pt idx="62">
                  <c:v>24.319473240556661</c:v>
                </c:pt>
                <c:pt idx="63">
                  <c:v>25.401665555699651</c:v>
                </c:pt>
                <c:pt idx="64">
                  <c:v>25.103070619354842</c:v>
                </c:pt>
                <c:pt idx="65">
                  <c:v>25.324884096236893</c:v>
                </c:pt>
                <c:pt idx="66">
                  <c:v>26.257865384615382</c:v>
                </c:pt>
                <c:pt idx="67">
                  <c:v>26.227982512733448</c:v>
                </c:pt>
                <c:pt idx="68">
                  <c:v>27.924132535767143</c:v>
                </c:pt>
                <c:pt idx="69">
                  <c:v>29.539307025986524</c:v>
                </c:pt>
                <c:pt idx="70">
                  <c:v>28.813310895361383</c:v>
                </c:pt>
                <c:pt idx="71">
                  <c:v>29.007955598774167</c:v>
                </c:pt>
                <c:pt idx="72">
                  <c:v>29.982141864868062</c:v>
                </c:pt>
                <c:pt idx="73">
                  <c:v>30.680203968350575</c:v>
                </c:pt>
                <c:pt idx="74">
                  <c:v>31.047671166229428</c:v>
                </c:pt>
                <c:pt idx="75">
                  <c:v>30.42481614469531</c:v>
                </c:pt>
                <c:pt idx="76">
                  <c:v>30.998384945693356</c:v>
                </c:pt>
                <c:pt idx="77">
                  <c:v>31.352915756248393</c:v>
                </c:pt>
                <c:pt idx="78">
                  <c:v>30.881628841728457</c:v>
                </c:pt>
                <c:pt idx="79">
                  <c:v>31.247273815907061</c:v>
                </c:pt>
                <c:pt idx="80">
                  <c:v>32.653583930399179</c:v>
                </c:pt>
                <c:pt idx="81">
                  <c:v>32.080132658091692</c:v>
                </c:pt>
                <c:pt idx="82">
                  <c:v>32.27239055736532</c:v>
                </c:pt>
                <c:pt idx="83">
                  <c:v>31.57460595446581</c:v>
                </c:pt>
                <c:pt idx="84">
                  <c:v>30.204348199707791</c:v>
                </c:pt>
                <c:pt idx="85">
                  <c:v>30.276601152151766</c:v>
                </c:pt>
                <c:pt idx="86">
                  <c:v>30.714852245106801</c:v>
                </c:pt>
                <c:pt idx="87">
                  <c:v>31.269189095479554</c:v>
                </c:pt>
                <c:pt idx="88">
                  <c:v>33.5099307786273</c:v>
                </c:pt>
                <c:pt idx="89">
                  <c:v>33.257880460200141</c:v>
                </c:pt>
                <c:pt idx="90">
                  <c:v>32.957837837837793</c:v>
                </c:pt>
                <c:pt idx="91">
                  <c:v>33.676609693280213</c:v>
                </c:pt>
                <c:pt idx="92">
                  <c:v>33.73531218981897</c:v>
                </c:pt>
                <c:pt idx="93">
                  <c:v>36.32887189292542</c:v>
                </c:pt>
                <c:pt idx="94">
                  <c:v>38.768477574226154</c:v>
                </c:pt>
                <c:pt idx="95">
                  <c:v>36.169167667066809</c:v>
                </c:pt>
                <c:pt idx="96">
                  <c:v>38.158873296519531</c:v>
                </c:pt>
                <c:pt idx="97">
                  <c:v>37.260166633604413</c:v>
                </c:pt>
                <c:pt idx="98">
                  <c:v>39.056156830712631</c:v>
                </c:pt>
                <c:pt idx="99">
                  <c:v>39.416890015106446</c:v>
                </c:pt>
                <c:pt idx="100">
                  <c:v>39.561910435905041</c:v>
                </c:pt>
                <c:pt idx="101">
                  <c:v>40.675958538794347</c:v>
                </c:pt>
                <c:pt idx="102">
                  <c:v>41.85461534670538</c:v>
                </c:pt>
                <c:pt idx="103">
                  <c:v>41.309672386895421</c:v>
                </c:pt>
                <c:pt idx="104">
                  <c:v>40.066238913002437</c:v>
                </c:pt>
                <c:pt idx="105">
                  <c:v>36.413092550790054</c:v>
                </c:pt>
                <c:pt idx="106">
                  <c:v>30.805560125020541</c:v>
                </c:pt>
                <c:pt idx="107">
                  <c:v>28.734289397357376</c:v>
                </c:pt>
                <c:pt idx="108">
                  <c:v>31.630214661806395</c:v>
                </c:pt>
                <c:pt idx="109">
                  <c:v>30.613783925474817</c:v>
                </c:pt>
                <c:pt idx="110">
                  <c:v>29.592386806951136</c:v>
                </c:pt>
                <c:pt idx="111">
                  <c:v>32.808568135754832</c:v>
                </c:pt>
                <c:pt idx="112">
                  <c:v>31.849779438063788</c:v>
                </c:pt>
                <c:pt idx="113">
                  <c:v>32.047132694829664</c:v>
                </c:pt>
                <c:pt idx="114">
                  <c:v>33.193180463378731</c:v>
                </c:pt>
                <c:pt idx="115">
                  <c:v>39.749884377023349</c:v>
                </c:pt>
                <c:pt idx="116">
                  <c:v>39.24680173002502</c:v>
                </c:pt>
                <c:pt idx="117">
                  <c:v>40.491288549333824</c:v>
                </c:pt>
                <c:pt idx="118">
                  <c:v>41.331321945785348</c:v>
                </c:pt>
                <c:pt idx="119">
                  <c:v>41.838747925065199</c:v>
                </c:pt>
                <c:pt idx="120">
                  <c:v>43.473744455573005</c:v>
                </c:pt>
                <c:pt idx="121">
                  <c:v>43.392116377287621</c:v>
                </c:pt>
                <c:pt idx="122">
                  <c:v>43.071479256350806</c:v>
                </c:pt>
                <c:pt idx="123">
                  <c:v>45.869991621901292</c:v>
                </c:pt>
                <c:pt idx="124">
                  <c:v>46.613121390136691</c:v>
                </c:pt>
                <c:pt idx="125">
                  <c:v>45.297755753561674</c:v>
                </c:pt>
                <c:pt idx="126">
                  <c:v>45.20632381310871</c:v>
                </c:pt>
                <c:pt idx="127">
                  <c:v>46.206417787271185</c:v>
                </c:pt>
                <c:pt idx="128">
                  <c:v>46.503399446710688</c:v>
                </c:pt>
                <c:pt idx="129">
                  <c:v>49.580250523955726</c:v>
                </c:pt>
                <c:pt idx="130">
                  <c:v>50.692610062893046</c:v>
                </c:pt>
                <c:pt idx="131">
                  <c:v>49.409210398208529</c:v>
                </c:pt>
                <c:pt idx="132">
                  <c:v>52.13817742665924</c:v>
                </c:pt>
                <c:pt idx="133">
                  <c:v>49.860734816295867</c:v>
                </c:pt>
                <c:pt idx="134">
                  <c:v>52.901544302498529</c:v>
                </c:pt>
                <c:pt idx="135">
                  <c:v>53.829863788229211</c:v>
                </c:pt>
                <c:pt idx="136">
                  <c:v>57.171207250882588</c:v>
                </c:pt>
                <c:pt idx="137">
                  <c:v>56.108479124735503</c:v>
                </c:pt>
                <c:pt idx="138">
                  <c:v>56.766138224018206</c:v>
                </c:pt>
                <c:pt idx="139">
                  <c:v>60.221872871141827</c:v>
                </c:pt>
                <c:pt idx="140">
                  <c:v>57.807843738814675</c:v>
                </c:pt>
                <c:pt idx="141">
                  <c:v>55.661340626649313</c:v>
                </c:pt>
                <c:pt idx="142">
                  <c:v>59.90556254719349</c:v>
                </c:pt>
                <c:pt idx="143">
                  <c:v>58.912417014998688</c:v>
                </c:pt>
                <c:pt idx="144">
                  <c:v>60.780456665848241</c:v>
                </c:pt>
                <c:pt idx="145">
                  <c:v>63.161489754200453</c:v>
                </c:pt>
                <c:pt idx="146">
                  <c:v>64.109345652063496</c:v>
                </c:pt>
                <c:pt idx="147">
                  <c:v>62.543999199559693</c:v>
                </c:pt>
                <c:pt idx="148">
                  <c:v>62.934865124753266</c:v>
                </c:pt>
                <c:pt idx="149">
                  <c:v>62.177350839930469</c:v>
                </c:pt>
                <c:pt idx="150">
                  <c:v>62.440433567119477</c:v>
                </c:pt>
                <c:pt idx="151">
                  <c:v>66.484374206006393</c:v>
                </c:pt>
                <c:pt idx="152">
                  <c:v>65.958279139569726</c:v>
                </c:pt>
                <c:pt idx="153">
                  <c:v>66.34449086424722</c:v>
                </c:pt>
                <c:pt idx="154">
                  <c:v>66.636436677714144</c:v>
                </c:pt>
                <c:pt idx="155">
                  <c:v>64.5153927016068</c:v>
                </c:pt>
                <c:pt idx="156">
                  <c:v>63.071251398278235</c:v>
                </c:pt>
                <c:pt idx="157">
                  <c:v>64.701018750922756</c:v>
                </c:pt>
                <c:pt idx="158">
                  <c:v>66.873887756623731</c:v>
                </c:pt>
                <c:pt idx="159">
                  <c:v>61.231580475061669</c:v>
                </c:pt>
                <c:pt idx="160">
                  <c:v>56.060950755959993</c:v>
                </c:pt>
                <c:pt idx="161">
                  <c:v>58.97466076552692</c:v>
                </c:pt>
                <c:pt idx="162">
                  <c:v>56.635984453502708</c:v>
                </c:pt>
                <c:pt idx="163">
                  <c:v>58.56357622336796</c:v>
                </c:pt>
                <c:pt idx="164">
                  <c:v>59.210145274967573</c:v>
                </c:pt>
                <c:pt idx="165">
                  <c:v>56.272976291678397</c:v>
                </c:pt>
                <c:pt idx="166">
                  <c:v>55.633317647058753</c:v>
                </c:pt>
                <c:pt idx="167">
                  <c:v>55.776671599623278</c:v>
                </c:pt>
                <c:pt idx="168">
                  <c:v>56.579158950268706</c:v>
                </c:pt>
                <c:pt idx="169">
                  <c:v>57.334722536806318</c:v>
                </c:pt>
                <c:pt idx="170">
                  <c:v>58.240375415736452</c:v>
                </c:pt>
                <c:pt idx="171">
                  <c:v>59.879725560620706</c:v>
                </c:pt>
                <c:pt idx="172">
                  <c:v>62.176407078815132</c:v>
                </c:pt>
                <c:pt idx="173">
                  <c:v>62.377991089881924</c:v>
                </c:pt>
                <c:pt idx="174">
                  <c:v>62.897626181147658</c:v>
                </c:pt>
                <c:pt idx="175">
                  <c:v>60.056820723904899</c:v>
                </c:pt>
                <c:pt idx="176">
                  <c:v>59.938622555323924</c:v>
                </c:pt>
                <c:pt idx="177">
                  <c:v>59.406296900286321</c:v>
                </c:pt>
                <c:pt idx="178">
                  <c:v>58.77676470588235</c:v>
                </c:pt>
                <c:pt idx="179">
                  <c:v>58.498319038483231</c:v>
                </c:pt>
                <c:pt idx="180">
                  <c:v>59.964889150151159</c:v>
                </c:pt>
                <c:pt idx="181">
                  <c:v>58.214010135135133</c:v>
                </c:pt>
                <c:pt idx="182">
                  <c:v>60.238600527023991</c:v>
                </c:pt>
                <c:pt idx="183">
                  <c:v>56.859832512640146</c:v>
                </c:pt>
                <c:pt idx="184">
                  <c:v>56.959099263967879</c:v>
                </c:pt>
                <c:pt idx="185">
                  <c:v>55.348858688488576</c:v>
                </c:pt>
                <c:pt idx="186">
                  <c:v>52.731393747899155</c:v>
                </c:pt>
                <c:pt idx="187">
                  <c:v>52.742349284436493</c:v>
                </c:pt>
                <c:pt idx="188">
                  <c:v>52.891931818181817</c:v>
                </c:pt>
                <c:pt idx="189">
                  <c:v>51.784292777191126</c:v>
                </c:pt>
                <c:pt idx="190">
                  <c:v>51.568060252091705</c:v>
                </c:pt>
                <c:pt idx="191">
                  <c:v>50.755536120437569</c:v>
                </c:pt>
                <c:pt idx="192">
                  <c:v>52.573837157459764</c:v>
                </c:pt>
                <c:pt idx="193">
                  <c:v>56.41167711391828</c:v>
                </c:pt>
                <c:pt idx="194">
                  <c:v>58.537741875644109</c:v>
                </c:pt>
                <c:pt idx="195">
                  <c:v>56.252346068166624</c:v>
                </c:pt>
                <c:pt idx="196">
                  <c:v>58.616615681063116</c:v>
                </c:pt>
                <c:pt idx="197">
                  <c:v>58.680028427757293</c:v>
                </c:pt>
                <c:pt idx="198">
                  <c:v>58.867767328721271</c:v>
                </c:pt>
                <c:pt idx="199">
                  <c:v>59.30632990675204</c:v>
                </c:pt>
                <c:pt idx="200">
                  <c:v>57.910848464912277</c:v>
                </c:pt>
                <c:pt idx="201">
                  <c:v>56.131989793322738</c:v>
                </c:pt>
                <c:pt idx="202">
                  <c:v>54.679895718493583</c:v>
                </c:pt>
                <c:pt idx="203">
                  <c:v>55.963364398921833</c:v>
                </c:pt>
                <c:pt idx="204">
                  <c:v>55.774449337010701</c:v>
                </c:pt>
                <c:pt idx="205">
                  <c:v>55.523437016515722</c:v>
                </c:pt>
                <c:pt idx="206">
                  <c:v>55.242052233602095</c:v>
                </c:pt>
                <c:pt idx="207">
                  <c:v>56.451248836947961</c:v>
                </c:pt>
                <c:pt idx="208">
                  <c:v>57.60164245886655</c:v>
                </c:pt>
                <c:pt idx="209">
                  <c:v>57.862718233349078</c:v>
                </c:pt>
                <c:pt idx="210">
                  <c:v>0</c:v>
                </c:pt>
              </c:numCache>
            </c:numRef>
          </c:val>
          <c:extLst>
            <c:ext xmlns:c16="http://schemas.microsoft.com/office/drawing/2014/chart" uri="{C3380CC4-5D6E-409C-BE32-E72D297353CC}">
              <c16:uniqueId val="{00000001-4552-46EE-BF4B-036DF4AC083C}"/>
            </c:ext>
          </c:extLst>
        </c:ser>
        <c:ser>
          <c:idx val="3"/>
          <c:order val="2"/>
          <c:tx>
            <c:strRef>
              <c:f>'Données Capitalisation'!$Y$3</c:f>
              <c:strCache>
                <c:ptCount val="1"/>
                <c:pt idx="0">
                  <c:v>Japon</c:v>
                </c:pt>
              </c:strCache>
            </c:strRef>
          </c:tx>
          <c:spPr>
            <a:solidFill>
              <a:srgbClr val="677B88"/>
            </a:solidFill>
            <a:ln w="25400">
              <a:noFill/>
            </a:ln>
            <a:effectLst/>
          </c:spPr>
          <c:cat>
            <c:numRef>
              <c:f>'Données Capitalisation'!$A$40:$A$1000</c:f>
              <c:numCache>
                <c:formatCode>m/d/yyyy</c:formatCode>
                <c:ptCount val="961"/>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38867</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pt idx="145">
                  <c:v>40939</c:v>
                </c:pt>
                <c:pt idx="146">
                  <c:v>40968</c:v>
                </c:pt>
                <c:pt idx="147">
                  <c:v>40998</c:v>
                </c:pt>
                <c:pt idx="148">
                  <c:v>41029</c:v>
                </c:pt>
                <c:pt idx="149">
                  <c:v>41060</c:v>
                </c:pt>
                <c:pt idx="150">
                  <c:v>41089</c:v>
                </c:pt>
                <c:pt idx="151">
                  <c:v>41180</c:v>
                </c:pt>
                <c:pt idx="152">
                  <c:v>41213</c:v>
                </c:pt>
                <c:pt idx="153">
                  <c:v>41243</c:v>
                </c:pt>
                <c:pt idx="154">
                  <c:v>41274</c:v>
                </c:pt>
                <c:pt idx="155">
                  <c:v>41305</c:v>
                </c:pt>
                <c:pt idx="156">
                  <c:v>41333</c:v>
                </c:pt>
                <c:pt idx="157">
                  <c:v>41361</c:v>
                </c:pt>
                <c:pt idx="158">
                  <c:v>41394</c:v>
                </c:pt>
                <c:pt idx="159">
                  <c:v>41425</c:v>
                </c:pt>
                <c:pt idx="160">
                  <c:v>41453</c:v>
                </c:pt>
                <c:pt idx="161">
                  <c:v>41486</c:v>
                </c:pt>
                <c:pt idx="162">
                  <c:v>41516</c:v>
                </c:pt>
                <c:pt idx="163">
                  <c:v>41547</c:v>
                </c:pt>
                <c:pt idx="164">
                  <c:v>41578</c:v>
                </c:pt>
                <c:pt idx="165">
                  <c:v>41607</c:v>
                </c:pt>
                <c:pt idx="166">
                  <c:v>41639</c:v>
                </c:pt>
                <c:pt idx="167">
                  <c:v>41670</c:v>
                </c:pt>
                <c:pt idx="168">
                  <c:v>41698</c:v>
                </c:pt>
                <c:pt idx="169">
                  <c:v>41729</c:v>
                </c:pt>
                <c:pt idx="170">
                  <c:v>41759</c:v>
                </c:pt>
                <c:pt idx="171">
                  <c:v>41789</c:v>
                </c:pt>
                <c:pt idx="172">
                  <c:v>41820</c:v>
                </c:pt>
                <c:pt idx="173">
                  <c:v>41851</c:v>
                </c:pt>
                <c:pt idx="174">
                  <c:v>41880</c:v>
                </c:pt>
                <c:pt idx="175">
                  <c:v>41912</c:v>
                </c:pt>
                <c:pt idx="176">
                  <c:v>41943</c:v>
                </c:pt>
                <c:pt idx="177">
                  <c:v>41971</c:v>
                </c:pt>
                <c:pt idx="178">
                  <c:v>42004</c:v>
                </c:pt>
                <c:pt idx="179">
                  <c:v>42034</c:v>
                </c:pt>
                <c:pt idx="180">
                  <c:v>42062</c:v>
                </c:pt>
                <c:pt idx="181">
                  <c:v>42094</c:v>
                </c:pt>
                <c:pt idx="182">
                  <c:v>42124</c:v>
                </c:pt>
                <c:pt idx="183">
                  <c:v>42153</c:v>
                </c:pt>
                <c:pt idx="184">
                  <c:v>42185</c:v>
                </c:pt>
                <c:pt idx="185">
                  <c:v>42216</c:v>
                </c:pt>
                <c:pt idx="186">
                  <c:v>42247</c:v>
                </c:pt>
                <c:pt idx="187">
                  <c:v>42277</c:v>
                </c:pt>
                <c:pt idx="188">
                  <c:v>42307</c:v>
                </c:pt>
                <c:pt idx="189">
                  <c:v>42338</c:v>
                </c:pt>
                <c:pt idx="190">
                  <c:v>42369</c:v>
                </c:pt>
                <c:pt idx="191">
                  <c:v>42398</c:v>
                </c:pt>
                <c:pt idx="192">
                  <c:v>42429</c:v>
                </c:pt>
                <c:pt idx="193">
                  <c:v>42460</c:v>
                </c:pt>
                <c:pt idx="194">
                  <c:v>42489</c:v>
                </c:pt>
                <c:pt idx="195">
                  <c:v>42521</c:v>
                </c:pt>
                <c:pt idx="196">
                  <c:v>42551</c:v>
                </c:pt>
                <c:pt idx="197">
                  <c:v>42580</c:v>
                </c:pt>
                <c:pt idx="198">
                  <c:v>42613</c:v>
                </c:pt>
                <c:pt idx="199">
                  <c:v>42643</c:v>
                </c:pt>
                <c:pt idx="200">
                  <c:v>42674</c:v>
                </c:pt>
                <c:pt idx="201">
                  <c:v>42704</c:v>
                </c:pt>
                <c:pt idx="202">
                  <c:v>42734</c:v>
                </c:pt>
                <c:pt idx="203">
                  <c:v>42766</c:v>
                </c:pt>
                <c:pt idx="204">
                  <c:v>42794</c:v>
                </c:pt>
                <c:pt idx="205">
                  <c:v>42825</c:v>
                </c:pt>
                <c:pt idx="206">
                  <c:v>42853</c:v>
                </c:pt>
                <c:pt idx="207">
                  <c:v>42886</c:v>
                </c:pt>
                <c:pt idx="208">
                  <c:v>42916</c:v>
                </c:pt>
                <c:pt idx="209">
                  <c:v>42947</c:v>
                </c:pt>
                <c:pt idx="210">
                  <c:v>42978</c:v>
                </c:pt>
              </c:numCache>
            </c:numRef>
          </c:cat>
          <c:val>
            <c:numRef>
              <c:f>'Données Capitalisation'!$AJ$40:$AJ$1000</c:f>
              <c:numCache>
                <c:formatCode>_-* #,##0\ _€_-;\-* #,##0\ _€_-;_-* "-"??\ _€_-;_-@_-</c:formatCode>
                <c:ptCount val="9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0.96140283142751748</c:v>
                </c:pt>
                <c:pt idx="52">
                  <c:v>0.90479565556886232</c:v>
                </c:pt>
                <c:pt idx="53">
                  <c:v>0.9165062421065463</c:v>
                </c:pt>
                <c:pt idx="54">
                  <c:v>3.6769638728246314</c:v>
                </c:pt>
                <c:pt idx="55">
                  <c:v>3.6477706455331407</c:v>
                </c:pt>
                <c:pt idx="56">
                  <c:v>3.8529706628975267</c:v>
                </c:pt>
                <c:pt idx="57">
                  <c:v>3.8121133524235642</c:v>
                </c:pt>
                <c:pt idx="58">
                  <c:v>3.9677710287318191</c:v>
                </c:pt>
                <c:pt idx="59">
                  <c:v>4.0942169435134774</c:v>
                </c:pt>
                <c:pt idx="60">
                  <c:v>8.948673670543581</c:v>
                </c:pt>
                <c:pt idx="61">
                  <c:v>8.9366857749510764</c:v>
                </c:pt>
                <c:pt idx="62">
                  <c:v>8.7522195440424131</c:v>
                </c:pt>
                <c:pt idx="63">
                  <c:v>8.6552440485021407</c:v>
                </c:pt>
                <c:pt idx="64">
                  <c:v>8.9200636349419344</c:v>
                </c:pt>
                <c:pt idx="65">
                  <c:v>8.6543917676495994</c:v>
                </c:pt>
                <c:pt idx="66">
                  <c:v>13.065777662602805</c:v>
                </c:pt>
                <c:pt idx="67">
                  <c:v>12.715036147668943</c:v>
                </c:pt>
                <c:pt idx="68">
                  <c:v>12.729043209140261</c:v>
                </c:pt>
                <c:pt idx="69">
                  <c:v>17.244096139101124</c:v>
                </c:pt>
                <c:pt idx="70">
                  <c:v>16.804542670274689</c:v>
                </c:pt>
                <c:pt idx="71">
                  <c:v>16.33212707762285</c:v>
                </c:pt>
                <c:pt idx="72">
                  <c:v>16.842166107957862</c:v>
                </c:pt>
                <c:pt idx="73">
                  <c:v>21.332526665259742</c:v>
                </c:pt>
                <c:pt idx="74">
                  <c:v>21.424371739761945</c:v>
                </c:pt>
                <c:pt idx="75">
                  <c:v>25.082204062861681</c:v>
                </c:pt>
                <c:pt idx="76">
                  <c:v>25.716219551861741</c:v>
                </c:pt>
                <c:pt idx="77">
                  <c:v>26.149125576864101</c:v>
                </c:pt>
                <c:pt idx="78">
                  <c:v>29.921829288875728</c:v>
                </c:pt>
                <c:pt idx="79">
                  <c:v>29.967209096917934</c:v>
                </c:pt>
                <c:pt idx="80">
                  <c:v>33.835844768549862</c:v>
                </c:pt>
                <c:pt idx="81">
                  <c:v>33.264467030868936</c:v>
                </c:pt>
                <c:pt idx="82">
                  <c:v>37.748576671925726</c:v>
                </c:pt>
                <c:pt idx="83">
                  <c:v>38.267904543683215</c:v>
                </c:pt>
                <c:pt idx="84">
                  <c:v>36.914074105154207</c:v>
                </c:pt>
                <c:pt idx="85">
                  <c:v>40.550186011898539</c:v>
                </c:pt>
                <c:pt idx="86">
                  <c:v>45.334126682696585</c:v>
                </c:pt>
                <c:pt idx="87">
                  <c:v>45.411865339822427</c:v>
                </c:pt>
                <c:pt idx="88">
                  <c:v>49.25512740052514</c:v>
                </c:pt>
                <c:pt idx="89">
                  <c:v>48.203825473052795</c:v>
                </c:pt>
                <c:pt idx="90">
                  <c:v>47.202328029467772</c:v>
                </c:pt>
                <c:pt idx="91">
                  <c:v>52.955608281187153</c:v>
                </c:pt>
                <c:pt idx="92">
                  <c:v>59.214549454340904</c:v>
                </c:pt>
                <c:pt idx="93">
                  <c:v>59.480789462242676</c:v>
                </c:pt>
                <c:pt idx="94">
                  <c:v>64.477638027491395</c:v>
                </c:pt>
                <c:pt idx="95">
                  <c:v>67.590051836817125</c:v>
                </c:pt>
                <c:pt idx="96">
                  <c:v>71.766808396356012</c:v>
                </c:pt>
                <c:pt idx="97">
                  <c:v>74.741754055952015</c:v>
                </c:pt>
                <c:pt idx="98">
                  <c:v>81.763046923775107</c:v>
                </c:pt>
                <c:pt idx="99">
                  <c:v>84.057854021191005</c:v>
                </c:pt>
                <c:pt idx="100">
                  <c:v>84.401647390699154</c:v>
                </c:pt>
                <c:pt idx="101">
                  <c:v>83.5295205128606</c:v>
                </c:pt>
                <c:pt idx="102">
                  <c:v>88.48779774537816</c:v>
                </c:pt>
                <c:pt idx="103">
                  <c:v>87.047907019817941</c:v>
                </c:pt>
                <c:pt idx="104">
                  <c:v>86.28327817613112</c:v>
                </c:pt>
                <c:pt idx="105">
                  <c:v>88.207770556652662</c:v>
                </c:pt>
                <c:pt idx="106">
                  <c:v>86.016237925773325</c:v>
                </c:pt>
                <c:pt idx="107">
                  <c:v>87.880770644122066</c:v>
                </c:pt>
                <c:pt idx="108">
                  <c:v>91.060093767232232</c:v>
                </c:pt>
                <c:pt idx="109">
                  <c:v>92.705934751136667</c:v>
                </c:pt>
                <c:pt idx="110">
                  <c:v>78.084649190038164</c:v>
                </c:pt>
                <c:pt idx="111">
                  <c:v>76.299584894190744</c:v>
                </c:pt>
                <c:pt idx="112">
                  <c:v>75.619388478275042</c:v>
                </c:pt>
                <c:pt idx="113">
                  <c:v>74.101078262622678</c:v>
                </c:pt>
                <c:pt idx="114">
                  <c:v>71.93987546825214</c:v>
                </c:pt>
                <c:pt idx="115">
                  <c:v>75.497783497030326</c:v>
                </c:pt>
                <c:pt idx="116">
                  <c:v>75.473955694490215</c:v>
                </c:pt>
                <c:pt idx="117">
                  <c:v>76.563552602186988</c:v>
                </c:pt>
                <c:pt idx="118">
                  <c:v>75.445923552802213</c:v>
                </c:pt>
                <c:pt idx="119">
                  <c:v>75.636368912872655</c:v>
                </c:pt>
                <c:pt idx="120">
                  <c:v>69.012352972761605</c:v>
                </c:pt>
                <c:pt idx="121">
                  <c:v>71.697165232729873</c:v>
                </c:pt>
                <c:pt idx="122">
                  <c:v>69.69418748593165</c:v>
                </c:pt>
                <c:pt idx="123">
                  <c:v>62.239249785956837</c:v>
                </c:pt>
                <c:pt idx="124">
                  <c:v>60.640596745023394</c:v>
                </c:pt>
                <c:pt idx="125">
                  <c:v>59.198709358520148</c:v>
                </c:pt>
                <c:pt idx="126">
                  <c:v>60.767397446038508</c:v>
                </c:pt>
                <c:pt idx="127">
                  <c:v>62.405013847212643</c:v>
                </c:pt>
                <c:pt idx="128">
                  <c:v>61.437971894719624</c:v>
                </c:pt>
                <c:pt idx="129">
                  <c:v>59.74560689489698</c:v>
                </c:pt>
                <c:pt idx="130">
                  <c:v>62.051775294843807</c:v>
                </c:pt>
                <c:pt idx="131">
                  <c:v>57.036874776168908</c:v>
                </c:pt>
                <c:pt idx="132">
                  <c:v>58.837233386756992</c:v>
                </c:pt>
                <c:pt idx="133">
                  <c:v>56.973898449894136</c:v>
                </c:pt>
                <c:pt idx="134">
                  <c:v>56.080507750517206</c:v>
                </c:pt>
                <c:pt idx="135">
                  <c:v>54.703680019304613</c:v>
                </c:pt>
                <c:pt idx="136">
                  <c:v>56.298286911507695</c:v>
                </c:pt>
                <c:pt idx="137">
                  <c:v>55.520328655834405</c:v>
                </c:pt>
                <c:pt idx="138">
                  <c:v>55.106352154527087</c:v>
                </c:pt>
                <c:pt idx="139">
                  <c:v>57.367910351077491</c:v>
                </c:pt>
                <c:pt idx="140">
                  <c:v>56.3144304956162</c:v>
                </c:pt>
                <c:pt idx="141">
                  <c:v>55.432926829267203</c:v>
                </c:pt>
                <c:pt idx="142">
                  <c:v>54.392972557061228</c:v>
                </c:pt>
                <c:pt idx="143">
                  <c:v>54.09556872342857</c:v>
                </c:pt>
                <c:pt idx="144">
                  <c:v>54.588166103453034</c:v>
                </c:pt>
                <c:pt idx="145">
                  <c:v>54.135990819671065</c:v>
                </c:pt>
                <c:pt idx="146">
                  <c:v>50.590579441557523</c:v>
                </c:pt>
                <c:pt idx="147">
                  <c:v>50.243067201360041</c:v>
                </c:pt>
                <c:pt idx="148">
                  <c:v>51.047125860986746</c:v>
                </c:pt>
                <c:pt idx="149">
                  <c:v>52.131713848504575</c:v>
                </c:pt>
                <c:pt idx="150">
                  <c:v>51.118548690310462</c:v>
                </c:pt>
                <c:pt idx="151">
                  <c:v>51.092744215937728</c:v>
                </c:pt>
                <c:pt idx="152">
                  <c:v>49.09135243337478</c:v>
                </c:pt>
                <c:pt idx="153">
                  <c:v>47.172175336483733</c:v>
                </c:pt>
                <c:pt idx="154">
                  <c:v>44.542080610648391</c:v>
                </c:pt>
                <c:pt idx="155">
                  <c:v>42.138006793775425</c:v>
                </c:pt>
                <c:pt idx="156">
                  <c:v>41.733853240838712</c:v>
                </c:pt>
                <c:pt idx="157">
                  <c:v>41.107889810678145</c:v>
                </c:pt>
                <c:pt idx="158">
                  <c:v>38.071407453030943</c:v>
                </c:pt>
                <c:pt idx="159">
                  <c:v>36.167571180985362</c:v>
                </c:pt>
                <c:pt idx="160">
                  <c:v>36.454547742486731</c:v>
                </c:pt>
                <c:pt idx="161">
                  <c:v>35.836564485788713</c:v>
                </c:pt>
                <c:pt idx="162">
                  <c:v>35.690567191559374</c:v>
                </c:pt>
                <c:pt idx="163">
                  <c:v>35.832558471336824</c:v>
                </c:pt>
                <c:pt idx="164">
                  <c:v>37.596303129136594</c:v>
                </c:pt>
                <c:pt idx="165">
                  <c:v>36.097381917642849</c:v>
                </c:pt>
                <c:pt idx="166">
                  <c:v>33.531785357499615</c:v>
                </c:pt>
                <c:pt idx="167">
                  <c:v>38.178489974012734</c:v>
                </c:pt>
                <c:pt idx="168">
                  <c:v>38.217006809381466</c:v>
                </c:pt>
                <c:pt idx="169">
                  <c:v>37.77544788075685</c:v>
                </c:pt>
                <c:pt idx="170">
                  <c:v>41.173715124813192</c:v>
                </c:pt>
                <c:pt idx="171">
                  <c:v>41.494894097986837</c:v>
                </c:pt>
                <c:pt idx="172">
                  <c:v>40.886032278757412</c:v>
                </c:pt>
                <c:pt idx="173">
                  <c:v>43.599153984538056</c:v>
                </c:pt>
                <c:pt idx="174">
                  <c:v>43.126842181256336</c:v>
                </c:pt>
                <c:pt idx="175">
                  <c:v>39.865796070920389</c:v>
                </c:pt>
                <c:pt idx="176">
                  <c:v>43.568047812317744</c:v>
                </c:pt>
                <c:pt idx="177">
                  <c:v>41.103404636437197</c:v>
                </c:pt>
                <c:pt idx="178">
                  <c:v>38.745397323408376</c:v>
                </c:pt>
                <c:pt idx="179">
                  <c:v>39.49364183726442</c:v>
                </c:pt>
                <c:pt idx="180">
                  <c:v>43.074430153846151</c:v>
                </c:pt>
                <c:pt idx="181">
                  <c:v>42.1873277536465</c:v>
                </c:pt>
                <c:pt idx="182">
                  <c:v>42.479390571428567</c:v>
                </c:pt>
                <c:pt idx="183">
                  <c:v>40.85833644724115</c:v>
                </c:pt>
                <c:pt idx="184">
                  <c:v>44.444075142857145</c:v>
                </c:pt>
                <c:pt idx="185">
                  <c:v>48.478434035588762</c:v>
                </c:pt>
                <c:pt idx="186">
                  <c:v>49.396847854341743</c:v>
                </c:pt>
                <c:pt idx="187">
                  <c:v>48.793073280187841</c:v>
                </c:pt>
                <c:pt idx="188">
                  <c:v>48.419226029275812</c:v>
                </c:pt>
                <c:pt idx="189">
                  <c:v>51.558557473125667</c:v>
                </c:pt>
                <c:pt idx="190">
                  <c:v>50.181757745083132</c:v>
                </c:pt>
                <c:pt idx="191">
                  <c:v>49.519926095526912</c:v>
                </c:pt>
                <c:pt idx="192">
                  <c:v>57.316514005002169</c:v>
                </c:pt>
                <c:pt idx="193">
                  <c:v>56.860503099578921</c:v>
                </c:pt>
                <c:pt idx="194">
                  <c:v>60.12564295688766</c:v>
                </c:pt>
                <c:pt idx="195">
                  <c:v>61.729729350022268</c:v>
                </c:pt>
                <c:pt idx="196">
                  <c:v>64.058016344961246</c:v>
                </c:pt>
                <c:pt idx="197">
                  <c:v>64.685437461168846</c:v>
                </c:pt>
                <c:pt idx="198">
                  <c:v>67.561910932827502</c:v>
                </c:pt>
                <c:pt idx="199">
                  <c:v>67.619180001797531</c:v>
                </c:pt>
                <c:pt idx="200">
                  <c:v>69.768010387499999</c:v>
                </c:pt>
                <c:pt idx="201">
                  <c:v>64.021388675357713</c:v>
                </c:pt>
                <c:pt idx="202">
                  <c:v>62.82570324794866</c:v>
                </c:pt>
                <c:pt idx="203">
                  <c:v>60.858506346630726</c:v>
                </c:pt>
                <c:pt idx="204">
                  <c:v>65.352190412856686</c:v>
                </c:pt>
                <c:pt idx="205">
                  <c:v>63.895183990410231</c:v>
                </c:pt>
                <c:pt idx="206">
                  <c:v>63.87884683580301</c:v>
                </c:pt>
                <c:pt idx="207">
                  <c:v>68.518794007753684</c:v>
                </c:pt>
                <c:pt idx="208">
                  <c:v>62.969560781421393</c:v>
                </c:pt>
                <c:pt idx="209">
                  <c:v>63.654029934636277</c:v>
                </c:pt>
                <c:pt idx="210">
                  <c:v>0</c:v>
                </c:pt>
              </c:numCache>
            </c:numRef>
          </c:val>
          <c:extLst>
            <c:ext xmlns:c16="http://schemas.microsoft.com/office/drawing/2014/chart" uri="{C3380CC4-5D6E-409C-BE32-E72D297353CC}">
              <c16:uniqueId val="{00000002-4552-46EE-BF4B-036DF4AC083C}"/>
            </c:ext>
          </c:extLst>
        </c:ser>
        <c:ser>
          <c:idx val="4"/>
          <c:order val="3"/>
          <c:tx>
            <c:v>Sweden</c:v>
          </c:tx>
          <c:spPr>
            <a:solidFill>
              <a:srgbClr val="454E55"/>
            </a:solidFill>
            <a:ln w="25400">
              <a:noFill/>
            </a:ln>
            <a:effectLst/>
          </c:spPr>
          <c:cat>
            <c:numRef>
              <c:f>'Données Capitalisation'!$A$40:$A$1000</c:f>
              <c:numCache>
                <c:formatCode>m/d/yyyy</c:formatCode>
                <c:ptCount val="961"/>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38867</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pt idx="145">
                  <c:v>40939</c:v>
                </c:pt>
                <c:pt idx="146">
                  <c:v>40968</c:v>
                </c:pt>
                <c:pt idx="147">
                  <c:v>40998</c:v>
                </c:pt>
                <c:pt idx="148">
                  <c:v>41029</c:v>
                </c:pt>
                <c:pt idx="149">
                  <c:v>41060</c:v>
                </c:pt>
                <c:pt idx="150">
                  <c:v>41089</c:v>
                </c:pt>
                <c:pt idx="151">
                  <c:v>41180</c:v>
                </c:pt>
                <c:pt idx="152">
                  <c:v>41213</c:v>
                </c:pt>
                <c:pt idx="153">
                  <c:v>41243</c:v>
                </c:pt>
                <c:pt idx="154">
                  <c:v>41274</c:v>
                </c:pt>
                <c:pt idx="155">
                  <c:v>41305</c:v>
                </c:pt>
                <c:pt idx="156">
                  <c:v>41333</c:v>
                </c:pt>
                <c:pt idx="157">
                  <c:v>41361</c:v>
                </c:pt>
                <c:pt idx="158">
                  <c:v>41394</c:v>
                </c:pt>
                <c:pt idx="159">
                  <c:v>41425</c:v>
                </c:pt>
                <c:pt idx="160">
                  <c:v>41453</c:v>
                </c:pt>
                <c:pt idx="161">
                  <c:v>41486</c:v>
                </c:pt>
                <c:pt idx="162">
                  <c:v>41516</c:v>
                </c:pt>
                <c:pt idx="163">
                  <c:v>41547</c:v>
                </c:pt>
                <c:pt idx="164">
                  <c:v>41578</c:v>
                </c:pt>
                <c:pt idx="165">
                  <c:v>41607</c:v>
                </c:pt>
                <c:pt idx="166">
                  <c:v>41639</c:v>
                </c:pt>
                <c:pt idx="167">
                  <c:v>41670</c:v>
                </c:pt>
                <c:pt idx="168">
                  <c:v>41698</c:v>
                </c:pt>
                <c:pt idx="169">
                  <c:v>41729</c:v>
                </c:pt>
                <c:pt idx="170">
                  <c:v>41759</c:v>
                </c:pt>
                <c:pt idx="171">
                  <c:v>41789</c:v>
                </c:pt>
                <c:pt idx="172">
                  <c:v>41820</c:v>
                </c:pt>
                <c:pt idx="173">
                  <c:v>41851</c:v>
                </c:pt>
                <c:pt idx="174">
                  <c:v>41880</c:v>
                </c:pt>
                <c:pt idx="175">
                  <c:v>41912</c:v>
                </c:pt>
                <c:pt idx="176">
                  <c:v>41943</c:v>
                </c:pt>
                <c:pt idx="177">
                  <c:v>41971</c:v>
                </c:pt>
                <c:pt idx="178">
                  <c:v>42004</c:v>
                </c:pt>
                <c:pt idx="179">
                  <c:v>42034</c:v>
                </c:pt>
                <c:pt idx="180">
                  <c:v>42062</c:v>
                </c:pt>
                <c:pt idx="181">
                  <c:v>42094</c:v>
                </c:pt>
                <c:pt idx="182">
                  <c:v>42124</c:v>
                </c:pt>
                <c:pt idx="183">
                  <c:v>42153</c:v>
                </c:pt>
                <c:pt idx="184">
                  <c:v>42185</c:v>
                </c:pt>
                <c:pt idx="185">
                  <c:v>42216</c:v>
                </c:pt>
                <c:pt idx="186">
                  <c:v>42247</c:v>
                </c:pt>
                <c:pt idx="187">
                  <c:v>42277</c:v>
                </c:pt>
                <c:pt idx="188">
                  <c:v>42307</c:v>
                </c:pt>
                <c:pt idx="189">
                  <c:v>42338</c:v>
                </c:pt>
                <c:pt idx="190">
                  <c:v>42369</c:v>
                </c:pt>
                <c:pt idx="191">
                  <c:v>42398</c:v>
                </c:pt>
                <c:pt idx="192">
                  <c:v>42429</c:v>
                </c:pt>
                <c:pt idx="193">
                  <c:v>42460</c:v>
                </c:pt>
                <c:pt idx="194">
                  <c:v>42489</c:v>
                </c:pt>
                <c:pt idx="195">
                  <c:v>42521</c:v>
                </c:pt>
                <c:pt idx="196">
                  <c:v>42551</c:v>
                </c:pt>
                <c:pt idx="197">
                  <c:v>42580</c:v>
                </c:pt>
                <c:pt idx="198">
                  <c:v>42613</c:v>
                </c:pt>
                <c:pt idx="199">
                  <c:v>42643</c:v>
                </c:pt>
                <c:pt idx="200">
                  <c:v>42674</c:v>
                </c:pt>
                <c:pt idx="201">
                  <c:v>42704</c:v>
                </c:pt>
                <c:pt idx="202">
                  <c:v>42734</c:v>
                </c:pt>
                <c:pt idx="203">
                  <c:v>42766</c:v>
                </c:pt>
                <c:pt idx="204">
                  <c:v>42794</c:v>
                </c:pt>
                <c:pt idx="205">
                  <c:v>42825</c:v>
                </c:pt>
                <c:pt idx="206">
                  <c:v>42853</c:v>
                </c:pt>
                <c:pt idx="207">
                  <c:v>42886</c:v>
                </c:pt>
                <c:pt idx="208">
                  <c:v>42916</c:v>
                </c:pt>
                <c:pt idx="209">
                  <c:v>42947</c:v>
                </c:pt>
                <c:pt idx="210">
                  <c:v>42978</c:v>
                </c:pt>
              </c:numCache>
            </c:numRef>
          </c:cat>
          <c:val>
            <c:numRef>
              <c:f>'Données Capitalisation'!$AK$40:$AK$1000</c:f>
              <c:numCache>
                <c:formatCode>_-* #,##0\ _€_-;\-* #,##0\ _€_-;_-* "-"??\ _€_-;_-@_-</c:formatCode>
                <c:ptCount val="961"/>
                <c:pt idx="0">
                  <c:v>12.841497041955931</c:v>
                </c:pt>
                <c:pt idx="1">
                  <c:v>12.332685089303048</c:v>
                </c:pt>
                <c:pt idx="2">
                  <c:v>12.514952338250891</c:v>
                </c:pt>
                <c:pt idx="3">
                  <c:v>13.187034147879251</c:v>
                </c:pt>
                <c:pt idx="4">
                  <c:v>12.921760100310051</c:v>
                </c:pt>
                <c:pt idx="5">
                  <c:v>13.048239084513648</c:v>
                </c:pt>
                <c:pt idx="6">
                  <c:v>13.261179272311649</c:v>
                </c:pt>
                <c:pt idx="7">
                  <c:v>12.805739788732396</c:v>
                </c:pt>
                <c:pt idx="8">
                  <c:v>12.368748387784091</c:v>
                </c:pt>
                <c:pt idx="9">
                  <c:v>12.179160173007325</c:v>
                </c:pt>
                <c:pt idx="10">
                  <c:v>11.58859617657046</c:v>
                </c:pt>
                <c:pt idx="11">
                  <c:v>11.53403672398743</c:v>
                </c:pt>
                <c:pt idx="12">
                  <c:v>12.556550625000002</c:v>
                </c:pt>
                <c:pt idx="13">
                  <c:v>12.497334177203333</c:v>
                </c:pt>
                <c:pt idx="14">
                  <c:v>12.17442638714444</c:v>
                </c:pt>
                <c:pt idx="15">
                  <c:v>11.632167511835876</c:v>
                </c:pt>
                <c:pt idx="16">
                  <c:v>11.811005763314663</c:v>
                </c:pt>
                <c:pt idx="17">
                  <c:v>11.285138586644125</c:v>
                </c:pt>
                <c:pt idx="18">
                  <c:v>11.250353099584004</c:v>
                </c:pt>
                <c:pt idx="19">
                  <c:v>11.619723575810692</c:v>
                </c:pt>
                <c:pt idx="20">
                  <c:v>11.850553118328618</c:v>
                </c:pt>
                <c:pt idx="21">
                  <c:v>11.593479205322156</c:v>
                </c:pt>
                <c:pt idx="22">
                  <c:v>11.881045797388563</c:v>
                </c:pt>
                <c:pt idx="23">
                  <c:v>11.668319962352097</c:v>
                </c:pt>
                <c:pt idx="24">
                  <c:v>11.306121844867461</c:v>
                </c:pt>
                <c:pt idx="25">
                  <c:v>11.230590746756036</c:v>
                </c:pt>
                <c:pt idx="26">
                  <c:v>11.630561914283229</c:v>
                </c:pt>
                <c:pt idx="27">
                  <c:v>11.640152458158997</c:v>
                </c:pt>
                <c:pt idx="28">
                  <c:v>10.518013896443044</c:v>
                </c:pt>
                <c:pt idx="29">
                  <c:v>11.305162595291479</c:v>
                </c:pt>
                <c:pt idx="30">
                  <c:v>12.184429618320614</c:v>
                </c:pt>
                <c:pt idx="31">
                  <c:v>11.85815504936944</c:v>
                </c:pt>
                <c:pt idx="32">
                  <c:v>12.093858646793489</c:v>
                </c:pt>
                <c:pt idx="33">
                  <c:v>16.931784365627465</c:v>
                </c:pt>
                <c:pt idx="34">
                  <c:v>17.233975971479499</c:v>
                </c:pt>
                <c:pt idx="35">
                  <c:v>17.239791269762357</c:v>
                </c:pt>
                <c:pt idx="36">
                  <c:v>18.783954910714286</c:v>
                </c:pt>
                <c:pt idx="37">
                  <c:v>19.429775010734222</c:v>
                </c:pt>
                <c:pt idx="38">
                  <c:v>19.380199999999999</c:v>
                </c:pt>
                <c:pt idx="39">
                  <c:v>20.496197078382206</c:v>
                </c:pt>
                <c:pt idx="40">
                  <c:v>20.902957777777782</c:v>
                </c:pt>
                <c:pt idx="41">
                  <c:v>22.772242663842807</c:v>
                </c:pt>
                <c:pt idx="42">
                  <c:v>21.698597266881031</c:v>
                </c:pt>
                <c:pt idx="43">
                  <c:v>20.660902078651684</c:v>
                </c:pt>
                <c:pt idx="44">
                  <c:v>20.275336866359449</c:v>
                </c:pt>
                <c:pt idx="45">
                  <c:v>22.9888393794471</c:v>
                </c:pt>
                <c:pt idx="46">
                  <c:v>22.930548955916471</c:v>
                </c:pt>
                <c:pt idx="47">
                  <c:v>23.284710041966431</c:v>
                </c:pt>
                <c:pt idx="48">
                  <c:v>24.700964644561672</c:v>
                </c:pt>
                <c:pt idx="49">
                  <c:v>24.299603190031156</c:v>
                </c:pt>
                <c:pt idx="50">
                  <c:v>25.066210194659348</c:v>
                </c:pt>
                <c:pt idx="51">
                  <c:v>26.094346612566085</c:v>
                </c:pt>
                <c:pt idx="52">
                  <c:v>25.344750125748501</c:v>
                </c:pt>
                <c:pt idx="53">
                  <c:v>26.459439863464581</c:v>
                </c:pt>
                <c:pt idx="54">
                  <c:v>26.58339602044542</c:v>
                </c:pt>
                <c:pt idx="55">
                  <c:v>26.439208435398655</c:v>
                </c:pt>
                <c:pt idx="56">
                  <c:v>27.699765665894965</c:v>
                </c:pt>
                <c:pt idx="57">
                  <c:v>28.938254108873977</c:v>
                </c:pt>
                <c:pt idx="58">
                  <c:v>30.091348292931865</c:v>
                </c:pt>
                <c:pt idx="59">
                  <c:v>32.16003265037844</c:v>
                </c:pt>
                <c:pt idx="60">
                  <c:v>32.549517505761145</c:v>
                </c:pt>
                <c:pt idx="61">
                  <c:v>31.741138708414873</c:v>
                </c:pt>
                <c:pt idx="62">
                  <c:v>32.505132703777342</c:v>
                </c:pt>
                <c:pt idx="63">
                  <c:v>32.015339112955516</c:v>
                </c:pt>
                <c:pt idx="64">
                  <c:v>32.850223113548381</c:v>
                </c:pt>
                <c:pt idx="65">
                  <c:v>32.162351737199259</c:v>
                </c:pt>
                <c:pt idx="66">
                  <c:v>31.092795758345428</c:v>
                </c:pt>
                <c:pt idx="67">
                  <c:v>31.451899112296871</c:v>
                </c:pt>
                <c:pt idx="68">
                  <c:v>32.748053317710905</c:v>
                </c:pt>
                <c:pt idx="69">
                  <c:v>32.418787042829642</c:v>
                </c:pt>
                <c:pt idx="70">
                  <c:v>31.208234076471292</c:v>
                </c:pt>
                <c:pt idx="71">
                  <c:v>30.117390603488918</c:v>
                </c:pt>
                <c:pt idx="72">
                  <c:v>30.634965672701455</c:v>
                </c:pt>
                <c:pt idx="73">
                  <c:v>32.327934096165549</c:v>
                </c:pt>
                <c:pt idx="74">
                  <c:v>31.149704292869068</c:v>
                </c:pt>
                <c:pt idx="75">
                  <c:v>31.417947739742658</c:v>
                </c:pt>
                <c:pt idx="76">
                  <c:v>32.910923561505435</c:v>
                </c:pt>
                <c:pt idx="77">
                  <c:v>34.085107413037882</c:v>
                </c:pt>
                <c:pt idx="78">
                  <c:v>33.925099142163127</c:v>
                </c:pt>
                <c:pt idx="79">
                  <c:v>34.533090629388482</c:v>
                </c:pt>
                <c:pt idx="80">
                  <c:v>34.847599556038894</c:v>
                </c:pt>
                <c:pt idx="81">
                  <c:v>34.668385969939393</c:v>
                </c:pt>
                <c:pt idx="82">
                  <c:v>35.316005206746297</c:v>
                </c:pt>
                <c:pt idx="83">
                  <c:v>37.267493020332331</c:v>
                </c:pt>
                <c:pt idx="84">
                  <c:v>36.802981148618834</c:v>
                </c:pt>
                <c:pt idx="85">
                  <c:v>35.504445608571018</c:v>
                </c:pt>
                <c:pt idx="86">
                  <c:v>35.455786675787692</c:v>
                </c:pt>
                <c:pt idx="87">
                  <c:v>35.505081170450488</c:v>
                </c:pt>
                <c:pt idx="88">
                  <c:v>36.983237308727105</c:v>
                </c:pt>
                <c:pt idx="89">
                  <c:v>35.471345181520007</c:v>
                </c:pt>
                <c:pt idx="90">
                  <c:v>35.280989325088861</c:v>
                </c:pt>
                <c:pt idx="91">
                  <c:v>36.534766025022584</c:v>
                </c:pt>
                <c:pt idx="92">
                  <c:v>35.607598887896707</c:v>
                </c:pt>
                <c:pt idx="93">
                  <c:v>37.94470594600412</c:v>
                </c:pt>
                <c:pt idx="94">
                  <c:v>39.254782977786618</c:v>
                </c:pt>
                <c:pt idx="95">
                  <c:v>39.042796318326857</c:v>
                </c:pt>
                <c:pt idx="96">
                  <c:v>35.921865329867479</c:v>
                </c:pt>
                <c:pt idx="97">
                  <c:v>37.214148422483625</c:v>
                </c:pt>
                <c:pt idx="98">
                  <c:v>38.557513087732325</c:v>
                </c:pt>
                <c:pt idx="99">
                  <c:v>39.907941888211347</c:v>
                </c:pt>
                <c:pt idx="100">
                  <c:v>39.154483345428709</c:v>
                </c:pt>
                <c:pt idx="101">
                  <c:v>39.200559538380688</c:v>
                </c:pt>
                <c:pt idx="102">
                  <c:v>39.693301304163306</c:v>
                </c:pt>
                <c:pt idx="103">
                  <c:v>40.05629823024919</c:v>
                </c:pt>
                <c:pt idx="104">
                  <c:v>38.182409865547392</c:v>
                </c:pt>
                <c:pt idx="105">
                  <c:v>34.914402495428305</c:v>
                </c:pt>
                <c:pt idx="106">
                  <c:v>31.384639070107539</c:v>
                </c:pt>
                <c:pt idx="107">
                  <c:v>30.228259930115524</c:v>
                </c:pt>
                <c:pt idx="108">
                  <c:v>30.565810355401794</c:v>
                </c:pt>
                <c:pt idx="109">
                  <c:v>28.647004574962409</c:v>
                </c:pt>
                <c:pt idx="110">
                  <c:v>26.903556064429328</c:v>
                </c:pt>
                <c:pt idx="111">
                  <c:v>29.84518524790435</c:v>
                </c:pt>
                <c:pt idx="112">
                  <c:v>29.058374560013501</c:v>
                </c:pt>
                <c:pt idx="113">
                  <c:v>28.503259830900006</c:v>
                </c:pt>
                <c:pt idx="114">
                  <c:v>28.736697591716716</c:v>
                </c:pt>
                <c:pt idx="115">
                  <c:v>32.965711775767481</c:v>
                </c:pt>
                <c:pt idx="116">
                  <c:v>34.292510492070747</c:v>
                </c:pt>
                <c:pt idx="117">
                  <c:v>35.447889257521702</c:v>
                </c:pt>
                <c:pt idx="118">
                  <c:v>35.241565586031271</c:v>
                </c:pt>
                <c:pt idx="119">
                  <c:v>34.393392662965688</c:v>
                </c:pt>
                <c:pt idx="120">
                  <c:v>33.349686979173747</c:v>
                </c:pt>
                <c:pt idx="121">
                  <c:v>32.873879641484983</c:v>
                </c:pt>
                <c:pt idx="122">
                  <c:v>34.13029815175409</c:v>
                </c:pt>
                <c:pt idx="123">
                  <c:v>34.218049187161249</c:v>
                </c:pt>
                <c:pt idx="124">
                  <c:v>34.201087106475718</c:v>
                </c:pt>
                <c:pt idx="125">
                  <c:v>32.417859355341385</c:v>
                </c:pt>
                <c:pt idx="126">
                  <c:v>32.506180930352087</c:v>
                </c:pt>
                <c:pt idx="127">
                  <c:v>34.816266122618266</c:v>
                </c:pt>
                <c:pt idx="128">
                  <c:v>35.292036959146806</c:v>
                </c:pt>
                <c:pt idx="129">
                  <c:v>38.27256316348555</c:v>
                </c:pt>
                <c:pt idx="130">
                  <c:v>37.856175518665935</c:v>
                </c:pt>
                <c:pt idx="131">
                  <c:v>35.564954639820265</c:v>
                </c:pt>
                <c:pt idx="132">
                  <c:v>36.979316807603858</c:v>
                </c:pt>
                <c:pt idx="133">
                  <c:v>39.093892150382786</c:v>
                </c:pt>
                <c:pt idx="134">
                  <c:v>40.348826187241222</c:v>
                </c:pt>
                <c:pt idx="135">
                  <c:v>35.773492486208696</c:v>
                </c:pt>
                <c:pt idx="136">
                  <c:v>37.378604373361462</c:v>
                </c:pt>
                <c:pt idx="137">
                  <c:v>37.516231298018603</c:v>
                </c:pt>
                <c:pt idx="138">
                  <c:v>36.806681405060083</c:v>
                </c:pt>
                <c:pt idx="139">
                  <c:v>36.922086672532487</c:v>
                </c:pt>
                <c:pt idx="140">
                  <c:v>38.213217795558116</c:v>
                </c:pt>
                <c:pt idx="141">
                  <c:v>35.052546518738239</c:v>
                </c:pt>
                <c:pt idx="142">
                  <c:v>36.956001299082722</c:v>
                </c:pt>
                <c:pt idx="143">
                  <c:v>35.27252776583267</c:v>
                </c:pt>
                <c:pt idx="144">
                  <c:v>35.598412906801805</c:v>
                </c:pt>
                <c:pt idx="145">
                  <c:v>35.642538255940273</c:v>
                </c:pt>
                <c:pt idx="146">
                  <c:v>36.641239715923653</c:v>
                </c:pt>
                <c:pt idx="147">
                  <c:v>36.28141695615129</c:v>
                </c:pt>
                <c:pt idx="148">
                  <c:v>36.162508273405329</c:v>
                </c:pt>
                <c:pt idx="149">
                  <c:v>33.979204489189499</c:v>
                </c:pt>
                <c:pt idx="150">
                  <c:v>35.798446917014331</c:v>
                </c:pt>
                <c:pt idx="151">
                  <c:v>37.921422688588464</c:v>
                </c:pt>
                <c:pt idx="152">
                  <c:v>37.294330409620905</c:v>
                </c:pt>
                <c:pt idx="153">
                  <c:v>36.62453632090326</c:v>
                </c:pt>
                <c:pt idx="154">
                  <c:v>36.989431937836521</c:v>
                </c:pt>
                <c:pt idx="155">
                  <c:v>36.904606245383512</c:v>
                </c:pt>
                <c:pt idx="156">
                  <c:v>36.447769761849337</c:v>
                </c:pt>
                <c:pt idx="157">
                  <c:v>36.769317133189659</c:v>
                </c:pt>
                <c:pt idx="158">
                  <c:v>36.994430841243968</c:v>
                </c:pt>
                <c:pt idx="159">
                  <c:v>35.214352339401181</c:v>
                </c:pt>
                <c:pt idx="160">
                  <c:v>34.00654868174437</c:v>
                </c:pt>
                <c:pt idx="161">
                  <c:v>35.188619776924206</c:v>
                </c:pt>
                <c:pt idx="162">
                  <c:v>34.350067413360392</c:v>
                </c:pt>
                <c:pt idx="163">
                  <c:v>35.587457769612492</c:v>
                </c:pt>
                <c:pt idx="164">
                  <c:v>35.790219516152625</c:v>
                </c:pt>
                <c:pt idx="165">
                  <c:v>34.835517407568858</c:v>
                </c:pt>
                <c:pt idx="166">
                  <c:v>34.575825989474467</c:v>
                </c:pt>
                <c:pt idx="167">
                  <c:v>34.502092817206929</c:v>
                </c:pt>
                <c:pt idx="168">
                  <c:v>35.355865524966063</c:v>
                </c:pt>
                <c:pt idx="169">
                  <c:v>35.510407107217489</c:v>
                </c:pt>
                <c:pt idx="170">
                  <c:v>35.391842747318258</c:v>
                </c:pt>
                <c:pt idx="171">
                  <c:v>34.890399269428045</c:v>
                </c:pt>
                <c:pt idx="172">
                  <c:v>35.147568938051037</c:v>
                </c:pt>
                <c:pt idx="173">
                  <c:v>34.499178244846668</c:v>
                </c:pt>
                <c:pt idx="174">
                  <c:v>34.69374932759542</c:v>
                </c:pt>
                <c:pt idx="175">
                  <c:v>33.964582986515687</c:v>
                </c:pt>
                <c:pt idx="176">
                  <c:v>33.426492348231271</c:v>
                </c:pt>
                <c:pt idx="177">
                  <c:v>32.910368193700982</c:v>
                </c:pt>
                <c:pt idx="178">
                  <c:v>27.614055501089325</c:v>
                </c:pt>
                <c:pt idx="179">
                  <c:v>26.525957882857465</c:v>
                </c:pt>
                <c:pt idx="180">
                  <c:v>26.679167609450229</c:v>
                </c:pt>
                <c:pt idx="181">
                  <c:v>27.317452181467178</c:v>
                </c:pt>
                <c:pt idx="182">
                  <c:v>28.872866242431041</c:v>
                </c:pt>
                <c:pt idx="183">
                  <c:v>27.191401191470646</c:v>
                </c:pt>
                <c:pt idx="184">
                  <c:v>26.925273537414963</c:v>
                </c:pt>
                <c:pt idx="185">
                  <c:v>26.095057864674871</c:v>
                </c:pt>
                <c:pt idx="186">
                  <c:v>26.429794857142856</c:v>
                </c:pt>
                <c:pt idx="187">
                  <c:v>26.748071730769237</c:v>
                </c:pt>
                <c:pt idx="188">
                  <c:v>26.695621603565925</c:v>
                </c:pt>
                <c:pt idx="189">
                  <c:v>26.089291374868004</c:v>
                </c:pt>
                <c:pt idx="190">
                  <c:v>26.460657177007498</c:v>
                </c:pt>
                <c:pt idx="191">
                  <c:v>26.368648402469397</c:v>
                </c:pt>
                <c:pt idx="192">
                  <c:v>27.229939659634624</c:v>
                </c:pt>
                <c:pt idx="193">
                  <c:v>29.309519030385797</c:v>
                </c:pt>
                <c:pt idx="194">
                  <c:v>29.544351879079354</c:v>
                </c:pt>
                <c:pt idx="195">
                  <c:v>26.179059144575628</c:v>
                </c:pt>
                <c:pt idx="196">
                  <c:v>26.703698232558139</c:v>
                </c:pt>
                <c:pt idx="197">
                  <c:v>26.592010358699294</c:v>
                </c:pt>
                <c:pt idx="198">
                  <c:v>26.558366491854496</c:v>
                </c:pt>
                <c:pt idx="199">
                  <c:v>26.763631523424337</c:v>
                </c:pt>
                <c:pt idx="200">
                  <c:v>25.910380559210523</c:v>
                </c:pt>
                <c:pt idx="201">
                  <c:v>24.835849661897193</c:v>
                </c:pt>
                <c:pt idx="202">
                  <c:v>25.360131474857983</c:v>
                </c:pt>
                <c:pt idx="203">
                  <c:v>26.646035058760106</c:v>
                </c:pt>
                <c:pt idx="204">
                  <c:v>26.086659734804286</c:v>
                </c:pt>
                <c:pt idx="205">
                  <c:v>26.322926164091641</c:v>
                </c:pt>
                <c:pt idx="206">
                  <c:v>26.763645096971018</c:v>
                </c:pt>
                <c:pt idx="207">
                  <c:v>27.591318541409148</c:v>
                </c:pt>
                <c:pt idx="208">
                  <c:v>28.016796526508223</c:v>
                </c:pt>
                <c:pt idx="209">
                  <c:v>29.371862489371754</c:v>
                </c:pt>
                <c:pt idx="210">
                  <c:v>0</c:v>
                </c:pt>
              </c:numCache>
            </c:numRef>
          </c:val>
          <c:extLst>
            <c:ext xmlns:c16="http://schemas.microsoft.com/office/drawing/2014/chart" uri="{C3380CC4-5D6E-409C-BE32-E72D297353CC}">
              <c16:uniqueId val="{00000003-4552-46EE-BF4B-036DF4AC083C}"/>
            </c:ext>
          </c:extLst>
        </c:ser>
        <c:ser>
          <c:idx val="5"/>
          <c:order val="4"/>
          <c:tx>
            <c:v>UK</c:v>
          </c:tx>
          <c:spPr>
            <a:solidFill>
              <a:srgbClr val="004F4B"/>
            </a:solidFill>
            <a:ln w="25400">
              <a:noFill/>
            </a:ln>
            <a:effectLst/>
          </c:spPr>
          <c:cat>
            <c:numRef>
              <c:f>'Données Capitalisation'!$A$40:$A$1000</c:f>
              <c:numCache>
                <c:formatCode>m/d/yyyy</c:formatCode>
                <c:ptCount val="961"/>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38867</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pt idx="145">
                  <c:v>40939</c:v>
                </c:pt>
                <c:pt idx="146">
                  <c:v>40968</c:v>
                </c:pt>
                <c:pt idx="147">
                  <c:v>40998</c:v>
                </c:pt>
                <c:pt idx="148">
                  <c:v>41029</c:v>
                </c:pt>
                <c:pt idx="149">
                  <c:v>41060</c:v>
                </c:pt>
                <c:pt idx="150">
                  <c:v>41089</c:v>
                </c:pt>
                <c:pt idx="151">
                  <c:v>41180</c:v>
                </c:pt>
                <c:pt idx="152">
                  <c:v>41213</c:v>
                </c:pt>
                <c:pt idx="153">
                  <c:v>41243</c:v>
                </c:pt>
                <c:pt idx="154">
                  <c:v>41274</c:v>
                </c:pt>
                <c:pt idx="155">
                  <c:v>41305</c:v>
                </c:pt>
                <c:pt idx="156">
                  <c:v>41333</c:v>
                </c:pt>
                <c:pt idx="157">
                  <c:v>41361</c:v>
                </c:pt>
                <c:pt idx="158">
                  <c:v>41394</c:v>
                </c:pt>
                <c:pt idx="159">
                  <c:v>41425</c:v>
                </c:pt>
                <c:pt idx="160">
                  <c:v>41453</c:v>
                </c:pt>
                <c:pt idx="161">
                  <c:v>41486</c:v>
                </c:pt>
                <c:pt idx="162">
                  <c:v>41516</c:v>
                </c:pt>
                <c:pt idx="163">
                  <c:v>41547</c:v>
                </c:pt>
                <c:pt idx="164">
                  <c:v>41578</c:v>
                </c:pt>
                <c:pt idx="165">
                  <c:v>41607</c:v>
                </c:pt>
                <c:pt idx="166">
                  <c:v>41639</c:v>
                </c:pt>
                <c:pt idx="167">
                  <c:v>41670</c:v>
                </c:pt>
                <c:pt idx="168">
                  <c:v>41698</c:v>
                </c:pt>
                <c:pt idx="169">
                  <c:v>41729</c:v>
                </c:pt>
                <c:pt idx="170">
                  <c:v>41759</c:v>
                </c:pt>
                <c:pt idx="171">
                  <c:v>41789</c:v>
                </c:pt>
                <c:pt idx="172">
                  <c:v>41820</c:v>
                </c:pt>
                <c:pt idx="173">
                  <c:v>41851</c:v>
                </c:pt>
                <c:pt idx="174">
                  <c:v>41880</c:v>
                </c:pt>
                <c:pt idx="175">
                  <c:v>41912</c:v>
                </c:pt>
                <c:pt idx="176">
                  <c:v>41943</c:v>
                </c:pt>
                <c:pt idx="177">
                  <c:v>41971</c:v>
                </c:pt>
                <c:pt idx="178">
                  <c:v>42004</c:v>
                </c:pt>
                <c:pt idx="179">
                  <c:v>42034</c:v>
                </c:pt>
                <c:pt idx="180">
                  <c:v>42062</c:v>
                </c:pt>
                <c:pt idx="181">
                  <c:v>42094</c:v>
                </c:pt>
                <c:pt idx="182">
                  <c:v>42124</c:v>
                </c:pt>
                <c:pt idx="183">
                  <c:v>42153</c:v>
                </c:pt>
                <c:pt idx="184">
                  <c:v>42185</c:v>
                </c:pt>
                <c:pt idx="185">
                  <c:v>42216</c:v>
                </c:pt>
                <c:pt idx="186">
                  <c:v>42247</c:v>
                </c:pt>
                <c:pt idx="187">
                  <c:v>42277</c:v>
                </c:pt>
                <c:pt idx="188">
                  <c:v>42307</c:v>
                </c:pt>
                <c:pt idx="189">
                  <c:v>42338</c:v>
                </c:pt>
                <c:pt idx="190">
                  <c:v>42369</c:v>
                </c:pt>
                <c:pt idx="191">
                  <c:v>42398</c:v>
                </c:pt>
                <c:pt idx="192">
                  <c:v>42429</c:v>
                </c:pt>
                <c:pt idx="193">
                  <c:v>42460</c:v>
                </c:pt>
                <c:pt idx="194">
                  <c:v>42489</c:v>
                </c:pt>
                <c:pt idx="195">
                  <c:v>42521</c:v>
                </c:pt>
                <c:pt idx="196">
                  <c:v>42551</c:v>
                </c:pt>
                <c:pt idx="197">
                  <c:v>42580</c:v>
                </c:pt>
                <c:pt idx="198">
                  <c:v>42613</c:v>
                </c:pt>
                <c:pt idx="199">
                  <c:v>42643</c:v>
                </c:pt>
                <c:pt idx="200">
                  <c:v>42674</c:v>
                </c:pt>
                <c:pt idx="201">
                  <c:v>42704</c:v>
                </c:pt>
                <c:pt idx="202">
                  <c:v>42734</c:v>
                </c:pt>
                <c:pt idx="203">
                  <c:v>42766</c:v>
                </c:pt>
                <c:pt idx="204">
                  <c:v>42794</c:v>
                </c:pt>
                <c:pt idx="205">
                  <c:v>42825</c:v>
                </c:pt>
                <c:pt idx="206">
                  <c:v>42853</c:v>
                </c:pt>
                <c:pt idx="207">
                  <c:v>42886</c:v>
                </c:pt>
                <c:pt idx="208">
                  <c:v>42916</c:v>
                </c:pt>
                <c:pt idx="209">
                  <c:v>42947</c:v>
                </c:pt>
                <c:pt idx="210">
                  <c:v>42978</c:v>
                </c:pt>
              </c:numCache>
            </c:numRef>
          </c:cat>
          <c:val>
            <c:numRef>
              <c:f>'Données Capitalisation'!$AL$40:$AL$1000</c:f>
              <c:numCache>
                <c:formatCode>_-* #,##0\ _€_-;\-* #,##0\ _€_-;_-* "-"??\ _€_-;_-@_-</c:formatCode>
                <c:ptCount val="961"/>
                <c:pt idx="0">
                  <c:v>114.12877488680954</c:v>
                </c:pt>
                <c:pt idx="1">
                  <c:v>111.94260316443408</c:v>
                </c:pt>
                <c:pt idx="2">
                  <c:v>110.57774538617298</c:v>
                </c:pt>
                <c:pt idx="3">
                  <c:v>112.74805128009172</c:v>
                </c:pt>
                <c:pt idx="4">
                  <c:v>111.18614003282876</c:v>
                </c:pt>
                <c:pt idx="5">
                  <c:v>108.49797073445268</c:v>
                </c:pt>
                <c:pt idx="6">
                  <c:v>111.21470473378415</c:v>
                </c:pt>
                <c:pt idx="7">
                  <c:v>109.5692891030393</c:v>
                </c:pt>
                <c:pt idx="8">
                  <c:v>105.35930632990056</c:v>
                </c:pt>
                <c:pt idx="9">
                  <c:v>107.63565591843943</c:v>
                </c:pt>
                <c:pt idx="10">
                  <c:v>100.5694468590832</c:v>
                </c:pt>
                <c:pt idx="11">
                  <c:v>100.64545768156425</c:v>
                </c:pt>
                <c:pt idx="12">
                  <c:v>105.837</c:v>
                </c:pt>
                <c:pt idx="13">
                  <c:v>105.13417488058445</c:v>
                </c:pt>
                <c:pt idx="14">
                  <c:v>102.31200053564832</c:v>
                </c:pt>
                <c:pt idx="15">
                  <c:v>97.379041557075226</c:v>
                </c:pt>
                <c:pt idx="16">
                  <c:v>97.293142526896062</c:v>
                </c:pt>
                <c:pt idx="17">
                  <c:v>97.112928148774301</c:v>
                </c:pt>
                <c:pt idx="18">
                  <c:v>98.245812530775112</c:v>
                </c:pt>
                <c:pt idx="19">
                  <c:v>101.29491078001752</c:v>
                </c:pt>
                <c:pt idx="20">
                  <c:v>105.0467707690904</c:v>
                </c:pt>
                <c:pt idx="21">
                  <c:v>103.89025608311309</c:v>
                </c:pt>
                <c:pt idx="22">
                  <c:v>107.19295512832058</c:v>
                </c:pt>
                <c:pt idx="23">
                  <c:v>104.32343477949088</c:v>
                </c:pt>
                <c:pt idx="24">
                  <c:v>104.59132373243193</c:v>
                </c:pt>
                <c:pt idx="25">
                  <c:v>102.74141750451149</c:v>
                </c:pt>
                <c:pt idx="26">
                  <c:v>103.38426272276794</c:v>
                </c:pt>
                <c:pt idx="27">
                  <c:v>104.08026229079498</c:v>
                </c:pt>
                <c:pt idx="28">
                  <c:v>108.23045579468706</c:v>
                </c:pt>
                <c:pt idx="29">
                  <c:v>101.41033358557551</c:v>
                </c:pt>
                <c:pt idx="30">
                  <c:v>107.68861936155449</c:v>
                </c:pt>
                <c:pt idx="31">
                  <c:v>110.31785476586178</c:v>
                </c:pt>
                <c:pt idx="32">
                  <c:v>112.52515442243578</c:v>
                </c:pt>
                <c:pt idx="33">
                  <c:v>116.13176036898184</c:v>
                </c:pt>
                <c:pt idx="34">
                  <c:v>116.5819610516934</c:v>
                </c:pt>
                <c:pt idx="35">
                  <c:v>114.65551906135032</c:v>
                </c:pt>
                <c:pt idx="36">
                  <c:v>122.18136428571428</c:v>
                </c:pt>
                <c:pt idx="37">
                  <c:v>127.92172000858739</c:v>
                </c:pt>
                <c:pt idx="38">
                  <c:v>123.98123346278315</c:v>
                </c:pt>
                <c:pt idx="39">
                  <c:v>124.21671066172462</c:v>
                </c:pt>
                <c:pt idx="40">
                  <c:v>126.91699792294808</c:v>
                </c:pt>
                <c:pt idx="41">
                  <c:v>133.64228789269325</c:v>
                </c:pt>
                <c:pt idx="42">
                  <c:v>136.02641164446487</c:v>
                </c:pt>
                <c:pt idx="43">
                  <c:v>129.94284467415733</c:v>
                </c:pt>
                <c:pt idx="44">
                  <c:v>127.75424643405752</c:v>
                </c:pt>
                <c:pt idx="45">
                  <c:v>137.44591718185001</c:v>
                </c:pt>
                <c:pt idx="46">
                  <c:v>135.68012906032482</c:v>
                </c:pt>
                <c:pt idx="47">
                  <c:v>137.87235731414867</c:v>
                </c:pt>
                <c:pt idx="48">
                  <c:v>148.48393938708867</c:v>
                </c:pt>
                <c:pt idx="49">
                  <c:v>151.09431133956386</c:v>
                </c:pt>
                <c:pt idx="50">
                  <c:v>157.88587182430749</c:v>
                </c:pt>
                <c:pt idx="51">
                  <c:v>159.31061476699864</c:v>
                </c:pt>
                <c:pt idx="52">
                  <c:v>152.83580748502993</c:v>
                </c:pt>
                <c:pt idx="53">
                  <c:v>159.28718429842738</c:v>
                </c:pt>
                <c:pt idx="54">
                  <c:v>160.47879822319578</c:v>
                </c:pt>
                <c:pt idx="55">
                  <c:v>159.57764919548512</c:v>
                </c:pt>
                <c:pt idx="56">
                  <c:v>162.73392761057633</c:v>
                </c:pt>
                <c:pt idx="57">
                  <c:v>166.21618282376335</c:v>
                </c:pt>
                <c:pt idx="58">
                  <c:v>169.3400983796887</c:v>
                </c:pt>
                <c:pt idx="59">
                  <c:v>181.17978013544018</c:v>
                </c:pt>
                <c:pt idx="60">
                  <c:v>183.1714965433103</c:v>
                </c:pt>
                <c:pt idx="61">
                  <c:v>180.67094207436401</c:v>
                </c:pt>
                <c:pt idx="62">
                  <c:v>184.94644082173625</c:v>
                </c:pt>
                <c:pt idx="63">
                  <c:v>183.9654039683569</c:v>
                </c:pt>
                <c:pt idx="64">
                  <c:v>188.08271999999994</c:v>
                </c:pt>
                <c:pt idx="65">
                  <c:v>191.08862718075261</c:v>
                </c:pt>
                <c:pt idx="66">
                  <c:v>193.67419922593126</c:v>
                </c:pt>
                <c:pt idx="67">
                  <c:v>187.41372478777589</c:v>
                </c:pt>
                <c:pt idx="68">
                  <c:v>186.52662143561915</c:v>
                </c:pt>
                <c:pt idx="69">
                  <c:v>185.43709861645812</c:v>
                </c:pt>
                <c:pt idx="70">
                  <c:v>192.93554011746372</c:v>
                </c:pt>
                <c:pt idx="71">
                  <c:v>192.93459707685054</c:v>
                </c:pt>
                <c:pt idx="72">
                  <c:v>195.77012140575081</c:v>
                </c:pt>
                <c:pt idx="73">
                  <c:v>207.47716981132075</c:v>
                </c:pt>
                <c:pt idx="74">
                  <c:v>204.41708263772958</c:v>
                </c:pt>
                <c:pt idx="75">
                  <c:v>200.6561491138626</c:v>
                </c:pt>
                <c:pt idx="76">
                  <c:v>206.62571275574643</c:v>
                </c:pt>
                <c:pt idx="77">
                  <c:v>219.88815421283178</c:v>
                </c:pt>
                <c:pt idx="78">
                  <c:v>218.34529413193559</c:v>
                </c:pt>
                <c:pt idx="79">
                  <c:v>229.67084967445425</c:v>
                </c:pt>
                <c:pt idx="80">
                  <c:v>238.51991779682703</c:v>
                </c:pt>
                <c:pt idx="81">
                  <c:v>234.12250197000003</c:v>
                </c:pt>
                <c:pt idx="82">
                  <c:v>251.02595107500008</c:v>
                </c:pt>
                <c:pt idx="83">
                  <c:v>260.88118647999983</c:v>
                </c:pt>
                <c:pt idx="84">
                  <c:v>255.54624978999985</c:v>
                </c:pt>
                <c:pt idx="85">
                  <c:v>255.74820754000021</c:v>
                </c:pt>
                <c:pt idx="86">
                  <c:v>262.93162252499985</c:v>
                </c:pt>
                <c:pt idx="87">
                  <c:v>260.24133247999976</c:v>
                </c:pt>
                <c:pt idx="88">
                  <c:v>270.81628725499991</c:v>
                </c:pt>
                <c:pt idx="89">
                  <c:v>265.34569676999973</c:v>
                </c:pt>
                <c:pt idx="90">
                  <c:v>269.28106143999963</c:v>
                </c:pt>
                <c:pt idx="91">
                  <c:v>285.45039490499994</c:v>
                </c:pt>
                <c:pt idx="92">
                  <c:v>287.4548381249997</c:v>
                </c:pt>
                <c:pt idx="93">
                  <c:v>292.31103233499971</c:v>
                </c:pt>
                <c:pt idx="94">
                  <c:v>305.60789110499951</c:v>
                </c:pt>
                <c:pt idx="95">
                  <c:v>311.9823124949998</c:v>
                </c:pt>
                <c:pt idx="96">
                  <c:v>309.40194389999994</c:v>
                </c:pt>
                <c:pt idx="97">
                  <c:v>319.84753080000019</c:v>
                </c:pt>
                <c:pt idx="98">
                  <c:v>321.54622319999987</c:v>
                </c:pt>
                <c:pt idx="99">
                  <c:v>329.3537925</c:v>
                </c:pt>
                <c:pt idx="100">
                  <c:v>337.04801844999997</c:v>
                </c:pt>
                <c:pt idx="101">
                  <c:v>335.31746597999967</c:v>
                </c:pt>
                <c:pt idx="102">
                  <c:v>332.95169696999989</c:v>
                </c:pt>
                <c:pt idx="103">
                  <c:v>333.92486907000017</c:v>
                </c:pt>
                <c:pt idx="104">
                  <c:v>320.04650015500005</c:v>
                </c:pt>
                <c:pt idx="105">
                  <c:v>303.43359329999993</c:v>
                </c:pt>
                <c:pt idx="106">
                  <c:v>258.16954382499966</c:v>
                </c:pt>
                <c:pt idx="107">
                  <c:v>237.77223419999996</c:v>
                </c:pt>
                <c:pt idx="108">
                  <c:v>248.41329479999996</c:v>
                </c:pt>
                <c:pt idx="109">
                  <c:v>245.82455533999996</c:v>
                </c:pt>
                <c:pt idx="110">
                  <c:v>235.41650739999992</c:v>
                </c:pt>
                <c:pt idx="111">
                  <c:v>251.9713198649998</c:v>
                </c:pt>
                <c:pt idx="112">
                  <c:v>253.41972003999979</c:v>
                </c:pt>
                <c:pt idx="113">
                  <c:v>256.03329042999979</c:v>
                </c:pt>
                <c:pt idx="114">
                  <c:v>266.51853234999982</c:v>
                </c:pt>
                <c:pt idx="115">
                  <c:v>316.93698697499997</c:v>
                </c:pt>
                <c:pt idx="116">
                  <c:v>323.79578857999974</c:v>
                </c:pt>
                <c:pt idx="117">
                  <c:v>326.90747390630105</c:v>
                </c:pt>
                <c:pt idx="118">
                  <c:v>344.30520514499989</c:v>
                </c:pt>
                <c:pt idx="119">
                  <c:v>353.47390323999997</c:v>
                </c:pt>
                <c:pt idx="120">
                  <c:v>341.07376037999973</c:v>
                </c:pt>
                <c:pt idx="121">
                  <c:v>338.48248328000011</c:v>
                </c:pt>
                <c:pt idx="122">
                  <c:v>325.40508352000001</c:v>
                </c:pt>
                <c:pt idx="123">
                  <c:v>336.5712888999999</c:v>
                </c:pt>
                <c:pt idx="124">
                  <c:v>343.87123704999993</c:v>
                </c:pt>
                <c:pt idx="125">
                  <c:v>334.59491547000016</c:v>
                </c:pt>
                <c:pt idx="126">
                  <c:v>351.40007814000012</c:v>
                </c:pt>
                <c:pt idx="127">
                  <c:v>361.53434161000001</c:v>
                </c:pt>
                <c:pt idx="128">
                  <c:v>364.66087775999978</c:v>
                </c:pt>
                <c:pt idx="129">
                  <c:v>376.12439281999974</c:v>
                </c:pt>
                <c:pt idx="130">
                  <c:v>375.9653343599997</c:v>
                </c:pt>
                <c:pt idx="131">
                  <c:v>371.69677360999964</c:v>
                </c:pt>
                <c:pt idx="132">
                  <c:v>385.01509753499948</c:v>
                </c:pt>
                <c:pt idx="133">
                  <c:v>392.2407045499998</c:v>
                </c:pt>
                <c:pt idx="134">
                  <c:v>407.95807939999997</c:v>
                </c:pt>
                <c:pt idx="135">
                  <c:v>406.35535886499946</c:v>
                </c:pt>
                <c:pt idx="136">
                  <c:v>430.62299124999987</c:v>
                </c:pt>
                <c:pt idx="137">
                  <c:v>442.77075488999975</c:v>
                </c:pt>
                <c:pt idx="138">
                  <c:v>437.39650415999989</c:v>
                </c:pt>
                <c:pt idx="139">
                  <c:v>461.76675369999981</c:v>
                </c:pt>
                <c:pt idx="140">
                  <c:v>465.04236577500018</c:v>
                </c:pt>
                <c:pt idx="141">
                  <c:v>464.4289391399999</c:v>
                </c:pt>
                <c:pt idx="142">
                  <c:v>492.22625139999991</c:v>
                </c:pt>
                <c:pt idx="143">
                  <c:v>511.09630159999949</c:v>
                </c:pt>
                <c:pt idx="144">
                  <c:v>518.86177223999971</c:v>
                </c:pt>
                <c:pt idx="145">
                  <c:v>534.2246833349999</c:v>
                </c:pt>
                <c:pt idx="146">
                  <c:v>538.39975564999975</c:v>
                </c:pt>
                <c:pt idx="147">
                  <c:v>537.15268529999992</c:v>
                </c:pt>
                <c:pt idx="148">
                  <c:v>548.75071581499958</c:v>
                </c:pt>
                <c:pt idx="149">
                  <c:v>548.31849353999962</c:v>
                </c:pt>
                <c:pt idx="150">
                  <c:v>545.32826354499934</c:v>
                </c:pt>
                <c:pt idx="151">
                  <c:v>522.4343062399995</c:v>
                </c:pt>
                <c:pt idx="152">
                  <c:v>534.37336322999954</c:v>
                </c:pt>
                <c:pt idx="153">
                  <c:v>539.0788930799996</c:v>
                </c:pt>
                <c:pt idx="154">
                  <c:v>553.20511459999943</c:v>
                </c:pt>
                <c:pt idx="155">
                  <c:v>562.45788853500017</c:v>
                </c:pt>
                <c:pt idx="156">
                  <c:v>546.23977211999943</c:v>
                </c:pt>
                <c:pt idx="157">
                  <c:v>568.97676537585426</c:v>
                </c:pt>
                <c:pt idx="158">
                  <c:v>595.50291983999955</c:v>
                </c:pt>
                <c:pt idx="159">
                  <c:v>563.62321345999953</c:v>
                </c:pt>
                <c:pt idx="160">
                  <c:v>537.29795181999953</c:v>
                </c:pt>
                <c:pt idx="161">
                  <c:v>549.39347603999977</c:v>
                </c:pt>
                <c:pt idx="162">
                  <c:v>558.38681334999956</c:v>
                </c:pt>
                <c:pt idx="163">
                  <c:v>604.54647293999938</c:v>
                </c:pt>
                <c:pt idx="164">
                  <c:v>612.33534683999949</c:v>
                </c:pt>
                <c:pt idx="165">
                  <c:v>618.97732472499968</c:v>
                </c:pt>
                <c:pt idx="166">
                  <c:v>618.93366875000004</c:v>
                </c:pt>
                <c:pt idx="167">
                  <c:v>633.56098611499999</c:v>
                </c:pt>
                <c:pt idx="168">
                  <c:v>648.48624565999978</c:v>
                </c:pt>
                <c:pt idx="169">
                  <c:v>659.41100708499937</c:v>
                </c:pt>
                <c:pt idx="170">
                  <c:v>676.35393700500026</c:v>
                </c:pt>
                <c:pt idx="171">
                  <c:v>678.30507611500002</c:v>
                </c:pt>
                <c:pt idx="172">
                  <c:v>692.14830590999952</c:v>
                </c:pt>
                <c:pt idx="173">
                  <c:v>699.99990706000006</c:v>
                </c:pt>
                <c:pt idx="174">
                  <c:v>725.46127062500011</c:v>
                </c:pt>
                <c:pt idx="175">
                  <c:v>707.83040375999951</c:v>
                </c:pt>
                <c:pt idx="176">
                  <c:v>712.73413490999951</c:v>
                </c:pt>
                <c:pt idx="177">
                  <c:v>730.43495560811641</c:v>
                </c:pt>
                <c:pt idx="178">
                  <c:v>744.57254738562096</c:v>
                </c:pt>
                <c:pt idx="179">
                  <c:v>749.49394726328853</c:v>
                </c:pt>
                <c:pt idx="180">
                  <c:v>739.30848369723435</c:v>
                </c:pt>
                <c:pt idx="181">
                  <c:v>741.79652482839981</c:v>
                </c:pt>
                <c:pt idx="182">
                  <c:v>764.42597237048653</c:v>
                </c:pt>
                <c:pt idx="183">
                  <c:v>763.87037509342724</c:v>
                </c:pt>
                <c:pt idx="184">
                  <c:v>776.05208108620491</c:v>
                </c:pt>
                <c:pt idx="185">
                  <c:v>753.23345733743406</c:v>
                </c:pt>
                <c:pt idx="186">
                  <c:v>736.60049712044815</c:v>
                </c:pt>
                <c:pt idx="187">
                  <c:v>731.6108659883721</c:v>
                </c:pt>
                <c:pt idx="188">
                  <c:v>738.95213691393349</c:v>
                </c:pt>
                <c:pt idx="189">
                  <c:v>730.50862998944035</c:v>
                </c:pt>
                <c:pt idx="190">
                  <c:v>701.27434097576872</c:v>
                </c:pt>
                <c:pt idx="191">
                  <c:v>710.56196260153797</c:v>
                </c:pt>
                <c:pt idx="192">
                  <c:v>704.68451483253602</c:v>
                </c:pt>
                <c:pt idx="193">
                  <c:v>738.50679073631488</c:v>
                </c:pt>
                <c:pt idx="194">
                  <c:v>732.03893683728393</c:v>
                </c:pt>
                <c:pt idx="195">
                  <c:v>751.27024276008012</c:v>
                </c:pt>
                <c:pt idx="196">
                  <c:v>761.71232637873743</c:v>
                </c:pt>
                <c:pt idx="197">
                  <c:v>769.69331572242709</c:v>
                </c:pt>
                <c:pt idx="198">
                  <c:v>847.8376889868332</c:v>
                </c:pt>
                <c:pt idx="199">
                  <c:v>832.95149088866435</c:v>
                </c:pt>
                <c:pt idx="200">
                  <c:v>782.10135763157894</c:v>
                </c:pt>
                <c:pt idx="201">
                  <c:v>742.05493146793856</c:v>
                </c:pt>
                <c:pt idx="202">
                  <c:v>759.72429061645266</c:v>
                </c:pt>
                <c:pt idx="203">
                  <c:v>776.05220718059297</c:v>
                </c:pt>
                <c:pt idx="204">
                  <c:v>783.04835859764523</c:v>
                </c:pt>
                <c:pt idx="205">
                  <c:v>797.86719612147044</c:v>
                </c:pt>
                <c:pt idx="206">
                  <c:v>843.55114818043148</c:v>
                </c:pt>
                <c:pt idx="207">
                  <c:v>827.97817214293741</c:v>
                </c:pt>
                <c:pt idx="208">
                  <c:v>813.1616066270567</c:v>
                </c:pt>
                <c:pt idx="209">
                  <c:v>817.53848427019375</c:v>
                </c:pt>
                <c:pt idx="210">
                  <c:v>0</c:v>
                </c:pt>
              </c:numCache>
            </c:numRef>
          </c:val>
          <c:extLst>
            <c:ext xmlns:c16="http://schemas.microsoft.com/office/drawing/2014/chart" uri="{C3380CC4-5D6E-409C-BE32-E72D297353CC}">
              <c16:uniqueId val="{00000004-4552-46EE-BF4B-036DF4AC083C}"/>
            </c:ext>
          </c:extLst>
        </c:ser>
        <c:ser>
          <c:idx val="6"/>
          <c:order val="5"/>
          <c:tx>
            <c:v>US</c:v>
          </c:tx>
          <c:spPr>
            <a:solidFill>
              <a:srgbClr val="269792"/>
            </a:solidFill>
            <a:ln w="25400">
              <a:noFill/>
            </a:ln>
            <a:effectLst/>
          </c:spPr>
          <c:cat>
            <c:numRef>
              <c:f>'Données Capitalisation'!$A$40:$A$1000</c:f>
              <c:numCache>
                <c:formatCode>m/d/yyyy</c:formatCode>
                <c:ptCount val="961"/>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38867</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pt idx="145">
                  <c:v>40939</c:v>
                </c:pt>
                <c:pt idx="146">
                  <c:v>40968</c:v>
                </c:pt>
                <c:pt idx="147">
                  <c:v>40998</c:v>
                </c:pt>
                <c:pt idx="148">
                  <c:v>41029</c:v>
                </c:pt>
                <c:pt idx="149">
                  <c:v>41060</c:v>
                </c:pt>
                <c:pt idx="150">
                  <c:v>41089</c:v>
                </c:pt>
                <c:pt idx="151">
                  <c:v>41180</c:v>
                </c:pt>
                <c:pt idx="152">
                  <c:v>41213</c:v>
                </c:pt>
                <c:pt idx="153">
                  <c:v>41243</c:v>
                </c:pt>
                <c:pt idx="154">
                  <c:v>41274</c:v>
                </c:pt>
                <c:pt idx="155">
                  <c:v>41305</c:v>
                </c:pt>
                <c:pt idx="156">
                  <c:v>41333</c:v>
                </c:pt>
                <c:pt idx="157">
                  <c:v>41361</c:v>
                </c:pt>
                <c:pt idx="158">
                  <c:v>41394</c:v>
                </c:pt>
                <c:pt idx="159">
                  <c:v>41425</c:v>
                </c:pt>
                <c:pt idx="160">
                  <c:v>41453</c:v>
                </c:pt>
                <c:pt idx="161">
                  <c:v>41486</c:v>
                </c:pt>
                <c:pt idx="162">
                  <c:v>41516</c:v>
                </c:pt>
                <c:pt idx="163">
                  <c:v>41547</c:v>
                </c:pt>
                <c:pt idx="164">
                  <c:v>41578</c:v>
                </c:pt>
                <c:pt idx="165">
                  <c:v>41607</c:v>
                </c:pt>
                <c:pt idx="166">
                  <c:v>41639</c:v>
                </c:pt>
                <c:pt idx="167">
                  <c:v>41670</c:v>
                </c:pt>
                <c:pt idx="168">
                  <c:v>41698</c:v>
                </c:pt>
                <c:pt idx="169">
                  <c:v>41729</c:v>
                </c:pt>
                <c:pt idx="170">
                  <c:v>41759</c:v>
                </c:pt>
                <c:pt idx="171">
                  <c:v>41789</c:v>
                </c:pt>
                <c:pt idx="172">
                  <c:v>41820</c:v>
                </c:pt>
                <c:pt idx="173">
                  <c:v>41851</c:v>
                </c:pt>
                <c:pt idx="174">
                  <c:v>41880</c:v>
                </c:pt>
                <c:pt idx="175">
                  <c:v>41912</c:v>
                </c:pt>
                <c:pt idx="176">
                  <c:v>41943</c:v>
                </c:pt>
                <c:pt idx="177">
                  <c:v>41971</c:v>
                </c:pt>
                <c:pt idx="178">
                  <c:v>42004</c:v>
                </c:pt>
                <c:pt idx="179">
                  <c:v>42034</c:v>
                </c:pt>
                <c:pt idx="180">
                  <c:v>42062</c:v>
                </c:pt>
                <c:pt idx="181">
                  <c:v>42094</c:v>
                </c:pt>
                <c:pt idx="182">
                  <c:v>42124</c:v>
                </c:pt>
                <c:pt idx="183">
                  <c:v>42153</c:v>
                </c:pt>
                <c:pt idx="184">
                  <c:v>42185</c:v>
                </c:pt>
                <c:pt idx="185">
                  <c:v>42216</c:v>
                </c:pt>
                <c:pt idx="186">
                  <c:v>42247</c:v>
                </c:pt>
                <c:pt idx="187">
                  <c:v>42277</c:v>
                </c:pt>
                <c:pt idx="188">
                  <c:v>42307</c:v>
                </c:pt>
                <c:pt idx="189">
                  <c:v>42338</c:v>
                </c:pt>
                <c:pt idx="190">
                  <c:v>42369</c:v>
                </c:pt>
                <c:pt idx="191">
                  <c:v>42398</c:v>
                </c:pt>
                <c:pt idx="192">
                  <c:v>42429</c:v>
                </c:pt>
                <c:pt idx="193">
                  <c:v>42460</c:v>
                </c:pt>
                <c:pt idx="194">
                  <c:v>42489</c:v>
                </c:pt>
                <c:pt idx="195">
                  <c:v>42521</c:v>
                </c:pt>
                <c:pt idx="196">
                  <c:v>42551</c:v>
                </c:pt>
                <c:pt idx="197">
                  <c:v>42580</c:v>
                </c:pt>
                <c:pt idx="198">
                  <c:v>42613</c:v>
                </c:pt>
                <c:pt idx="199">
                  <c:v>42643</c:v>
                </c:pt>
                <c:pt idx="200">
                  <c:v>42674</c:v>
                </c:pt>
                <c:pt idx="201">
                  <c:v>42704</c:v>
                </c:pt>
                <c:pt idx="202">
                  <c:v>42734</c:v>
                </c:pt>
                <c:pt idx="203">
                  <c:v>42766</c:v>
                </c:pt>
                <c:pt idx="204">
                  <c:v>42794</c:v>
                </c:pt>
                <c:pt idx="205">
                  <c:v>42825</c:v>
                </c:pt>
                <c:pt idx="206">
                  <c:v>42853</c:v>
                </c:pt>
                <c:pt idx="207">
                  <c:v>42886</c:v>
                </c:pt>
                <c:pt idx="208">
                  <c:v>42916</c:v>
                </c:pt>
                <c:pt idx="209">
                  <c:v>42947</c:v>
                </c:pt>
                <c:pt idx="210">
                  <c:v>42978</c:v>
                </c:pt>
              </c:numCache>
            </c:numRef>
          </c:cat>
          <c:val>
            <c:numRef>
              <c:f>'Données Capitalisation'!$AN$40:$AN$1000</c:f>
              <c:numCache>
                <c:formatCode>_-* #,##0\ _€_-;\-* #,##0\ _€_-;_-* "-"??\ _€_-;_-@_-</c:formatCode>
                <c:ptCount val="961"/>
                <c:pt idx="0">
                  <c:v>96.778100000000009</c:v>
                </c:pt>
                <c:pt idx="1">
                  <c:v>102.3623</c:v>
                </c:pt>
                <c:pt idx="2">
                  <c:v>103.27169999999998</c:v>
                </c:pt>
                <c:pt idx="3">
                  <c:v>106.43089999999999</c:v>
                </c:pt>
                <c:pt idx="4">
                  <c:v>107.12039999999999</c:v>
                </c:pt>
                <c:pt idx="5">
                  <c:v>106.83750000000001</c:v>
                </c:pt>
                <c:pt idx="6">
                  <c:v>108.1768</c:v>
                </c:pt>
                <c:pt idx="7">
                  <c:v>112.88910000000001</c:v>
                </c:pt>
                <c:pt idx="8">
                  <c:v>113.69619999999999</c:v>
                </c:pt>
                <c:pt idx="9">
                  <c:v>114.3156</c:v>
                </c:pt>
                <c:pt idx="10">
                  <c:v>120.3364</c:v>
                </c:pt>
                <c:pt idx="11">
                  <c:v>122.1113</c:v>
                </c:pt>
                <c:pt idx="12">
                  <c:v>123.33449999999999</c:v>
                </c:pt>
                <c:pt idx="13">
                  <c:v>130.40899999999999</c:v>
                </c:pt>
                <c:pt idx="14">
                  <c:v>132.7381</c:v>
                </c:pt>
                <c:pt idx="15">
                  <c:v>133.90089999999998</c:v>
                </c:pt>
                <c:pt idx="16">
                  <c:v>134.03399999999999</c:v>
                </c:pt>
                <c:pt idx="17">
                  <c:v>135.60560000000001</c:v>
                </c:pt>
                <c:pt idx="18">
                  <c:v>135.42679999999999</c:v>
                </c:pt>
                <c:pt idx="19">
                  <c:v>122.09269999999999</c:v>
                </c:pt>
                <c:pt idx="20">
                  <c:v>122.2597</c:v>
                </c:pt>
                <c:pt idx="21">
                  <c:v>123.05069999999999</c:v>
                </c:pt>
                <c:pt idx="22">
                  <c:v>130.32230000000001</c:v>
                </c:pt>
                <c:pt idx="23">
                  <c:v>127.22020000000001</c:v>
                </c:pt>
                <c:pt idx="24">
                  <c:v>125.9165</c:v>
                </c:pt>
                <c:pt idx="25">
                  <c:v>131.11729999999997</c:v>
                </c:pt>
                <c:pt idx="26">
                  <c:v>133.1892</c:v>
                </c:pt>
                <c:pt idx="27">
                  <c:v>132.37289999999996</c:v>
                </c:pt>
                <c:pt idx="28">
                  <c:v>134.90549999999999</c:v>
                </c:pt>
                <c:pt idx="29">
                  <c:v>137.18260000000001</c:v>
                </c:pt>
                <c:pt idx="30">
                  <c:v>139.0702</c:v>
                </c:pt>
                <c:pt idx="31">
                  <c:v>149.07920000000004</c:v>
                </c:pt>
                <c:pt idx="32">
                  <c:v>154.68189999999998</c:v>
                </c:pt>
                <c:pt idx="33">
                  <c:v>159.52700000000002</c:v>
                </c:pt>
                <c:pt idx="34">
                  <c:v>161.87699999999998</c:v>
                </c:pt>
                <c:pt idx="35">
                  <c:v>161.79379999999998</c:v>
                </c:pt>
                <c:pt idx="36">
                  <c:v>167.4939</c:v>
                </c:pt>
                <c:pt idx="37">
                  <c:v>173.2679</c:v>
                </c:pt>
                <c:pt idx="38">
                  <c:v>179.7629</c:v>
                </c:pt>
                <c:pt idx="39">
                  <c:v>176.6857</c:v>
                </c:pt>
                <c:pt idx="40">
                  <c:v>175.44779999999997</c:v>
                </c:pt>
                <c:pt idx="41">
                  <c:v>183.87040000000002</c:v>
                </c:pt>
                <c:pt idx="42">
                  <c:v>182.0598</c:v>
                </c:pt>
                <c:pt idx="43">
                  <c:v>181.94570000000002</c:v>
                </c:pt>
                <c:pt idx="44">
                  <c:v>185.46449999999999</c:v>
                </c:pt>
                <c:pt idx="45">
                  <c:v>191.69370000000004</c:v>
                </c:pt>
                <c:pt idx="46">
                  <c:v>200.8639</c:v>
                </c:pt>
                <c:pt idx="47">
                  <c:v>200.94829999999999</c:v>
                </c:pt>
                <c:pt idx="48">
                  <c:v>202.80070000000003</c:v>
                </c:pt>
                <c:pt idx="49">
                  <c:v>203.36139999999997</c:v>
                </c:pt>
                <c:pt idx="50">
                  <c:v>220.49080000000001</c:v>
                </c:pt>
                <c:pt idx="51">
                  <c:v>223.97129999999999</c:v>
                </c:pt>
                <c:pt idx="52">
                  <c:v>221.45150000000001</c:v>
                </c:pt>
                <c:pt idx="53">
                  <c:v>225.27920000000003</c:v>
                </c:pt>
                <c:pt idx="54">
                  <c:v>225.38260000000002</c:v>
                </c:pt>
                <c:pt idx="55">
                  <c:v>225.17029999999997</c:v>
                </c:pt>
                <c:pt idx="56">
                  <c:v>253.22979999999998</c:v>
                </c:pt>
                <c:pt idx="57">
                  <c:v>253.81150000000002</c:v>
                </c:pt>
                <c:pt idx="58">
                  <c:v>255.41710000000003</c:v>
                </c:pt>
                <c:pt idx="59">
                  <c:v>275.96979999999996</c:v>
                </c:pt>
                <c:pt idx="60">
                  <c:v>281.05159999999995</c:v>
                </c:pt>
                <c:pt idx="61">
                  <c:v>300.17579999999998</c:v>
                </c:pt>
                <c:pt idx="62">
                  <c:v>298.87479999999999</c:v>
                </c:pt>
                <c:pt idx="63">
                  <c:v>299.31829999999997</c:v>
                </c:pt>
                <c:pt idx="64">
                  <c:v>304.09879999999998</c:v>
                </c:pt>
                <c:pt idx="65">
                  <c:v>324.51740000000001</c:v>
                </c:pt>
                <c:pt idx="66">
                  <c:v>325.70089999999999</c:v>
                </c:pt>
                <c:pt idx="67">
                  <c:v>315.95729999999998</c:v>
                </c:pt>
                <c:pt idx="68">
                  <c:v>339.02969999999999</c:v>
                </c:pt>
                <c:pt idx="69">
                  <c:v>338.50939999999997</c:v>
                </c:pt>
                <c:pt idx="70">
                  <c:v>348.18809999999996</c:v>
                </c:pt>
                <c:pt idx="71">
                  <c:v>348.904</c:v>
                </c:pt>
                <c:pt idx="72">
                  <c:v>352.77579999999995</c:v>
                </c:pt>
                <c:pt idx="73">
                  <c:v>350.51850000000002</c:v>
                </c:pt>
                <c:pt idx="74">
                  <c:v>350.3802</c:v>
                </c:pt>
                <c:pt idx="75">
                  <c:v>342.84339999999997</c:v>
                </c:pt>
                <c:pt idx="76">
                  <c:v>341.13529999999997</c:v>
                </c:pt>
                <c:pt idx="77">
                  <c:v>361.2894</c:v>
                </c:pt>
                <c:pt idx="78">
                  <c:v>362.25630000000001</c:v>
                </c:pt>
                <c:pt idx="79">
                  <c:v>381.51679999999993</c:v>
                </c:pt>
                <c:pt idx="80">
                  <c:v>388.27900000000005</c:v>
                </c:pt>
                <c:pt idx="81">
                  <c:v>389.03680000000003</c:v>
                </c:pt>
                <c:pt idx="82">
                  <c:v>407.87720000000002</c:v>
                </c:pt>
                <c:pt idx="83">
                  <c:v>412.86559999999997</c:v>
                </c:pt>
                <c:pt idx="84">
                  <c:v>403.12860000000001</c:v>
                </c:pt>
                <c:pt idx="85">
                  <c:v>399.04440000000011</c:v>
                </c:pt>
                <c:pt idx="86">
                  <c:v>407.4083</c:v>
                </c:pt>
                <c:pt idx="87">
                  <c:v>408.27640000000008</c:v>
                </c:pt>
                <c:pt idx="88">
                  <c:v>426.19590000000005</c:v>
                </c:pt>
                <c:pt idx="89">
                  <c:v>420.91449999999998</c:v>
                </c:pt>
                <c:pt idx="90">
                  <c:v>420.22149999999993</c:v>
                </c:pt>
                <c:pt idx="91">
                  <c:v>441.68759999999997</c:v>
                </c:pt>
                <c:pt idx="92">
                  <c:v>445.73340000000002</c:v>
                </c:pt>
                <c:pt idx="93">
                  <c:v>451.35650000000004</c:v>
                </c:pt>
                <c:pt idx="94">
                  <c:v>468.81219999999996</c:v>
                </c:pt>
                <c:pt idx="95">
                  <c:v>487.60420000000005</c:v>
                </c:pt>
                <c:pt idx="96">
                  <c:v>487.25719999999995</c:v>
                </c:pt>
                <c:pt idx="97">
                  <c:v>499.928</c:v>
                </c:pt>
                <c:pt idx="98">
                  <c:v>506.66449999999998</c:v>
                </c:pt>
                <c:pt idx="99">
                  <c:v>506.71950000000004</c:v>
                </c:pt>
                <c:pt idx="100">
                  <c:v>509.25490000000002</c:v>
                </c:pt>
                <c:pt idx="101">
                  <c:v>510.16320000000002</c:v>
                </c:pt>
                <c:pt idx="102">
                  <c:v>518.6472</c:v>
                </c:pt>
                <c:pt idx="103">
                  <c:v>525.40919999999994</c:v>
                </c:pt>
                <c:pt idx="104">
                  <c:v>530.68209999999999</c:v>
                </c:pt>
                <c:pt idx="105">
                  <c:v>509.76590000000004</c:v>
                </c:pt>
                <c:pt idx="106">
                  <c:v>477.91409999999991</c:v>
                </c:pt>
                <c:pt idx="107">
                  <c:v>483.83890000000002</c:v>
                </c:pt>
                <c:pt idx="108">
                  <c:v>507.1961</c:v>
                </c:pt>
                <c:pt idx="109">
                  <c:v>507.2337</c:v>
                </c:pt>
                <c:pt idx="110">
                  <c:v>499.84750000000003</c:v>
                </c:pt>
                <c:pt idx="111">
                  <c:v>529.2604</c:v>
                </c:pt>
                <c:pt idx="112">
                  <c:v>500.58409999999992</c:v>
                </c:pt>
                <c:pt idx="113">
                  <c:v>510.9726</c:v>
                </c:pt>
                <c:pt idx="114">
                  <c:v>513.54420000000005</c:v>
                </c:pt>
                <c:pt idx="115">
                  <c:v>524.89519999999993</c:v>
                </c:pt>
                <c:pt idx="116">
                  <c:v>529.15509999999995</c:v>
                </c:pt>
                <c:pt idx="117">
                  <c:v>540.37100000000009</c:v>
                </c:pt>
                <c:pt idx="118">
                  <c:v>545.39780000000007</c:v>
                </c:pt>
                <c:pt idx="119">
                  <c:v>575.89009999999996</c:v>
                </c:pt>
                <c:pt idx="120">
                  <c:v>563.23500000000001</c:v>
                </c:pt>
                <c:pt idx="121">
                  <c:v>567.8533000000001</c:v>
                </c:pt>
                <c:pt idx="122">
                  <c:v>557.37119999999993</c:v>
                </c:pt>
                <c:pt idx="123">
                  <c:v>566.20090000000005</c:v>
                </c:pt>
                <c:pt idx="124">
                  <c:v>575.70080000000007</c:v>
                </c:pt>
                <c:pt idx="125">
                  <c:v>575.44349999999997</c:v>
                </c:pt>
                <c:pt idx="126">
                  <c:v>583.73669999999993</c:v>
                </c:pt>
                <c:pt idx="127">
                  <c:v>580.26790000000005</c:v>
                </c:pt>
                <c:pt idx="128">
                  <c:v>611.06440000000009</c:v>
                </c:pt>
                <c:pt idx="129">
                  <c:v>625.2663</c:v>
                </c:pt>
                <c:pt idx="130">
                  <c:v>640.72500000000002</c:v>
                </c:pt>
                <c:pt idx="131">
                  <c:v>650.83590000000004</c:v>
                </c:pt>
                <c:pt idx="132">
                  <c:v>640.65340000000003</c:v>
                </c:pt>
                <c:pt idx="133">
                  <c:v>642.69780000000003</c:v>
                </c:pt>
                <c:pt idx="134">
                  <c:v>658.0643</c:v>
                </c:pt>
                <c:pt idx="135">
                  <c:v>676.57830000000013</c:v>
                </c:pt>
                <c:pt idx="136">
                  <c:v>692.55139999999994</c:v>
                </c:pt>
                <c:pt idx="137">
                  <c:v>701.8913</c:v>
                </c:pt>
                <c:pt idx="138">
                  <c:v>715.8904</c:v>
                </c:pt>
                <c:pt idx="139">
                  <c:v>740.13580000000013</c:v>
                </c:pt>
                <c:pt idx="140">
                  <c:v>742.78510000000006</c:v>
                </c:pt>
                <c:pt idx="141">
                  <c:v>753.45650000000012</c:v>
                </c:pt>
                <c:pt idx="142">
                  <c:v>776.24810000000002</c:v>
                </c:pt>
                <c:pt idx="143">
                  <c:v>794.81939999999997</c:v>
                </c:pt>
                <c:pt idx="144">
                  <c:v>795.30969999999991</c:v>
                </c:pt>
                <c:pt idx="145">
                  <c:v>838.65490000000011</c:v>
                </c:pt>
                <c:pt idx="146">
                  <c:v>844.27170000000001</c:v>
                </c:pt>
                <c:pt idx="147">
                  <c:v>834.69049999999993</c:v>
                </c:pt>
                <c:pt idx="148">
                  <c:v>865.86239999999998</c:v>
                </c:pt>
                <c:pt idx="149">
                  <c:v>895.91180000000008</c:v>
                </c:pt>
                <c:pt idx="150">
                  <c:v>890.65219999999988</c:v>
                </c:pt>
                <c:pt idx="151">
                  <c:v>918.5399000000001</c:v>
                </c:pt>
                <c:pt idx="152">
                  <c:v>948.32330000000002</c:v>
                </c:pt>
                <c:pt idx="153">
                  <c:v>967.32580000000007</c:v>
                </c:pt>
                <c:pt idx="154">
                  <c:v>975.63159999999993</c:v>
                </c:pt>
                <c:pt idx="155">
                  <c:v>952.7956999999999</c:v>
                </c:pt>
                <c:pt idx="156">
                  <c:v>961.65589999999997</c:v>
                </c:pt>
                <c:pt idx="157">
                  <c:v>964.10380000000009</c:v>
                </c:pt>
                <c:pt idx="158">
                  <c:v>988.55160000000012</c:v>
                </c:pt>
                <c:pt idx="159">
                  <c:v>955.70339999999999</c:v>
                </c:pt>
                <c:pt idx="160">
                  <c:v>919.69340000000011</c:v>
                </c:pt>
                <c:pt idx="161">
                  <c:v>918.57499999999993</c:v>
                </c:pt>
                <c:pt idx="162">
                  <c:v>904.31179999999995</c:v>
                </c:pt>
                <c:pt idx="163">
                  <c:v>947.34429999999998</c:v>
                </c:pt>
                <c:pt idx="164">
                  <c:v>957.53759999999988</c:v>
                </c:pt>
                <c:pt idx="165">
                  <c:v>945.81689999999992</c:v>
                </c:pt>
                <c:pt idx="166">
                  <c:v>960.58330000000001</c:v>
                </c:pt>
                <c:pt idx="167">
                  <c:v>968.68680000000006</c:v>
                </c:pt>
                <c:pt idx="168">
                  <c:v>981.94939999999997</c:v>
                </c:pt>
                <c:pt idx="169">
                  <c:v>990.67920000000004</c:v>
                </c:pt>
                <c:pt idx="170">
                  <c:v>998.88670000000002</c:v>
                </c:pt>
                <c:pt idx="171">
                  <c:v>1021.3554</c:v>
                </c:pt>
                <c:pt idx="172">
                  <c:v>1046.0644</c:v>
                </c:pt>
                <c:pt idx="173">
                  <c:v>1036.5038999999999</c:v>
                </c:pt>
                <c:pt idx="174">
                  <c:v>1041.472</c:v>
                </c:pt>
                <c:pt idx="175">
                  <c:v>1042.1394</c:v>
                </c:pt>
                <c:pt idx="176">
                  <c:v>1058.9866</c:v>
                </c:pt>
                <c:pt idx="177">
                  <c:v>1062.191</c:v>
                </c:pt>
                <c:pt idx="178">
                  <c:v>1080.0147999999999</c:v>
                </c:pt>
                <c:pt idx="179">
                  <c:v>1111.9379999999999</c:v>
                </c:pt>
                <c:pt idx="180">
                  <c:v>1091.4349999999999</c:v>
                </c:pt>
                <c:pt idx="181">
                  <c:v>1108.2121000000002</c:v>
                </c:pt>
                <c:pt idx="182">
                  <c:v>1091.8316000000002</c:v>
                </c:pt>
                <c:pt idx="183">
                  <c:v>1081.8056000000001</c:v>
                </c:pt>
                <c:pt idx="184">
                  <c:v>1089.2478999999998</c:v>
                </c:pt>
                <c:pt idx="185">
                  <c:v>1079.6867999999999</c:v>
                </c:pt>
                <c:pt idx="186">
                  <c:v>1085.9596000000001</c:v>
                </c:pt>
                <c:pt idx="187">
                  <c:v>1091.3223999999998</c:v>
                </c:pt>
                <c:pt idx="188">
                  <c:v>1093.4992999999999</c:v>
                </c:pt>
                <c:pt idx="189">
                  <c:v>1111.6387999999999</c:v>
                </c:pt>
                <c:pt idx="190">
                  <c:v>1118.2319</c:v>
                </c:pt>
                <c:pt idx="191">
                  <c:v>1131.9910000000002</c:v>
                </c:pt>
                <c:pt idx="192">
                  <c:v>1145.7420000000002</c:v>
                </c:pt>
                <c:pt idx="193">
                  <c:v>1181.2323000000001</c:v>
                </c:pt>
                <c:pt idx="194">
                  <c:v>1184.5640000000001</c:v>
                </c:pt>
                <c:pt idx="195">
                  <c:v>1162.5558999999998</c:v>
                </c:pt>
                <c:pt idx="196">
                  <c:v>1194.2068999999999</c:v>
                </c:pt>
                <c:pt idx="197">
                  <c:v>1202.7765999999999</c:v>
                </c:pt>
                <c:pt idx="198">
                  <c:v>1208.5096000000001</c:v>
                </c:pt>
                <c:pt idx="199">
                  <c:v>1226.4337999999998</c:v>
                </c:pt>
                <c:pt idx="200">
                  <c:v>1225.1516000000001</c:v>
                </c:pt>
                <c:pt idx="201">
                  <c:v>1212.3209999999999</c:v>
                </c:pt>
                <c:pt idx="202">
                  <c:v>1210.4498999999998</c:v>
                </c:pt>
                <c:pt idx="203">
                  <c:v>1226.6236000000001</c:v>
                </c:pt>
                <c:pt idx="204">
                  <c:v>1240.2433999999998</c:v>
                </c:pt>
                <c:pt idx="205">
                  <c:v>1252.0333999999998</c:v>
                </c:pt>
                <c:pt idx="206">
                  <c:v>1258.3673999999999</c:v>
                </c:pt>
                <c:pt idx="207">
                  <c:v>1233.6940999999999</c:v>
                </c:pt>
                <c:pt idx="208">
                  <c:v>1227.1870000000001</c:v>
                </c:pt>
                <c:pt idx="209">
                  <c:v>1226.1485</c:v>
                </c:pt>
                <c:pt idx="210">
                  <c:v>0</c:v>
                </c:pt>
              </c:numCache>
            </c:numRef>
          </c:val>
          <c:extLst>
            <c:ext xmlns:c16="http://schemas.microsoft.com/office/drawing/2014/chart" uri="{C3380CC4-5D6E-409C-BE32-E72D297353CC}">
              <c16:uniqueId val="{00000005-4552-46EE-BF4B-036DF4AC083C}"/>
            </c:ext>
          </c:extLst>
        </c:ser>
        <c:ser>
          <c:idx val="2"/>
          <c:order val="6"/>
          <c:tx>
            <c:v>Eurozone</c:v>
          </c:tx>
          <c:spPr>
            <a:solidFill>
              <a:srgbClr val="376798"/>
            </a:solidFill>
            <a:ln w="25400">
              <a:noFill/>
            </a:ln>
            <a:effectLst/>
          </c:spPr>
          <c:cat>
            <c:numRef>
              <c:f>'Données Capitalisation'!$A$40:$A$1000</c:f>
              <c:numCache>
                <c:formatCode>m/d/yyyy</c:formatCode>
                <c:ptCount val="961"/>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38867</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pt idx="145">
                  <c:v>40939</c:v>
                </c:pt>
                <c:pt idx="146">
                  <c:v>40968</c:v>
                </c:pt>
                <c:pt idx="147">
                  <c:v>40998</c:v>
                </c:pt>
                <c:pt idx="148">
                  <c:v>41029</c:v>
                </c:pt>
                <c:pt idx="149">
                  <c:v>41060</c:v>
                </c:pt>
                <c:pt idx="150">
                  <c:v>41089</c:v>
                </c:pt>
                <c:pt idx="151">
                  <c:v>41180</c:v>
                </c:pt>
                <c:pt idx="152">
                  <c:v>41213</c:v>
                </c:pt>
                <c:pt idx="153">
                  <c:v>41243</c:v>
                </c:pt>
                <c:pt idx="154">
                  <c:v>41274</c:v>
                </c:pt>
                <c:pt idx="155">
                  <c:v>41305</c:v>
                </c:pt>
                <c:pt idx="156">
                  <c:v>41333</c:v>
                </c:pt>
                <c:pt idx="157">
                  <c:v>41361</c:v>
                </c:pt>
                <c:pt idx="158">
                  <c:v>41394</c:v>
                </c:pt>
                <c:pt idx="159">
                  <c:v>41425</c:v>
                </c:pt>
                <c:pt idx="160">
                  <c:v>41453</c:v>
                </c:pt>
                <c:pt idx="161">
                  <c:v>41486</c:v>
                </c:pt>
                <c:pt idx="162">
                  <c:v>41516</c:v>
                </c:pt>
                <c:pt idx="163">
                  <c:v>41547</c:v>
                </c:pt>
                <c:pt idx="164">
                  <c:v>41578</c:v>
                </c:pt>
                <c:pt idx="165">
                  <c:v>41607</c:v>
                </c:pt>
                <c:pt idx="166">
                  <c:v>41639</c:v>
                </c:pt>
                <c:pt idx="167">
                  <c:v>41670</c:v>
                </c:pt>
                <c:pt idx="168">
                  <c:v>41698</c:v>
                </c:pt>
                <c:pt idx="169">
                  <c:v>41729</c:v>
                </c:pt>
                <c:pt idx="170">
                  <c:v>41759</c:v>
                </c:pt>
                <c:pt idx="171">
                  <c:v>41789</c:v>
                </c:pt>
                <c:pt idx="172">
                  <c:v>41820</c:v>
                </c:pt>
                <c:pt idx="173">
                  <c:v>41851</c:v>
                </c:pt>
                <c:pt idx="174">
                  <c:v>41880</c:v>
                </c:pt>
                <c:pt idx="175">
                  <c:v>41912</c:v>
                </c:pt>
                <c:pt idx="176">
                  <c:v>41943</c:v>
                </c:pt>
                <c:pt idx="177">
                  <c:v>41971</c:v>
                </c:pt>
                <c:pt idx="178">
                  <c:v>42004</c:v>
                </c:pt>
                <c:pt idx="179">
                  <c:v>42034</c:v>
                </c:pt>
                <c:pt idx="180">
                  <c:v>42062</c:v>
                </c:pt>
                <c:pt idx="181">
                  <c:v>42094</c:v>
                </c:pt>
                <c:pt idx="182">
                  <c:v>42124</c:v>
                </c:pt>
                <c:pt idx="183">
                  <c:v>42153</c:v>
                </c:pt>
                <c:pt idx="184">
                  <c:v>42185</c:v>
                </c:pt>
                <c:pt idx="185">
                  <c:v>42216</c:v>
                </c:pt>
                <c:pt idx="186">
                  <c:v>42247</c:v>
                </c:pt>
                <c:pt idx="187">
                  <c:v>42277</c:v>
                </c:pt>
                <c:pt idx="188">
                  <c:v>42307</c:v>
                </c:pt>
                <c:pt idx="189">
                  <c:v>42338</c:v>
                </c:pt>
                <c:pt idx="190">
                  <c:v>42369</c:v>
                </c:pt>
                <c:pt idx="191">
                  <c:v>42398</c:v>
                </c:pt>
                <c:pt idx="192">
                  <c:v>42429</c:v>
                </c:pt>
                <c:pt idx="193">
                  <c:v>42460</c:v>
                </c:pt>
                <c:pt idx="194">
                  <c:v>42489</c:v>
                </c:pt>
                <c:pt idx="195">
                  <c:v>42521</c:v>
                </c:pt>
                <c:pt idx="196">
                  <c:v>42551</c:v>
                </c:pt>
                <c:pt idx="197">
                  <c:v>42580</c:v>
                </c:pt>
                <c:pt idx="198">
                  <c:v>42613</c:v>
                </c:pt>
                <c:pt idx="199">
                  <c:v>42643</c:v>
                </c:pt>
                <c:pt idx="200">
                  <c:v>42674</c:v>
                </c:pt>
                <c:pt idx="201">
                  <c:v>42704</c:v>
                </c:pt>
                <c:pt idx="202">
                  <c:v>42734</c:v>
                </c:pt>
                <c:pt idx="203">
                  <c:v>42766</c:v>
                </c:pt>
                <c:pt idx="204">
                  <c:v>42794</c:v>
                </c:pt>
                <c:pt idx="205">
                  <c:v>42825</c:v>
                </c:pt>
                <c:pt idx="206">
                  <c:v>42853</c:v>
                </c:pt>
                <c:pt idx="207">
                  <c:v>42886</c:v>
                </c:pt>
                <c:pt idx="208">
                  <c:v>42916</c:v>
                </c:pt>
                <c:pt idx="209">
                  <c:v>42947</c:v>
                </c:pt>
                <c:pt idx="210">
                  <c:v>42978</c:v>
                </c:pt>
              </c:numCache>
            </c:numRef>
          </c:cat>
          <c:val>
            <c:numRef>
              <c:f>'Données Capitalisation'!$AM$40:$AM$1000</c:f>
              <c:numCache>
                <c:formatCode>_-* #,##0\ _€_-;\-* #,##0\ _€_-;_-* "-"??\ _€_-;_-@_-</c:formatCode>
                <c:ptCount val="961"/>
                <c:pt idx="0">
                  <c:v>9.7364020525203756</c:v>
                </c:pt>
                <c:pt idx="1">
                  <c:v>9.0311240535818271</c:v>
                </c:pt>
                <c:pt idx="2">
                  <c:v>9.5952569665413172</c:v>
                </c:pt>
                <c:pt idx="3">
                  <c:v>9.6844984715322902</c:v>
                </c:pt>
                <c:pt idx="4">
                  <c:v>9.3428944008754318</c:v>
                </c:pt>
                <c:pt idx="5">
                  <c:v>10.227813525935654</c:v>
                </c:pt>
                <c:pt idx="6">
                  <c:v>10.42687970282884</c:v>
                </c:pt>
                <c:pt idx="7">
                  <c:v>10.377228502594514</c:v>
                </c:pt>
                <c:pt idx="8">
                  <c:v>9.9922363281249993</c:v>
                </c:pt>
                <c:pt idx="9">
                  <c:v>9.9713743490157984</c:v>
                </c:pt>
                <c:pt idx="10">
                  <c:v>10.336676570458405</c:v>
                </c:pt>
                <c:pt idx="11">
                  <c:v>10.77067650139665</c:v>
                </c:pt>
                <c:pt idx="12">
                  <c:v>11.697347285067874</c:v>
                </c:pt>
                <c:pt idx="13">
                  <c:v>12.085157815865879</c:v>
                </c:pt>
                <c:pt idx="14">
                  <c:v>11.978577761359439</c:v>
                </c:pt>
                <c:pt idx="15">
                  <c:v>11.423282482903735</c:v>
                </c:pt>
                <c:pt idx="16">
                  <c:v>11.942717169022851</c:v>
                </c:pt>
                <c:pt idx="17">
                  <c:v>12.056881656804732</c:v>
                </c:pt>
                <c:pt idx="18">
                  <c:v>12.199893878937091</c:v>
                </c:pt>
                <c:pt idx="19">
                  <c:v>12.864776511831725</c:v>
                </c:pt>
                <c:pt idx="20">
                  <c:v>13.585267767539458</c:v>
                </c:pt>
                <c:pt idx="21">
                  <c:v>13.600268841702363</c:v>
                </c:pt>
                <c:pt idx="22">
                  <c:v>17.260125168842862</c:v>
                </c:pt>
                <c:pt idx="23">
                  <c:v>17.218687701685194</c:v>
                </c:pt>
                <c:pt idx="24">
                  <c:v>16.947690802348337</c:v>
                </c:pt>
                <c:pt idx="25">
                  <c:v>17.556055684454755</c:v>
                </c:pt>
                <c:pt idx="26">
                  <c:v>19.045564635312527</c:v>
                </c:pt>
                <c:pt idx="27">
                  <c:v>19.060468967921896</c:v>
                </c:pt>
                <c:pt idx="28">
                  <c:v>21.403991895542546</c:v>
                </c:pt>
                <c:pt idx="29">
                  <c:v>23.553260463378177</c:v>
                </c:pt>
                <c:pt idx="30">
                  <c:v>25.309452760979482</c:v>
                </c:pt>
                <c:pt idx="31">
                  <c:v>25.766931273829311</c:v>
                </c:pt>
                <c:pt idx="32">
                  <c:v>26.247031770935479</c:v>
                </c:pt>
                <c:pt idx="33">
                  <c:v>26.983821033938437</c:v>
                </c:pt>
                <c:pt idx="34">
                  <c:v>29.715249554367201</c:v>
                </c:pt>
                <c:pt idx="35">
                  <c:v>30.147157203937553</c:v>
                </c:pt>
                <c:pt idx="36">
                  <c:v>33.047949579831936</c:v>
                </c:pt>
                <c:pt idx="37">
                  <c:v>37.313715113782742</c:v>
                </c:pt>
                <c:pt idx="38">
                  <c:v>41.560553398058254</c:v>
                </c:pt>
                <c:pt idx="39">
                  <c:v>43.134986373051348</c:v>
                </c:pt>
                <c:pt idx="40">
                  <c:v>44.72418983807929</c:v>
                </c:pt>
                <c:pt idx="41">
                  <c:v>48.485248852806208</c:v>
                </c:pt>
                <c:pt idx="42">
                  <c:v>51.225646531924667</c:v>
                </c:pt>
                <c:pt idx="43">
                  <c:v>50.053055056179772</c:v>
                </c:pt>
                <c:pt idx="44">
                  <c:v>49.339165020847048</c:v>
                </c:pt>
                <c:pt idx="45">
                  <c:v>66.488831214277383</c:v>
                </c:pt>
                <c:pt idx="46">
                  <c:v>69.645265661252907</c:v>
                </c:pt>
                <c:pt idx="47">
                  <c:v>71.65586570743406</c:v>
                </c:pt>
                <c:pt idx="48">
                  <c:v>78.504595579000252</c:v>
                </c:pt>
                <c:pt idx="49">
                  <c:v>78.077565109034268</c:v>
                </c:pt>
                <c:pt idx="50">
                  <c:v>84.70535937110057</c:v>
                </c:pt>
                <c:pt idx="51">
                  <c:v>98.874915775236687</c:v>
                </c:pt>
                <c:pt idx="52">
                  <c:v>106.48845389221556</c:v>
                </c:pt>
                <c:pt idx="53">
                  <c:v>112.01934536145311</c:v>
                </c:pt>
                <c:pt idx="54">
                  <c:v>116.57654253377146</c:v>
                </c:pt>
                <c:pt idx="55">
                  <c:v>113.62841258405379</c:v>
                </c:pt>
                <c:pt idx="56">
                  <c:v>119.11315218715731</c:v>
                </c:pt>
                <c:pt idx="57">
                  <c:v>126.33541759880687</c:v>
                </c:pt>
                <c:pt idx="58">
                  <c:v>131.48825210512885</c:v>
                </c:pt>
                <c:pt idx="59">
                  <c:v>150.63381755410967</c:v>
                </c:pt>
                <c:pt idx="60">
                  <c:v>156.04635759793953</c:v>
                </c:pt>
                <c:pt idx="61">
                  <c:v>161.36648923679061</c:v>
                </c:pt>
                <c:pt idx="62">
                  <c:v>166.08225712392314</c:v>
                </c:pt>
                <c:pt idx="63">
                  <c:v>167.84084813902217</c:v>
                </c:pt>
                <c:pt idx="64">
                  <c:v>169.30433419354839</c:v>
                </c:pt>
                <c:pt idx="65">
                  <c:v>174.00489697717458</c:v>
                </c:pt>
                <c:pt idx="66">
                  <c:v>180.97928398645379</c:v>
                </c:pt>
                <c:pt idx="67">
                  <c:v>178.67517220470529</c:v>
                </c:pt>
                <c:pt idx="68">
                  <c:v>186.86014183522448</c:v>
                </c:pt>
                <c:pt idx="69">
                  <c:v>189.28232555341674</c:v>
                </c:pt>
                <c:pt idx="70">
                  <c:v>188.33619920891766</c:v>
                </c:pt>
                <c:pt idx="71">
                  <c:v>186.16870697784063</c:v>
                </c:pt>
                <c:pt idx="72">
                  <c:v>189.71384688202579</c:v>
                </c:pt>
                <c:pt idx="73">
                  <c:v>198.00496409007911</c:v>
                </c:pt>
                <c:pt idx="74">
                  <c:v>196.36630217028377</c:v>
                </c:pt>
                <c:pt idx="75">
                  <c:v>204.52049526584122</c:v>
                </c:pt>
                <c:pt idx="76">
                  <c:v>210.82442662288457</c:v>
                </c:pt>
                <c:pt idx="77">
                  <c:v>226.09157562483895</c:v>
                </c:pt>
                <c:pt idx="78">
                  <c:v>235.09210815648171</c:v>
                </c:pt>
                <c:pt idx="79">
                  <c:v>237.78443380569385</c:v>
                </c:pt>
                <c:pt idx="80">
                  <c:v>241.70237717502562</c:v>
                </c:pt>
                <c:pt idx="81">
                  <c:v>238.53539801925001</c:v>
                </c:pt>
                <c:pt idx="82">
                  <c:v>252.25129312785023</c:v>
                </c:pt>
                <c:pt idx="83">
                  <c:v>266.11016856705015</c:v>
                </c:pt>
                <c:pt idx="84">
                  <c:v>259.83281299995019</c:v>
                </c:pt>
                <c:pt idx="85">
                  <c:v>257.90371010910025</c:v>
                </c:pt>
                <c:pt idx="86">
                  <c:v>268.38306648695016</c:v>
                </c:pt>
                <c:pt idx="87">
                  <c:v>267.44714898285025</c:v>
                </c:pt>
                <c:pt idx="88">
                  <c:v>295.42150402600015</c:v>
                </c:pt>
                <c:pt idx="89">
                  <c:v>292.4700045526501</c:v>
                </c:pt>
                <c:pt idx="90">
                  <c:v>291.32958904715008</c:v>
                </c:pt>
                <c:pt idx="91">
                  <c:v>308.6240433468501</c:v>
                </c:pt>
                <c:pt idx="92">
                  <c:v>309.40677671925005</c:v>
                </c:pt>
                <c:pt idx="93">
                  <c:v>322.55457482145033</c:v>
                </c:pt>
                <c:pt idx="94">
                  <c:v>324.42401308275032</c:v>
                </c:pt>
                <c:pt idx="95">
                  <c:v>334.79413129855033</c:v>
                </c:pt>
                <c:pt idx="96">
                  <c:v>331.66293564375007</c:v>
                </c:pt>
                <c:pt idx="97">
                  <c:v>356.29183866320045</c:v>
                </c:pt>
                <c:pt idx="98">
                  <c:v>376.40331275280005</c:v>
                </c:pt>
                <c:pt idx="99">
                  <c:v>400.05547259095016</c:v>
                </c:pt>
                <c:pt idx="100">
                  <c:v>396.21715933820036</c:v>
                </c:pt>
                <c:pt idx="101">
                  <c:v>395.88673454660045</c:v>
                </c:pt>
                <c:pt idx="102">
                  <c:v>420.82005095965036</c:v>
                </c:pt>
                <c:pt idx="103">
                  <c:v>396.01239167550034</c:v>
                </c:pt>
                <c:pt idx="104">
                  <c:v>376.82468862675029</c:v>
                </c:pt>
                <c:pt idx="105">
                  <c:v>360.5955801818501</c:v>
                </c:pt>
                <c:pt idx="106">
                  <c:v>308.10619231875012</c:v>
                </c:pt>
                <c:pt idx="107">
                  <c:v>312.80157526410005</c:v>
                </c:pt>
                <c:pt idx="108">
                  <c:v>361.23781060845045</c:v>
                </c:pt>
                <c:pt idx="109">
                  <c:v>331.40036474600004</c:v>
                </c:pt>
                <c:pt idx="110">
                  <c:v>326.99520894030013</c:v>
                </c:pt>
                <c:pt idx="111">
                  <c:v>356.38368227880022</c:v>
                </c:pt>
                <c:pt idx="112">
                  <c:v>366.53822264510029</c:v>
                </c:pt>
                <c:pt idx="113">
                  <c:v>369.48094489130028</c:v>
                </c:pt>
                <c:pt idx="114">
                  <c:v>384.35234662880026</c:v>
                </c:pt>
                <c:pt idx="115">
                  <c:v>400.86185701850019</c:v>
                </c:pt>
                <c:pt idx="116">
                  <c:v>412.77867890625049</c:v>
                </c:pt>
                <c:pt idx="117">
                  <c:v>405.59717589960064</c:v>
                </c:pt>
                <c:pt idx="118">
                  <c:v>405.7561729889506</c:v>
                </c:pt>
                <c:pt idx="119">
                  <c:v>431.37060394755042</c:v>
                </c:pt>
                <c:pt idx="120">
                  <c:v>393.58030578975053</c:v>
                </c:pt>
                <c:pt idx="121">
                  <c:v>377.70014817500032</c:v>
                </c:pt>
                <c:pt idx="122">
                  <c:v>381.51173676930034</c:v>
                </c:pt>
                <c:pt idx="123">
                  <c:v>396.0683541703001</c:v>
                </c:pt>
                <c:pt idx="124">
                  <c:v>399.63013024374999</c:v>
                </c:pt>
                <c:pt idx="125">
                  <c:v>376.71792485415045</c:v>
                </c:pt>
                <c:pt idx="126">
                  <c:v>377.70216417810013</c:v>
                </c:pt>
                <c:pt idx="127">
                  <c:v>401.65193720000019</c:v>
                </c:pt>
                <c:pt idx="128">
                  <c:v>384.22585883070036</c:v>
                </c:pt>
                <c:pt idx="129">
                  <c:v>414.32028175000056</c:v>
                </c:pt>
                <c:pt idx="130">
                  <c:v>422.66728766370045</c:v>
                </c:pt>
                <c:pt idx="131">
                  <c:v>391.48215204175017</c:v>
                </c:pt>
                <c:pt idx="132">
                  <c:v>406.2384031744503</c:v>
                </c:pt>
                <c:pt idx="133">
                  <c:v>426.15684150000038</c:v>
                </c:pt>
                <c:pt idx="134">
                  <c:v>437.22503258280034</c:v>
                </c:pt>
                <c:pt idx="135">
                  <c:v>456.70992934080027</c:v>
                </c:pt>
                <c:pt idx="136">
                  <c:v>480.79961796680067</c:v>
                </c:pt>
                <c:pt idx="137">
                  <c:v>486.88807586880034</c:v>
                </c:pt>
                <c:pt idx="138">
                  <c:v>497.3153595609005</c:v>
                </c:pt>
                <c:pt idx="139">
                  <c:v>482.15903565600013</c:v>
                </c:pt>
                <c:pt idx="140">
                  <c:v>460.5098160588002</c:v>
                </c:pt>
                <c:pt idx="141">
                  <c:v>412.12265124270027</c:v>
                </c:pt>
                <c:pt idx="142">
                  <c:v>420.93255083880024</c:v>
                </c:pt>
                <c:pt idx="143">
                  <c:v>391.46765555625035</c:v>
                </c:pt>
                <c:pt idx="144">
                  <c:v>398.58316465625035</c:v>
                </c:pt>
                <c:pt idx="145">
                  <c:v>414.57809857500013</c:v>
                </c:pt>
                <c:pt idx="146">
                  <c:v>445.72878866880012</c:v>
                </c:pt>
                <c:pt idx="147">
                  <c:v>440.60984160960021</c:v>
                </c:pt>
                <c:pt idx="148">
                  <c:v>427.1998762574504</c:v>
                </c:pt>
                <c:pt idx="149">
                  <c:v>404.82393071250021</c:v>
                </c:pt>
                <c:pt idx="150">
                  <c:v>412.96009347820012</c:v>
                </c:pt>
                <c:pt idx="151">
                  <c:v>427.32938803125052</c:v>
                </c:pt>
                <c:pt idx="152">
                  <c:v>445.26085230000029</c:v>
                </c:pt>
                <c:pt idx="153">
                  <c:v>461.77189285878035</c:v>
                </c:pt>
                <c:pt idx="154">
                  <c:v>472.22999166592058</c:v>
                </c:pt>
                <c:pt idx="155">
                  <c:v>492.21601893662046</c:v>
                </c:pt>
                <c:pt idx="156">
                  <c:v>476.62978187005535</c:v>
                </c:pt>
                <c:pt idx="157">
                  <c:v>467.15389461875003</c:v>
                </c:pt>
                <c:pt idx="158">
                  <c:v>502.50198000000063</c:v>
                </c:pt>
                <c:pt idx="159">
                  <c:v>494.44396656480058</c:v>
                </c:pt>
                <c:pt idx="160">
                  <c:v>479.19973578218048</c:v>
                </c:pt>
                <c:pt idx="161">
                  <c:v>501.26009693670562</c:v>
                </c:pt>
                <c:pt idx="162">
                  <c:v>493.81211512218016</c:v>
                </c:pt>
                <c:pt idx="163">
                  <c:v>487.86286284111998</c:v>
                </c:pt>
                <c:pt idx="164">
                  <c:v>502.46410517735063</c:v>
                </c:pt>
                <c:pt idx="165">
                  <c:v>502.6794945750006</c:v>
                </c:pt>
                <c:pt idx="166">
                  <c:v>509.89666112983497</c:v>
                </c:pt>
                <c:pt idx="167">
                  <c:v>511.45145234711543</c:v>
                </c:pt>
                <c:pt idx="168">
                  <c:v>532.15131143437532</c:v>
                </c:pt>
                <c:pt idx="169">
                  <c:v>543.50065553125023</c:v>
                </c:pt>
                <c:pt idx="170">
                  <c:v>560.28349353339058</c:v>
                </c:pt>
                <c:pt idx="171">
                  <c:v>558.5075006156253</c:v>
                </c:pt>
                <c:pt idx="172">
                  <c:v>586.39145649062516</c:v>
                </c:pt>
                <c:pt idx="173">
                  <c:v>557.44031962500026</c:v>
                </c:pt>
                <c:pt idx="174">
                  <c:v>555.7427746033602</c:v>
                </c:pt>
                <c:pt idx="175">
                  <c:v>535.80318461785032</c:v>
                </c:pt>
                <c:pt idx="176">
                  <c:v>539.85425037500011</c:v>
                </c:pt>
                <c:pt idx="177">
                  <c:v>541.10096638864673</c:v>
                </c:pt>
                <c:pt idx="178">
                  <c:v>528.87220866618247</c:v>
                </c:pt>
                <c:pt idx="179">
                  <c:v>505.68590599255157</c:v>
                </c:pt>
                <c:pt idx="180">
                  <c:v>516.23894300750192</c:v>
                </c:pt>
                <c:pt idx="181">
                  <c:v>516.83525042900044</c:v>
                </c:pt>
                <c:pt idx="182">
                  <c:v>522.68743698138587</c:v>
                </c:pt>
                <c:pt idx="183">
                  <c:v>501.33975192349965</c:v>
                </c:pt>
                <c:pt idx="184">
                  <c:v>509.58810783985717</c:v>
                </c:pt>
                <c:pt idx="185">
                  <c:v>501.4543401801406</c:v>
                </c:pt>
                <c:pt idx="186">
                  <c:v>499.8033263865546</c:v>
                </c:pt>
                <c:pt idx="187">
                  <c:v>495.02893000894454</c:v>
                </c:pt>
                <c:pt idx="188">
                  <c:v>498.21373541712529</c:v>
                </c:pt>
                <c:pt idx="189">
                  <c:v>495.64776927138337</c:v>
                </c:pt>
                <c:pt idx="190">
                  <c:v>498.50306965120069</c:v>
                </c:pt>
                <c:pt idx="191">
                  <c:v>500.26481100400736</c:v>
                </c:pt>
                <c:pt idx="192">
                  <c:v>507.05884351892126</c:v>
                </c:pt>
                <c:pt idx="193">
                  <c:v>541.36579606236489</c:v>
                </c:pt>
                <c:pt idx="194">
                  <c:v>543.3865439138898</c:v>
                </c:pt>
                <c:pt idx="195">
                  <c:v>546.29705947872571</c:v>
                </c:pt>
                <c:pt idx="196">
                  <c:v>554.05692834994466</c:v>
                </c:pt>
                <c:pt idx="197">
                  <c:v>561.94930997876861</c:v>
                </c:pt>
                <c:pt idx="198">
                  <c:v>541.65842590939519</c:v>
                </c:pt>
                <c:pt idx="199">
                  <c:v>537.4364889338276</c:v>
                </c:pt>
                <c:pt idx="200">
                  <c:v>520.34560032894728</c:v>
                </c:pt>
                <c:pt idx="201">
                  <c:v>501.95339830418646</c:v>
                </c:pt>
                <c:pt idx="202">
                  <c:v>508.28055964653902</c:v>
                </c:pt>
                <c:pt idx="203">
                  <c:v>518.53571428571422</c:v>
                </c:pt>
                <c:pt idx="204">
                  <c:v>518.87192372971253</c:v>
                </c:pt>
                <c:pt idx="205">
                  <c:v>519.78765988279167</c:v>
                </c:pt>
                <c:pt idx="206">
                  <c:v>537.01868598823273</c:v>
                </c:pt>
                <c:pt idx="207">
                  <c:v>551.32532453084616</c:v>
                </c:pt>
                <c:pt idx="208">
                  <c:v>563.59507118372949</c:v>
                </c:pt>
                <c:pt idx="209">
                  <c:v>577.19967820028342</c:v>
                </c:pt>
                <c:pt idx="210">
                  <c:v>0</c:v>
                </c:pt>
              </c:numCache>
            </c:numRef>
          </c:val>
          <c:extLst>
            <c:ext xmlns:c16="http://schemas.microsoft.com/office/drawing/2014/chart" uri="{C3380CC4-5D6E-409C-BE32-E72D297353CC}">
              <c16:uniqueId val="{00000006-4552-46EE-BF4B-036DF4AC083C}"/>
            </c:ext>
          </c:extLst>
        </c:ser>
        <c:ser>
          <c:idx val="7"/>
          <c:order val="7"/>
          <c:tx>
            <c:v>Emerging markets</c:v>
          </c:tx>
          <c:spPr>
            <a:solidFill>
              <a:srgbClr val="002951"/>
            </a:solidFill>
            <a:ln w="25400">
              <a:noFill/>
            </a:ln>
            <a:effectLst/>
          </c:spPr>
          <c:val>
            <c:numRef>
              <c:f>'Données Capitalisation'!$AQ$40:$AQ$1000</c:f>
              <c:numCache>
                <c:formatCode>0</c:formatCode>
                <c:ptCount val="9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18.422677</c:v>
                </c:pt>
                <c:pt idx="49">
                  <c:v>19.105281999999999</c:v>
                </c:pt>
                <c:pt idx="50">
                  <c:v>20.099565999999999</c:v>
                </c:pt>
                <c:pt idx="51">
                  <c:v>21.117031999999998</c:v>
                </c:pt>
                <c:pt idx="52">
                  <c:v>21.657321</c:v>
                </c:pt>
                <c:pt idx="53">
                  <c:v>21.150217000000001</c:v>
                </c:pt>
                <c:pt idx="54">
                  <c:v>21.607727999999998</c:v>
                </c:pt>
                <c:pt idx="55">
                  <c:v>22.380344000000001</c:v>
                </c:pt>
                <c:pt idx="56">
                  <c:v>22.806412000000002</c:v>
                </c:pt>
                <c:pt idx="57">
                  <c:v>23.986669000000003</c:v>
                </c:pt>
                <c:pt idx="58">
                  <c:v>26.067130000000002</c:v>
                </c:pt>
                <c:pt idx="59">
                  <c:v>28.032623000000001</c:v>
                </c:pt>
                <c:pt idx="60">
                  <c:v>29.701803999999999</c:v>
                </c:pt>
                <c:pt idx="61">
                  <c:v>30.900296999999998</c:v>
                </c:pt>
                <c:pt idx="62">
                  <c:v>32.128741999999995</c:v>
                </c:pt>
                <c:pt idx="63">
                  <c:v>31.125592000000001</c:v>
                </c:pt>
                <c:pt idx="64">
                  <c:v>31.957991000000003</c:v>
                </c:pt>
                <c:pt idx="65">
                  <c:v>34.392029000000001</c:v>
                </c:pt>
                <c:pt idx="66">
                  <c:v>38.124034000000002</c:v>
                </c:pt>
                <c:pt idx="67">
                  <c:v>43.126624999999997</c:v>
                </c:pt>
                <c:pt idx="68">
                  <c:v>42.432016000000004</c:v>
                </c:pt>
                <c:pt idx="69">
                  <c:v>47.253449999999994</c:v>
                </c:pt>
                <c:pt idx="70">
                  <c:v>45.933433999999998</c:v>
                </c:pt>
                <c:pt idx="71">
                  <c:v>59.186222000000001</c:v>
                </c:pt>
                <c:pt idx="72">
                  <c:v>68.475724</c:v>
                </c:pt>
                <c:pt idx="73">
                  <c:v>89.367118000000005</c:v>
                </c:pt>
                <c:pt idx="74">
                  <c:v>105.075625</c:v>
                </c:pt>
                <c:pt idx="75">
                  <c:v>107.326104</c:v>
                </c:pt>
                <c:pt idx="76">
                  <c:v>112.23492399999999</c:v>
                </c:pt>
                <c:pt idx="77">
                  <c:v>95.767357999999987</c:v>
                </c:pt>
                <c:pt idx="78">
                  <c:v>99.277963</c:v>
                </c:pt>
                <c:pt idx="79">
                  <c:v>103.84281900000001</c:v>
                </c:pt>
                <c:pt idx="80">
                  <c:v>108.894757</c:v>
                </c:pt>
                <c:pt idx="81">
                  <c:v>109.842259</c:v>
                </c:pt>
                <c:pt idx="82">
                  <c:v>117.686198</c:v>
                </c:pt>
                <c:pt idx="83">
                  <c:v>122.7028</c:v>
                </c:pt>
                <c:pt idx="84">
                  <c:v>129.33607499999999</c:v>
                </c:pt>
                <c:pt idx="85">
                  <c:v>133.45045999999999</c:v>
                </c:pt>
                <c:pt idx="86">
                  <c:v>139.687433</c:v>
                </c:pt>
                <c:pt idx="87">
                  <c:v>146.82240200000001</c:v>
                </c:pt>
                <c:pt idx="88">
                  <c:v>158.51215299999998</c:v>
                </c:pt>
                <c:pt idx="89">
                  <c:v>175.75159099999999</c:v>
                </c:pt>
                <c:pt idx="90">
                  <c:v>186.22820400000001</c:v>
                </c:pt>
                <c:pt idx="91">
                  <c:v>190.43823900000001</c:v>
                </c:pt>
                <c:pt idx="92">
                  <c:v>175.87186300000002</c:v>
                </c:pt>
                <c:pt idx="93">
                  <c:v>195.575715</c:v>
                </c:pt>
                <c:pt idx="94">
                  <c:v>207.50096400000001</c:v>
                </c:pt>
                <c:pt idx="95">
                  <c:v>202.974659</c:v>
                </c:pt>
                <c:pt idx="96">
                  <c:v>209.330613</c:v>
                </c:pt>
                <c:pt idx="97">
                  <c:v>217.76306700000001</c:v>
                </c:pt>
                <c:pt idx="98">
                  <c:v>231.79298300000002</c:v>
                </c:pt>
                <c:pt idx="99">
                  <c:v>228.177177</c:v>
                </c:pt>
                <c:pt idx="100">
                  <c:v>240.841217</c:v>
                </c:pt>
                <c:pt idx="101">
                  <c:v>220.996228</c:v>
                </c:pt>
                <c:pt idx="102">
                  <c:v>227.88501399999998</c:v>
                </c:pt>
                <c:pt idx="103">
                  <c:v>239.51036400000001</c:v>
                </c:pt>
                <c:pt idx="104">
                  <c:v>230.225346</c:v>
                </c:pt>
                <c:pt idx="105">
                  <c:v>203.29318599999999</c:v>
                </c:pt>
                <c:pt idx="106">
                  <c:v>169.55323439999998</c:v>
                </c:pt>
                <c:pt idx="107">
                  <c:v>161.59401560000001</c:v>
                </c:pt>
                <c:pt idx="108">
                  <c:v>162.2459375</c:v>
                </c:pt>
                <c:pt idx="109">
                  <c:v>165.85776560000002</c:v>
                </c:pt>
                <c:pt idx="110">
                  <c:v>160.456625</c:v>
                </c:pt>
                <c:pt idx="111">
                  <c:v>170.3445313</c:v>
                </c:pt>
                <c:pt idx="112">
                  <c:v>189.0399688</c:v>
                </c:pt>
                <c:pt idx="113">
                  <c:v>208.39020310000001</c:v>
                </c:pt>
                <c:pt idx="114">
                  <c:v>218.01896880000001</c:v>
                </c:pt>
                <c:pt idx="115">
                  <c:v>234.05354689999999</c:v>
                </c:pt>
                <c:pt idx="116">
                  <c:v>215.01581250000001</c:v>
                </c:pt>
                <c:pt idx="117">
                  <c:v>226.61565630000001</c:v>
                </c:pt>
                <c:pt idx="118">
                  <c:v>229.19948439999999</c:v>
                </c:pt>
                <c:pt idx="119">
                  <c:v>239.69606250000001</c:v>
                </c:pt>
                <c:pt idx="120">
                  <c:v>242.73253130000001</c:v>
                </c:pt>
                <c:pt idx="121">
                  <c:v>234.71584380000002</c:v>
                </c:pt>
                <c:pt idx="122">
                  <c:v>243.8895</c:v>
                </c:pt>
                <c:pt idx="123">
                  <c:v>303.38650000000001</c:v>
                </c:pt>
                <c:pt idx="124">
                  <c:v>317.97662500000001</c:v>
                </c:pt>
                <c:pt idx="125">
                  <c:v>278.479375</c:v>
                </c:pt>
                <c:pt idx="126">
                  <c:v>289.11496879999999</c:v>
                </c:pt>
                <c:pt idx="127">
                  <c:v>303.45893749999999</c:v>
                </c:pt>
                <c:pt idx="128">
                  <c:v>317.832875</c:v>
                </c:pt>
                <c:pt idx="129">
                  <c:v>342.29418750000002</c:v>
                </c:pt>
                <c:pt idx="130">
                  <c:v>351.11009379999996</c:v>
                </c:pt>
                <c:pt idx="131">
                  <c:v>344.80215629999998</c:v>
                </c:pt>
                <c:pt idx="132">
                  <c:v>408.6074375</c:v>
                </c:pt>
                <c:pt idx="133">
                  <c:v>404.38774999999998</c:v>
                </c:pt>
                <c:pt idx="134">
                  <c:v>408.52778129999996</c:v>
                </c:pt>
                <c:pt idx="135">
                  <c:v>429.34649999999999</c:v>
                </c:pt>
                <c:pt idx="136">
                  <c:v>445.52356250000003</c:v>
                </c:pt>
                <c:pt idx="137">
                  <c:v>457.23090629999996</c:v>
                </c:pt>
                <c:pt idx="138">
                  <c:v>469.07118750000001</c:v>
                </c:pt>
                <c:pt idx="139">
                  <c:v>474.87540629999995</c:v>
                </c:pt>
                <c:pt idx="140">
                  <c:v>466.92090629999996</c:v>
                </c:pt>
                <c:pt idx="141">
                  <c:v>413.69481250000001</c:v>
                </c:pt>
                <c:pt idx="142">
                  <c:v>452.85725000000002</c:v>
                </c:pt>
                <c:pt idx="143">
                  <c:v>439.76609379999996</c:v>
                </c:pt>
                <c:pt idx="144">
                  <c:v>429.33699999999999</c:v>
                </c:pt>
                <c:pt idx="145">
                  <c:v>472.14490629999995</c:v>
                </c:pt>
                <c:pt idx="146">
                  <c:v>490.38162499999999</c:v>
                </c:pt>
                <c:pt idx="147">
                  <c:v>476.96665629999995</c:v>
                </c:pt>
                <c:pt idx="148">
                  <c:v>501.59525000000002</c:v>
                </c:pt>
                <c:pt idx="149">
                  <c:v>449.77749999999997</c:v>
                </c:pt>
                <c:pt idx="150">
                  <c:v>456.354625</c:v>
                </c:pt>
                <c:pt idx="151">
                  <c:v>497.81568750000002</c:v>
                </c:pt>
                <c:pt idx="152">
                  <c:v>519.30093750000003</c:v>
                </c:pt>
                <c:pt idx="153">
                  <c:v>514.65231249999999</c:v>
                </c:pt>
                <c:pt idx="154">
                  <c:v>529.75318749999997</c:v>
                </c:pt>
                <c:pt idx="155">
                  <c:v>548.68262500000003</c:v>
                </c:pt>
                <c:pt idx="156">
                  <c:v>546.69224999999994</c:v>
                </c:pt>
                <c:pt idx="157">
                  <c:v>538.2120625</c:v>
                </c:pt>
                <c:pt idx="158">
                  <c:v>561.43606250000005</c:v>
                </c:pt>
                <c:pt idx="159">
                  <c:v>501.57803129999996</c:v>
                </c:pt>
                <c:pt idx="160">
                  <c:v>473.22234379999998</c:v>
                </c:pt>
                <c:pt idx="161">
                  <c:v>514.73184379999998</c:v>
                </c:pt>
                <c:pt idx="162">
                  <c:v>481.73649999999998</c:v>
                </c:pt>
                <c:pt idx="163">
                  <c:v>499.37456250000002</c:v>
                </c:pt>
                <c:pt idx="164">
                  <c:v>514.17990629999997</c:v>
                </c:pt>
                <c:pt idx="165">
                  <c:v>487.32600000000002</c:v>
                </c:pt>
                <c:pt idx="166">
                  <c:v>485.19762500000002</c:v>
                </c:pt>
                <c:pt idx="167">
                  <c:v>466.80406249999999</c:v>
                </c:pt>
                <c:pt idx="168">
                  <c:v>481.1618125</c:v>
                </c:pt>
                <c:pt idx="169">
                  <c:v>503.96024999999997</c:v>
                </c:pt>
                <c:pt idx="170">
                  <c:v>512.61368749999997</c:v>
                </c:pt>
                <c:pt idx="171">
                  <c:v>528.15674999999999</c:v>
                </c:pt>
                <c:pt idx="172">
                  <c:v>516.21799999999996</c:v>
                </c:pt>
                <c:pt idx="173">
                  <c:v>515.98149999999998</c:v>
                </c:pt>
                <c:pt idx="174">
                  <c:v>527.77856250000002</c:v>
                </c:pt>
                <c:pt idx="175">
                  <c:v>494.7952813</c:v>
                </c:pt>
                <c:pt idx="176">
                  <c:v>507.15056249999998</c:v>
                </c:pt>
                <c:pt idx="177">
                  <c:v>495.99506250000002</c:v>
                </c:pt>
                <c:pt idx="178">
                  <c:v>482.59699999999998</c:v>
                </c:pt>
                <c:pt idx="179">
                  <c:v>486.227125</c:v>
                </c:pt>
                <c:pt idx="180">
                  <c:v>471.30643750000002</c:v>
                </c:pt>
                <c:pt idx="181">
                  <c:v>449.62012499999997</c:v>
                </c:pt>
                <c:pt idx="182">
                  <c:v>475.20340629999998</c:v>
                </c:pt>
                <c:pt idx="183">
                  <c:v>462.48803129999999</c:v>
                </c:pt>
                <c:pt idx="184">
                  <c:v>462.37037500000002</c:v>
                </c:pt>
                <c:pt idx="185">
                  <c:v>440.98200000000003</c:v>
                </c:pt>
                <c:pt idx="186">
                  <c:v>390.64165629999997</c:v>
                </c:pt>
                <c:pt idx="187">
                  <c:v>372.47693750000002</c:v>
                </c:pt>
                <c:pt idx="188">
                  <c:v>391.58906250000001</c:v>
                </c:pt>
                <c:pt idx="189">
                  <c:v>389.46328129999995</c:v>
                </c:pt>
                <c:pt idx="190">
                  <c:v>383.44771879999996</c:v>
                </c:pt>
                <c:pt idx="191">
                  <c:v>380.76303129999997</c:v>
                </c:pt>
                <c:pt idx="192">
                  <c:v>384.7581563</c:v>
                </c:pt>
                <c:pt idx="193">
                  <c:v>431.21040629999999</c:v>
                </c:pt>
                <c:pt idx="194">
                  <c:v>452.14484379999999</c:v>
                </c:pt>
                <c:pt idx="195">
                  <c:v>415.67462499999999</c:v>
                </c:pt>
                <c:pt idx="196">
                  <c:v>456.08709379999999</c:v>
                </c:pt>
                <c:pt idx="197">
                  <c:v>460.37678129999995</c:v>
                </c:pt>
                <c:pt idx="198">
                  <c:v>466.63343750000001</c:v>
                </c:pt>
                <c:pt idx="199">
                  <c:v>475.89546879999995</c:v>
                </c:pt>
                <c:pt idx="200">
                  <c:v>487.82293750000002</c:v>
                </c:pt>
                <c:pt idx="201">
                  <c:v>456.69815629999999</c:v>
                </c:pt>
                <c:pt idx="202">
                  <c:v>473.27634379999995</c:v>
                </c:pt>
                <c:pt idx="203">
                  <c:v>488.78534379999996</c:v>
                </c:pt>
                <c:pt idx="204">
                  <c:v>509.75150000000002</c:v>
                </c:pt>
                <c:pt idx="205">
                  <c:v>518.86178129999996</c:v>
                </c:pt>
                <c:pt idx="206">
                  <c:v>517.4871875</c:v>
                </c:pt>
                <c:pt idx="207">
                  <c:v>509.88468749999998</c:v>
                </c:pt>
                <c:pt idx="208">
                  <c:v>511.86240629999998</c:v>
                </c:pt>
                <c:pt idx="209">
                  <c:v>543.24918749999995</c:v>
                </c:pt>
                <c:pt idx="210">
                  <c:v>0</c:v>
                </c:pt>
              </c:numCache>
            </c:numRef>
          </c:val>
          <c:extLst>
            <c:ext xmlns:c16="http://schemas.microsoft.com/office/drawing/2014/chart" uri="{C3380CC4-5D6E-409C-BE32-E72D297353CC}">
              <c16:uniqueId val="{00000007-4552-46EE-BF4B-036DF4AC083C}"/>
            </c:ext>
          </c:extLst>
        </c:ser>
        <c:dLbls>
          <c:showLegendKey val="0"/>
          <c:showVal val="0"/>
          <c:showCatName val="0"/>
          <c:showSerName val="0"/>
          <c:showPercent val="0"/>
          <c:showBubbleSize val="0"/>
        </c:dLbls>
        <c:axId val="1087984144"/>
        <c:axId val="1087966504"/>
      </c:areaChart>
      <c:dateAx>
        <c:axId val="1087984144"/>
        <c:scaling>
          <c:orientation val="minMax"/>
          <c:max val="42948"/>
        </c:scaling>
        <c:delete val="0"/>
        <c:axPos val="b"/>
        <c:numFmt formatCode="mmm\ yy" sourceLinked="0"/>
        <c:majorTickMark val="none"/>
        <c:minorTickMark val="none"/>
        <c:tickLblPos val="nextTo"/>
        <c:spPr>
          <a:ln w="3175">
            <a:solidFill>
              <a:srgbClr val="000000"/>
            </a:solidFill>
            <a:prstDash val="solid"/>
          </a:ln>
        </c:spPr>
        <c:txPr>
          <a:bodyPr rot="0" vert="horz"/>
          <a:lstStyle/>
          <a:p>
            <a:pPr>
              <a:defRPr sz="900" b="0" i="0" u="none" strike="noStrike" baseline="0">
                <a:solidFill>
                  <a:srgbClr val="000000"/>
                </a:solidFill>
                <a:latin typeface="Arial"/>
                <a:ea typeface="Arial"/>
                <a:cs typeface="Arial"/>
              </a:defRPr>
            </a:pPr>
            <a:endParaRPr lang="fr-FR"/>
          </a:p>
        </c:txPr>
        <c:crossAx val="1087966504"/>
        <c:crosses val="autoZero"/>
        <c:auto val="1"/>
        <c:lblOffset val="100"/>
        <c:baseTimeUnit val="months"/>
        <c:majorUnit val="24"/>
        <c:majorTimeUnit val="months"/>
        <c:minorUnit val="6"/>
        <c:minorTimeUnit val="months"/>
      </c:dateAx>
      <c:valAx>
        <c:axId val="1087966504"/>
        <c:scaling>
          <c:orientation val="minMax"/>
        </c:scaling>
        <c:delete val="0"/>
        <c:axPos val="l"/>
        <c:numFmt formatCode="_-* #,##0\ _€_-;\-* #,##0\ _€_-;_-* &quot;-&quot;??\ _€_-;_-@_-" sourceLinked="1"/>
        <c:majorTickMark val="none"/>
        <c:minorTickMark val="none"/>
        <c:tickLblPos val="nextTo"/>
        <c:spPr>
          <a:ln w="3175">
            <a:solidFill>
              <a:srgbClr val="000000"/>
            </a:solidFill>
            <a:prstDash val="solid"/>
          </a:ln>
        </c:spPr>
        <c:txPr>
          <a:bodyPr rot="0" vert="horz"/>
          <a:lstStyle/>
          <a:p>
            <a:pPr>
              <a:defRPr sz="900" b="0" i="0" u="none" strike="noStrike" baseline="0">
                <a:solidFill>
                  <a:srgbClr val="000000"/>
                </a:solidFill>
                <a:latin typeface="Arial"/>
                <a:ea typeface="Arial"/>
                <a:cs typeface="Arial"/>
              </a:defRPr>
            </a:pPr>
            <a:endParaRPr lang="fr-FR"/>
          </a:p>
        </c:txPr>
        <c:crossAx val="1087984144"/>
        <c:crosses val="autoZero"/>
        <c:crossBetween val="midCat"/>
      </c:valAx>
      <c:spPr>
        <a:noFill/>
        <a:ln w="25400">
          <a:noFill/>
        </a:ln>
      </c:spPr>
    </c:plotArea>
    <c:legend>
      <c:legendPos val="r"/>
      <c:layout>
        <c:manualLayout>
          <c:xMode val="edge"/>
          <c:yMode val="edge"/>
          <c:x val="0.10297544720461008"/>
          <c:y val="0.89458002968660033"/>
          <c:w val="0.83443546480032671"/>
          <c:h val="0.10485138211725678"/>
        </c:manualLayout>
      </c:layout>
      <c:overlay val="0"/>
      <c:spPr>
        <a:solidFill>
          <a:srgbClr val="FFFFFF"/>
        </a:solidFill>
        <a:ln w="25400">
          <a:noFill/>
        </a:ln>
      </c:spPr>
      <c:txPr>
        <a:bodyPr/>
        <a:lstStyle/>
        <a:p>
          <a:pPr>
            <a:defRPr sz="900" b="0" i="0" u="none" strike="noStrike" baseline="0">
              <a:solidFill>
                <a:srgbClr val="000000"/>
              </a:solidFill>
              <a:latin typeface="Arial"/>
              <a:ea typeface="Arial"/>
              <a:cs typeface="Arial"/>
            </a:defRPr>
          </a:pPr>
          <a:endParaRPr lang="fr-FR"/>
        </a:p>
      </c:txPr>
    </c:legend>
    <c:plotVisOnly val="1"/>
    <c:dispBlanksAs val="zero"/>
    <c:showDLblsOverMax val="0"/>
  </c:chart>
  <c:spPr>
    <a:solidFill>
      <a:srgbClr val="FFFFFF"/>
    </a:solidFill>
    <a:ln w="9525">
      <a:noFill/>
    </a:ln>
  </c:spPr>
  <c:txPr>
    <a:bodyPr/>
    <a:lstStyle/>
    <a:p>
      <a:pPr>
        <a:defRPr sz="825" b="0" i="0" u="none" strike="noStrike" baseline="0">
          <a:solidFill>
            <a:srgbClr val="000000"/>
          </a:solidFill>
          <a:latin typeface="Arial"/>
          <a:ea typeface="Arial"/>
          <a:cs typeface="Arial"/>
        </a:defRPr>
      </a:pPr>
      <a:endParaRPr lang="fr-FR"/>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6400" cy="496888"/>
          </a:xfrm>
          <a:prstGeom prst="rect">
            <a:avLst/>
          </a:prstGeom>
          <a:noFill/>
          <a:ln>
            <a:noFill/>
          </a:ln>
          <a:effectLst/>
        </p:spPr>
        <p:txBody>
          <a:bodyPr vert="horz" wrap="square" lIns="91275" tIns="45638" rIns="91275" bIns="45638" numCol="1" anchor="t" anchorCtr="0" compatLnSpc="1">
            <a:prstTxWarp prst="textNoShape">
              <a:avLst/>
            </a:prstTxWarp>
          </a:bodyPr>
          <a:lstStyle>
            <a:lvl1pPr defTabSz="912940" eaLnBrk="1" hangingPunct="1">
              <a:defRPr sz="1200"/>
            </a:lvl1pPr>
          </a:lstStyle>
          <a:p>
            <a:pPr>
              <a:defRPr/>
            </a:pPr>
            <a:endParaRPr lang="fr-FR"/>
          </a:p>
        </p:txBody>
      </p:sp>
      <p:sp>
        <p:nvSpPr>
          <p:cNvPr id="6147" name="Rectangle 3"/>
          <p:cNvSpPr>
            <a:spLocks noGrp="1" noChangeArrowheads="1"/>
          </p:cNvSpPr>
          <p:nvPr>
            <p:ph type="dt" sz="quarter" idx="1"/>
          </p:nvPr>
        </p:nvSpPr>
        <p:spPr bwMode="auto">
          <a:xfrm>
            <a:off x="3851275" y="0"/>
            <a:ext cx="2946400" cy="496888"/>
          </a:xfrm>
          <a:prstGeom prst="rect">
            <a:avLst/>
          </a:prstGeom>
          <a:noFill/>
          <a:ln>
            <a:noFill/>
          </a:ln>
          <a:effectLst/>
        </p:spPr>
        <p:txBody>
          <a:bodyPr vert="horz" wrap="square" lIns="91275" tIns="45638" rIns="91275" bIns="45638" numCol="1" anchor="t" anchorCtr="0" compatLnSpc="1">
            <a:prstTxWarp prst="textNoShape">
              <a:avLst/>
            </a:prstTxWarp>
          </a:bodyPr>
          <a:lstStyle>
            <a:lvl1pPr algn="r" defTabSz="912940" eaLnBrk="1" hangingPunct="1">
              <a:defRPr sz="1200"/>
            </a:lvl1pPr>
          </a:lstStyle>
          <a:p>
            <a:pPr>
              <a:defRPr/>
            </a:pPr>
            <a:endParaRPr lang="fr-FR"/>
          </a:p>
        </p:txBody>
      </p:sp>
      <p:sp>
        <p:nvSpPr>
          <p:cNvPr id="6148" name="Rectangle 4"/>
          <p:cNvSpPr>
            <a:spLocks noGrp="1" noChangeArrowheads="1"/>
          </p:cNvSpPr>
          <p:nvPr>
            <p:ph type="ftr" sz="quarter" idx="2"/>
          </p:nvPr>
        </p:nvSpPr>
        <p:spPr bwMode="auto">
          <a:xfrm>
            <a:off x="0" y="9431338"/>
            <a:ext cx="2946400" cy="496887"/>
          </a:xfrm>
          <a:prstGeom prst="rect">
            <a:avLst/>
          </a:prstGeom>
          <a:noFill/>
          <a:ln>
            <a:noFill/>
          </a:ln>
          <a:effectLst/>
        </p:spPr>
        <p:txBody>
          <a:bodyPr vert="horz" wrap="square" lIns="91275" tIns="45638" rIns="91275" bIns="45638" numCol="1" anchor="b" anchorCtr="0" compatLnSpc="1">
            <a:prstTxWarp prst="textNoShape">
              <a:avLst/>
            </a:prstTxWarp>
          </a:bodyPr>
          <a:lstStyle>
            <a:lvl1pPr defTabSz="912940" eaLnBrk="1" hangingPunct="1">
              <a:defRPr sz="1200"/>
            </a:lvl1pPr>
          </a:lstStyle>
          <a:p>
            <a:pPr>
              <a:defRPr/>
            </a:pPr>
            <a:endParaRPr lang="fr-FR"/>
          </a:p>
        </p:txBody>
      </p:sp>
      <p:sp>
        <p:nvSpPr>
          <p:cNvPr id="6149" name="Rectangle 5"/>
          <p:cNvSpPr>
            <a:spLocks noGrp="1" noChangeArrowheads="1"/>
          </p:cNvSpPr>
          <p:nvPr>
            <p:ph type="sldNum" sz="quarter" idx="3"/>
          </p:nvPr>
        </p:nvSpPr>
        <p:spPr bwMode="auto">
          <a:xfrm>
            <a:off x="3851275" y="9431338"/>
            <a:ext cx="2946400" cy="496887"/>
          </a:xfrm>
          <a:prstGeom prst="rect">
            <a:avLst/>
          </a:prstGeom>
          <a:noFill/>
          <a:ln>
            <a:noFill/>
          </a:ln>
          <a:effectLst/>
        </p:spPr>
        <p:txBody>
          <a:bodyPr vert="horz" wrap="square" lIns="91275" tIns="45638" rIns="91275" bIns="45638" numCol="1" anchor="b" anchorCtr="0" compatLnSpc="1">
            <a:prstTxWarp prst="textNoShape">
              <a:avLst/>
            </a:prstTxWarp>
          </a:bodyPr>
          <a:lstStyle>
            <a:lvl1pPr algn="r" defTabSz="912940" eaLnBrk="1" hangingPunct="1">
              <a:defRPr sz="1200"/>
            </a:lvl1pPr>
          </a:lstStyle>
          <a:p>
            <a:pPr>
              <a:defRPr/>
            </a:pPr>
            <a:fld id="{FF8D654B-9B15-4951-BDF5-018966EABE73}" type="slidenum">
              <a:rPr lang="fr-FR" altLang="fr-FR"/>
              <a:pPr>
                <a:defRPr/>
              </a:pPr>
              <a:t>‹N°›</a:t>
            </a:fld>
            <a:endParaRPr lang="fr-FR" alt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60375"/>
          </a:xfrm>
          <a:prstGeom prst="rect">
            <a:avLst/>
          </a:prstGeom>
          <a:noFill/>
          <a:ln>
            <a:noFill/>
          </a:ln>
          <a:effectLst/>
        </p:spPr>
        <p:txBody>
          <a:bodyPr vert="horz" wrap="square" lIns="91275" tIns="45638" rIns="91275" bIns="45638" numCol="1" anchor="t" anchorCtr="0" compatLnSpc="1">
            <a:prstTxWarp prst="textNoShape">
              <a:avLst/>
            </a:prstTxWarp>
          </a:bodyPr>
          <a:lstStyle>
            <a:lvl1pPr defTabSz="912940" eaLnBrk="1" hangingPunct="1">
              <a:defRPr sz="1200"/>
            </a:lvl1pPr>
          </a:lstStyle>
          <a:p>
            <a:pPr>
              <a:defRPr/>
            </a:pPr>
            <a:endParaRPr lang="en-US"/>
          </a:p>
        </p:txBody>
      </p:sp>
      <p:sp>
        <p:nvSpPr>
          <p:cNvPr id="15363" name="Rectangle 3"/>
          <p:cNvSpPr>
            <a:spLocks noGrp="1" noChangeArrowheads="1"/>
          </p:cNvSpPr>
          <p:nvPr>
            <p:ph type="dt" idx="1"/>
          </p:nvPr>
        </p:nvSpPr>
        <p:spPr bwMode="auto">
          <a:xfrm>
            <a:off x="3886200" y="0"/>
            <a:ext cx="2895600" cy="460375"/>
          </a:xfrm>
          <a:prstGeom prst="rect">
            <a:avLst/>
          </a:prstGeom>
          <a:noFill/>
          <a:ln>
            <a:noFill/>
          </a:ln>
          <a:effectLst/>
        </p:spPr>
        <p:txBody>
          <a:bodyPr vert="horz" wrap="square" lIns="91275" tIns="45638" rIns="91275" bIns="45638" numCol="1" anchor="t" anchorCtr="0" compatLnSpc="1">
            <a:prstTxWarp prst="textNoShape">
              <a:avLst/>
            </a:prstTxWarp>
          </a:bodyPr>
          <a:lstStyle>
            <a:lvl1pPr algn="r" defTabSz="912940" eaLnBrk="1" hangingPunct="1">
              <a:defRPr sz="1200"/>
            </a:lvl1pPr>
          </a:lstStyle>
          <a:p>
            <a:pPr>
              <a:defRPr/>
            </a:pPr>
            <a:endParaRPr lang="en-US"/>
          </a:p>
        </p:txBody>
      </p:sp>
      <p:sp>
        <p:nvSpPr>
          <p:cNvPr id="84996" name="Rectangle 4"/>
          <p:cNvSpPr>
            <a:spLocks noGrp="1" noRot="1" noChangeAspect="1" noChangeArrowheads="1" noTextEdit="1"/>
          </p:cNvSpPr>
          <p:nvPr>
            <p:ph type="sldImg" idx="2"/>
          </p:nvPr>
        </p:nvSpPr>
        <p:spPr bwMode="auto">
          <a:xfrm>
            <a:off x="941388" y="768350"/>
            <a:ext cx="4900612" cy="36766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365" name="Rectangle 5"/>
          <p:cNvSpPr>
            <a:spLocks noGrp="1" noChangeArrowheads="1"/>
          </p:cNvSpPr>
          <p:nvPr>
            <p:ph type="body" sz="quarter" idx="3"/>
          </p:nvPr>
        </p:nvSpPr>
        <p:spPr bwMode="auto">
          <a:xfrm>
            <a:off x="915988" y="4752975"/>
            <a:ext cx="4949825" cy="4441825"/>
          </a:xfrm>
          <a:prstGeom prst="rect">
            <a:avLst/>
          </a:prstGeom>
          <a:noFill/>
          <a:ln>
            <a:noFill/>
          </a:ln>
          <a:effectLst/>
        </p:spPr>
        <p:txBody>
          <a:bodyPr vert="horz" wrap="square" lIns="91275" tIns="45638" rIns="91275" bIns="456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6" name="Rectangle 6"/>
          <p:cNvSpPr>
            <a:spLocks noGrp="1" noChangeArrowheads="1"/>
          </p:cNvSpPr>
          <p:nvPr>
            <p:ph type="ftr" sz="quarter" idx="4"/>
          </p:nvPr>
        </p:nvSpPr>
        <p:spPr bwMode="auto">
          <a:xfrm>
            <a:off x="0" y="9424988"/>
            <a:ext cx="2971800" cy="536575"/>
          </a:xfrm>
          <a:prstGeom prst="rect">
            <a:avLst/>
          </a:prstGeom>
          <a:noFill/>
          <a:ln>
            <a:noFill/>
          </a:ln>
          <a:effectLst/>
        </p:spPr>
        <p:txBody>
          <a:bodyPr vert="horz" wrap="square" lIns="91275" tIns="45638" rIns="91275" bIns="45638" numCol="1" anchor="b" anchorCtr="0" compatLnSpc="1">
            <a:prstTxWarp prst="textNoShape">
              <a:avLst/>
            </a:prstTxWarp>
          </a:bodyPr>
          <a:lstStyle>
            <a:lvl1pPr defTabSz="912940" eaLnBrk="1" hangingPunct="1">
              <a:defRPr sz="1200"/>
            </a:lvl1pPr>
          </a:lstStyle>
          <a:p>
            <a:pPr>
              <a:defRPr/>
            </a:pPr>
            <a:endParaRPr lang="en-US"/>
          </a:p>
        </p:txBody>
      </p:sp>
      <p:sp>
        <p:nvSpPr>
          <p:cNvPr id="15367" name="Rectangle 7"/>
          <p:cNvSpPr>
            <a:spLocks noGrp="1" noChangeArrowheads="1"/>
          </p:cNvSpPr>
          <p:nvPr>
            <p:ph type="sldNum" sz="quarter" idx="5"/>
          </p:nvPr>
        </p:nvSpPr>
        <p:spPr bwMode="auto">
          <a:xfrm>
            <a:off x="3886200" y="9424988"/>
            <a:ext cx="2895600" cy="536575"/>
          </a:xfrm>
          <a:prstGeom prst="rect">
            <a:avLst/>
          </a:prstGeom>
          <a:noFill/>
          <a:ln>
            <a:noFill/>
          </a:ln>
          <a:effectLst/>
        </p:spPr>
        <p:txBody>
          <a:bodyPr vert="horz" wrap="square" lIns="91275" tIns="45638" rIns="91275" bIns="45638" numCol="1" anchor="b" anchorCtr="0" compatLnSpc="1">
            <a:prstTxWarp prst="textNoShape">
              <a:avLst/>
            </a:prstTxWarp>
          </a:bodyPr>
          <a:lstStyle>
            <a:lvl1pPr algn="r" defTabSz="912940" eaLnBrk="1" hangingPunct="1">
              <a:defRPr sz="1200"/>
            </a:lvl1pPr>
          </a:lstStyle>
          <a:p>
            <a:pPr>
              <a:defRPr/>
            </a:pPr>
            <a:fld id="{0B663C25-693F-48BA-BFA8-F3B615491681}" type="slidenum">
              <a:rPr lang="en-US" altLang="fr-FR"/>
              <a:pPr>
                <a:defRPr/>
              </a:pPr>
              <a:t>‹N°›</a:t>
            </a:fld>
            <a:endParaRPr lang="en-US" alt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5613"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2813"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0013"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7213"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5733" algn="l" defTabSz="914293" rtl="0" eaLnBrk="1" latinLnBrk="0" hangingPunct="1">
      <a:defRPr sz="1200" kern="1200">
        <a:solidFill>
          <a:schemeClr val="tx1"/>
        </a:solidFill>
        <a:latin typeface="+mn-lt"/>
        <a:ea typeface="+mn-ea"/>
        <a:cs typeface="+mn-cs"/>
      </a:defRPr>
    </a:lvl6pPr>
    <a:lvl7pPr marL="2742879" algn="l" defTabSz="914293" rtl="0" eaLnBrk="1" latinLnBrk="0" hangingPunct="1">
      <a:defRPr sz="1200" kern="1200">
        <a:solidFill>
          <a:schemeClr val="tx1"/>
        </a:solidFill>
        <a:latin typeface="+mn-lt"/>
        <a:ea typeface="+mn-ea"/>
        <a:cs typeface="+mn-cs"/>
      </a:defRPr>
    </a:lvl7pPr>
    <a:lvl8pPr marL="3200026" algn="l" defTabSz="914293" rtl="0" eaLnBrk="1" latinLnBrk="0" hangingPunct="1">
      <a:defRPr sz="1200" kern="1200">
        <a:solidFill>
          <a:schemeClr val="tx1"/>
        </a:solidFill>
        <a:latin typeface="+mn-lt"/>
        <a:ea typeface="+mn-ea"/>
        <a:cs typeface="+mn-cs"/>
      </a:defRPr>
    </a:lvl8pPr>
    <a:lvl9pPr marL="3657172" algn="l" defTabSz="9142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4350546-3050-4185-8D67-E970E4F71F22}" type="slidenum">
              <a:rPr lang="en-US" altLang="fr-FR" smtClean="0"/>
              <a:pPr>
                <a:spcBef>
                  <a:spcPct val="0"/>
                </a:spcBef>
              </a:pPr>
              <a:t>1</a:t>
            </a:fld>
            <a:endParaRPr lang="en-US" altLang="fr-F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0A2A352-D5F9-435F-9C07-449CAFD2F531}" type="slidenum">
              <a:rPr lang="en-US" altLang="fr-FR" smtClean="0"/>
              <a:pPr>
                <a:spcBef>
                  <a:spcPct val="0"/>
                </a:spcBef>
              </a:pPr>
              <a:t>10</a:t>
            </a:fld>
            <a:endParaRPr lang="en-US" altLang="fr-F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CF6D18-86F8-42BD-B220-47C7DC30DFED}" type="slidenum">
              <a:rPr lang="en-US" altLang="fr-FR" smtClean="0"/>
              <a:pPr>
                <a:spcBef>
                  <a:spcPct val="0"/>
                </a:spcBef>
              </a:pPr>
              <a:t>100</a:t>
            </a:fld>
            <a:endParaRPr lang="en-US" altLang="fr-FR"/>
          </a:p>
        </p:txBody>
      </p:sp>
      <p:sp>
        <p:nvSpPr>
          <p:cNvPr id="303107" name="Rectangle 2"/>
          <p:cNvSpPr>
            <a:spLocks noGrp="1" noRot="1" noChangeAspect="1" noChangeArrowheads="1" noTextEdit="1"/>
          </p:cNvSpPr>
          <p:nvPr>
            <p:ph type="sldImg"/>
          </p:nvPr>
        </p:nvSpPr>
        <p:spPr>
          <a:ln/>
        </p:spPr>
      </p:sp>
      <p:sp>
        <p:nvSpPr>
          <p:cNvPr id="30310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5E52D6-9500-480B-A95B-E6DEDCD0D9D1}" type="slidenum">
              <a:rPr lang="en-US" altLang="fr-FR" smtClean="0"/>
              <a:pPr>
                <a:spcBef>
                  <a:spcPct val="0"/>
                </a:spcBef>
              </a:pPr>
              <a:t>101</a:t>
            </a:fld>
            <a:endParaRPr lang="en-US" altLang="fr-FR"/>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1F939FE-E35B-42AE-80A6-6D1652CDB5C3}" type="slidenum">
              <a:rPr lang="en-US" altLang="fr-FR" smtClean="0"/>
              <a:pPr>
                <a:spcBef>
                  <a:spcPct val="0"/>
                </a:spcBef>
              </a:pPr>
              <a:t>102</a:t>
            </a:fld>
            <a:endParaRPr lang="en-US" altLang="fr-FR"/>
          </a:p>
        </p:txBody>
      </p:sp>
      <p:sp>
        <p:nvSpPr>
          <p:cNvPr id="307203" name="Rectangle 2"/>
          <p:cNvSpPr>
            <a:spLocks noGrp="1" noRot="1" noChangeAspect="1" noChangeArrowheads="1" noTextEdit="1"/>
          </p:cNvSpPr>
          <p:nvPr>
            <p:ph type="sldImg"/>
          </p:nvPr>
        </p:nvSpPr>
        <p:spPr>
          <a:ln/>
        </p:spPr>
      </p:sp>
      <p:sp>
        <p:nvSpPr>
          <p:cNvPr id="30720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0CAF13-A704-431F-90AD-89947B5BC65F}" type="slidenum">
              <a:rPr lang="en-US" altLang="fr-FR" smtClean="0"/>
              <a:pPr>
                <a:spcBef>
                  <a:spcPct val="0"/>
                </a:spcBef>
              </a:pPr>
              <a:t>103</a:t>
            </a:fld>
            <a:endParaRPr lang="en-US" altLang="fr-FR"/>
          </a:p>
        </p:txBody>
      </p:sp>
      <p:sp>
        <p:nvSpPr>
          <p:cNvPr id="309251" name="Rectangle 2"/>
          <p:cNvSpPr>
            <a:spLocks noGrp="1" noRot="1" noChangeAspect="1" noChangeArrowheads="1" noTextEdit="1"/>
          </p:cNvSpPr>
          <p:nvPr>
            <p:ph type="sldImg"/>
          </p:nvPr>
        </p:nvSpPr>
        <p:spPr>
          <a:ln/>
        </p:spPr>
      </p:sp>
      <p:sp>
        <p:nvSpPr>
          <p:cNvPr id="3092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0AED7A5-DF63-49AD-B59A-A0C590416BF4}" type="slidenum">
              <a:rPr lang="en-US" altLang="fr-FR" smtClean="0"/>
              <a:pPr>
                <a:spcBef>
                  <a:spcPct val="0"/>
                </a:spcBef>
              </a:pPr>
              <a:t>104</a:t>
            </a:fld>
            <a:endParaRPr lang="en-US" altLang="fr-FR"/>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EEA19D-9F95-4020-8280-6C9A154FE30E}" type="slidenum">
              <a:rPr lang="en-US" altLang="fr-FR" smtClean="0"/>
              <a:pPr>
                <a:spcBef>
                  <a:spcPct val="0"/>
                </a:spcBef>
              </a:pPr>
              <a:t>105</a:t>
            </a:fld>
            <a:endParaRPr lang="en-US" altLang="fr-FR"/>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668A2B9-4B96-4791-B842-A9EA7C6EFF85}" type="slidenum">
              <a:rPr lang="en-US" altLang="fr-FR" smtClean="0"/>
              <a:pPr>
                <a:spcBef>
                  <a:spcPct val="0"/>
                </a:spcBef>
              </a:pPr>
              <a:t>106</a:t>
            </a:fld>
            <a:endParaRPr lang="en-US" altLang="fr-FR"/>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7C911EE-40AB-4830-B4D6-B456E7612DFB}" type="slidenum">
              <a:rPr lang="en-US" altLang="fr-FR" smtClean="0"/>
              <a:pPr>
                <a:spcBef>
                  <a:spcPct val="0"/>
                </a:spcBef>
              </a:pPr>
              <a:t>107</a:t>
            </a:fld>
            <a:endParaRPr lang="en-US" altLang="fr-FR"/>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E3A6B3-043C-448B-9332-3D9FCA1B58DC}" type="slidenum">
              <a:rPr lang="en-US" altLang="fr-FR" smtClean="0"/>
              <a:pPr>
                <a:spcBef>
                  <a:spcPct val="0"/>
                </a:spcBef>
              </a:pPr>
              <a:t>108</a:t>
            </a:fld>
            <a:endParaRPr lang="en-US" altLang="fr-FR"/>
          </a:p>
        </p:txBody>
      </p:sp>
      <p:sp>
        <p:nvSpPr>
          <p:cNvPr id="323587" name="Rectangle 2"/>
          <p:cNvSpPr>
            <a:spLocks noGrp="1" noRot="1" noChangeAspect="1" noChangeArrowheads="1" noTextEdit="1"/>
          </p:cNvSpPr>
          <p:nvPr>
            <p:ph type="sldImg"/>
          </p:nvPr>
        </p:nvSpPr>
        <p:spPr>
          <a:ln/>
        </p:spPr>
      </p:sp>
      <p:sp>
        <p:nvSpPr>
          <p:cNvPr id="3235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F3D5ABF-07BD-4F7D-A1DB-5BD656D41D99}" type="slidenum">
              <a:rPr lang="en-US" altLang="fr-FR" smtClean="0"/>
              <a:pPr>
                <a:spcBef>
                  <a:spcPct val="0"/>
                </a:spcBef>
              </a:pPr>
              <a:t>109</a:t>
            </a:fld>
            <a:endParaRPr lang="en-US" altLang="fr-FR"/>
          </a:p>
        </p:txBody>
      </p:sp>
      <p:sp>
        <p:nvSpPr>
          <p:cNvPr id="319491" name="Rectangle 2"/>
          <p:cNvSpPr>
            <a:spLocks noGrp="1" noRot="1" noChangeAspect="1" noChangeArrowheads="1" noTextEdit="1"/>
          </p:cNvSpPr>
          <p:nvPr>
            <p:ph type="sldImg"/>
          </p:nvPr>
        </p:nvSpPr>
        <p:spPr>
          <a:ln/>
        </p:spPr>
      </p:sp>
      <p:sp>
        <p:nvSpPr>
          <p:cNvPr id="31949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extLst>
      <p:ext uri="{BB962C8B-B14F-4D97-AF65-F5344CB8AC3E}">
        <p14:creationId xmlns:p14="http://schemas.microsoft.com/office/powerpoint/2010/main" val="2354483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43F07C1-3A1D-4794-8FEB-96989F2CC534}" type="slidenum">
              <a:rPr lang="en-US" altLang="fr-FR" smtClean="0"/>
              <a:pPr>
                <a:spcBef>
                  <a:spcPct val="0"/>
                </a:spcBef>
              </a:pPr>
              <a:t>11</a:t>
            </a:fld>
            <a:endParaRPr lang="en-US" altLang="fr-F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2E9BCB-ECE0-4731-B2D4-5355871AED7D}" type="slidenum">
              <a:rPr lang="en-US" altLang="fr-FR" smtClean="0"/>
              <a:pPr>
                <a:spcBef>
                  <a:spcPct val="0"/>
                </a:spcBef>
              </a:pPr>
              <a:t>110</a:t>
            </a:fld>
            <a:endParaRPr lang="en-US" altLang="fr-FR"/>
          </a:p>
        </p:txBody>
      </p:sp>
      <p:sp>
        <p:nvSpPr>
          <p:cNvPr id="325635" name="Rectangle 2"/>
          <p:cNvSpPr>
            <a:spLocks noGrp="1" noRot="1" noChangeAspect="1" noChangeArrowheads="1" noTextEdit="1"/>
          </p:cNvSpPr>
          <p:nvPr>
            <p:ph type="sldImg"/>
          </p:nvPr>
        </p:nvSpPr>
        <p:spPr>
          <a:ln/>
        </p:spPr>
      </p:sp>
      <p:sp>
        <p:nvSpPr>
          <p:cNvPr id="32563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7362ED-7F9D-41CC-8D21-8E16F421C379}" type="slidenum">
              <a:rPr lang="en-US" altLang="fr-FR" smtClean="0"/>
              <a:pPr>
                <a:spcBef>
                  <a:spcPct val="0"/>
                </a:spcBef>
              </a:pPr>
              <a:t>111</a:t>
            </a:fld>
            <a:endParaRPr lang="en-US" altLang="fr-FR"/>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43B2AF-9EAB-4310-849E-D9E065FE801B}" type="slidenum">
              <a:rPr lang="en-US" altLang="fr-FR" smtClean="0"/>
              <a:pPr>
                <a:spcBef>
                  <a:spcPct val="0"/>
                </a:spcBef>
              </a:pPr>
              <a:t>112</a:t>
            </a:fld>
            <a:endParaRPr lang="en-US" altLang="fr-FR"/>
          </a:p>
        </p:txBody>
      </p:sp>
      <p:sp>
        <p:nvSpPr>
          <p:cNvPr id="329731" name="Rectangle 2"/>
          <p:cNvSpPr>
            <a:spLocks noGrp="1" noRot="1" noChangeAspect="1" noChangeArrowheads="1" noTextEdit="1"/>
          </p:cNvSpPr>
          <p:nvPr>
            <p:ph type="sldImg"/>
          </p:nvPr>
        </p:nvSpPr>
        <p:spPr>
          <a:ln/>
        </p:spPr>
      </p:sp>
      <p:sp>
        <p:nvSpPr>
          <p:cNvPr id="32973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9E8DA5F-4A69-4A6B-B272-B4DD3D4D793F}" type="slidenum">
              <a:rPr lang="en-US" altLang="fr-FR" smtClean="0"/>
              <a:pPr>
                <a:spcBef>
                  <a:spcPct val="0"/>
                </a:spcBef>
              </a:pPr>
              <a:t>113</a:t>
            </a:fld>
            <a:endParaRPr lang="en-US" altLang="fr-FR"/>
          </a:p>
        </p:txBody>
      </p:sp>
      <p:sp>
        <p:nvSpPr>
          <p:cNvPr id="331779" name="Rectangle 2"/>
          <p:cNvSpPr>
            <a:spLocks noGrp="1" noRot="1" noChangeAspect="1" noChangeArrowheads="1" noTextEdit="1"/>
          </p:cNvSpPr>
          <p:nvPr>
            <p:ph type="sldImg"/>
          </p:nvPr>
        </p:nvSpPr>
        <p:spPr>
          <a:ln/>
        </p:spPr>
      </p:sp>
      <p:sp>
        <p:nvSpPr>
          <p:cNvPr id="33178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1E233B9-66B4-4D5B-827A-CEFAA419C058}" type="slidenum">
              <a:rPr lang="en-US" altLang="fr-FR" smtClean="0"/>
              <a:pPr>
                <a:spcBef>
                  <a:spcPct val="0"/>
                </a:spcBef>
              </a:pPr>
              <a:t>114</a:t>
            </a:fld>
            <a:endParaRPr lang="en-US" altLang="fr-FR"/>
          </a:p>
        </p:txBody>
      </p:sp>
      <p:sp>
        <p:nvSpPr>
          <p:cNvPr id="333827" name="Rectangle 2"/>
          <p:cNvSpPr>
            <a:spLocks noGrp="1" noRot="1" noChangeAspect="1" noChangeArrowheads="1" noTextEdit="1"/>
          </p:cNvSpPr>
          <p:nvPr>
            <p:ph type="sldImg"/>
          </p:nvPr>
        </p:nvSpPr>
        <p:spPr>
          <a:ln/>
        </p:spPr>
      </p:sp>
      <p:sp>
        <p:nvSpPr>
          <p:cNvPr id="33382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464ADB6-747E-448C-ABED-C9C9702A9919}" type="slidenum">
              <a:rPr lang="en-US" altLang="fr-FR" smtClean="0"/>
              <a:pPr>
                <a:spcBef>
                  <a:spcPct val="0"/>
                </a:spcBef>
              </a:pPr>
              <a:t>115</a:t>
            </a:fld>
            <a:endParaRPr lang="en-US" altLang="fr-FR"/>
          </a:p>
        </p:txBody>
      </p:sp>
      <p:sp>
        <p:nvSpPr>
          <p:cNvPr id="335875" name="Rectangle 2"/>
          <p:cNvSpPr>
            <a:spLocks noGrp="1" noRot="1" noChangeAspect="1" noChangeArrowheads="1" noTextEdit="1"/>
          </p:cNvSpPr>
          <p:nvPr>
            <p:ph type="sldImg"/>
          </p:nvPr>
        </p:nvSpPr>
        <p:spPr>
          <a:ln/>
        </p:spPr>
      </p:sp>
      <p:sp>
        <p:nvSpPr>
          <p:cNvPr id="33587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3E4953A-1BBC-4B09-8ED3-A432AB2DFBE9}" type="slidenum">
              <a:rPr lang="en-US" altLang="fr-FR" smtClean="0"/>
              <a:pPr>
                <a:spcBef>
                  <a:spcPct val="0"/>
                </a:spcBef>
              </a:pPr>
              <a:t>116</a:t>
            </a:fld>
            <a:endParaRPr lang="en-US" altLang="fr-FR"/>
          </a:p>
        </p:txBody>
      </p:sp>
      <p:sp>
        <p:nvSpPr>
          <p:cNvPr id="337923" name="Rectangle 2"/>
          <p:cNvSpPr>
            <a:spLocks noGrp="1" noRot="1" noChangeAspect="1" noChangeArrowheads="1" noTextEdit="1"/>
          </p:cNvSpPr>
          <p:nvPr>
            <p:ph type="sldImg"/>
          </p:nvPr>
        </p:nvSpPr>
        <p:spPr>
          <a:ln/>
        </p:spPr>
      </p:sp>
      <p:sp>
        <p:nvSpPr>
          <p:cNvPr id="3379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28C741-4A77-4126-8186-238470C23783}" type="slidenum">
              <a:rPr lang="en-US" altLang="fr-FR" smtClean="0"/>
              <a:pPr>
                <a:spcBef>
                  <a:spcPct val="0"/>
                </a:spcBef>
              </a:pPr>
              <a:t>117</a:t>
            </a:fld>
            <a:endParaRPr lang="en-US" altLang="fr-FR"/>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FC76153-6B54-43EE-AC46-D70272453BAB}" type="slidenum">
              <a:rPr lang="en-US" altLang="fr-FR" smtClean="0"/>
              <a:pPr>
                <a:spcBef>
                  <a:spcPct val="0"/>
                </a:spcBef>
              </a:pPr>
              <a:t>118</a:t>
            </a:fld>
            <a:endParaRPr lang="en-US" altLang="fr-FR"/>
          </a:p>
        </p:txBody>
      </p:sp>
      <p:sp>
        <p:nvSpPr>
          <p:cNvPr id="342019" name="Rectangle 2"/>
          <p:cNvSpPr>
            <a:spLocks noGrp="1" noRot="1" noChangeAspect="1" noChangeArrowheads="1" noTextEdit="1"/>
          </p:cNvSpPr>
          <p:nvPr>
            <p:ph type="sldImg"/>
          </p:nvPr>
        </p:nvSpPr>
        <p:spPr>
          <a:ln/>
        </p:spPr>
      </p:sp>
      <p:sp>
        <p:nvSpPr>
          <p:cNvPr id="342020"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C90BE8E-B4DD-4F12-88AB-BBA3FF258FB5}" type="slidenum">
              <a:rPr lang="en-US" altLang="fr-FR" smtClean="0"/>
              <a:pPr>
                <a:spcBef>
                  <a:spcPct val="0"/>
                </a:spcBef>
              </a:pPr>
              <a:t>119</a:t>
            </a:fld>
            <a:endParaRPr lang="en-US" altLang="fr-FR"/>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B49B76-6643-4873-A7A1-A3F6093A5878}" type="slidenum">
              <a:rPr lang="en-US" altLang="fr-FR" smtClean="0"/>
              <a:pPr>
                <a:spcBef>
                  <a:spcPct val="0"/>
                </a:spcBef>
              </a:pPr>
              <a:t>12</a:t>
            </a:fld>
            <a:endParaRPr lang="en-US" altLang="fr-FR"/>
          </a:p>
        </p:txBody>
      </p:sp>
      <p:sp>
        <p:nvSpPr>
          <p:cNvPr id="114691" name="Rectangle 2050"/>
          <p:cNvSpPr>
            <a:spLocks noGrp="1" noRot="1" noChangeAspect="1" noChangeArrowheads="1" noTextEdit="1"/>
          </p:cNvSpPr>
          <p:nvPr>
            <p:ph type="sldImg"/>
          </p:nvPr>
        </p:nvSpPr>
        <p:spPr>
          <a:ln/>
        </p:spPr>
      </p:sp>
      <p:sp>
        <p:nvSpPr>
          <p:cNvPr id="114692" name="Rectangle 2051"/>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397604D-AF1F-4B9D-A085-FF824ED78679}" type="slidenum">
              <a:rPr lang="en-US" altLang="fr-FR" smtClean="0"/>
              <a:pPr>
                <a:spcBef>
                  <a:spcPct val="0"/>
                </a:spcBef>
              </a:pPr>
              <a:t>120</a:t>
            </a:fld>
            <a:endParaRPr lang="en-US" altLang="fr-FR"/>
          </a:p>
        </p:txBody>
      </p:sp>
      <p:sp>
        <p:nvSpPr>
          <p:cNvPr id="346115" name="Rectangle 2"/>
          <p:cNvSpPr>
            <a:spLocks noGrp="1" noRot="1" noChangeAspect="1" noChangeArrowheads="1" noTextEdit="1"/>
          </p:cNvSpPr>
          <p:nvPr>
            <p:ph type="sldImg"/>
          </p:nvPr>
        </p:nvSpPr>
        <p:spPr>
          <a:ln/>
        </p:spPr>
      </p:sp>
      <p:sp>
        <p:nvSpPr>
          <p:cNvPr id="346116"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83990E1-98F7-4521-B16E-84BDFE58724F}" type="slidenum">
              <a:rPr lang="en-US" altLang="fr-FR" smtClean="0"/>
              <a:pPr>
                <a:spcBef>
                  <a:spcPct val="0"/>
                </a:spcBef>
              </a:pPr>
              <a:t>121</a:t>
            </a:fld>
            <a:endParaRPr lang="en-US" altLang="fr-FR"/>
          </a:p>
        </p:txBody>
      </p:sp>
      <p:sp>
        <p:nvSpPr>
          <p:cNvPr id="348163" name="Rectangle 2"/>
          <p:cNvSpPr>
            <a:spLocks noGrp="1" noRot="1" noChangeAspect="1" noChangeArrowheads="1" noTextEdit="1"/>
          </p:cNvSpPr>
          <p:nvPr>
            <p:ph type="sldImg"/>
          </p:nvPr>
        </p:nvSpPr>
        <p:spPr>
          <a:ln/>
        </p:spPr>
      </p:sp>
      <p:sp>
        <p:nvSpPr>
          <p:cNvPr id="348164"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9604F1-E6C7-4E78-A8D5-F94796C37587}" type="slidenum">
              <a:rPr lang="en-US" altLang="fr-FR" smtClean="0"/>
              <a:pPr>
                <a:spcBef>
                  <a:spcPct val="0"/>
                </a:spcBef>
              </a:pPr>
              <a:t>122</a:t>
            </a:fld>
            <a:endParaRPr lang="en-US" altLang="fr-FR"/>
          </a:p>
        </p:txBody>
      </p:sp>
      <p:sp>
        <p:nvSpPr>
          <p:cNvPr id="352259" name="Rectangle 2"/>
          <p:cNvSpPr>
            <a:spLocks noGrp="1" noRot="1" noChangeAspect="1" noChangeArrowheads="1" noTextEdit="1"/>
          </p:cNvSpPr>
          <p:nvPr>
            <p:ph type="sldImg"/>
          </p:nvPr>
        </p:nvSpPr>
        <p:spPr>
          <a:xfrm>
            <a:off x="938213" y="766763"/>
            <a:ext cx="4903787" cy="3678237"/>
          </a:xfrm>
          <a:ln/>
        </p:spPr>
      </p:sp>
      <p:sp>
        <p:nvSpPr>
          <p:cNvPr id="352260" name="Rectangle 3"/>
          <p:cNvSpPr>
            <a:spLocks noGrp="1" noChangeArrowheads="1"/>
          </p:cNvSpPr>
          <p:nvPr>
            <p:ph type="body" idx="1"/>
          </p:nvPr>
        </p:nvSpPr>
        <p:spPr>
          <a:xfrm>
            <a:off x="914400" y="4751388"/>
            <a:ext cx="4953000" cy="44402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marL="219075" indent="-219075" eaLnBrk="1" hangingPunct="1"/>
            <a:endParaRPr lang="en-GB" altLang="fr-FR" sz="10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A9FD2B-DC6C-4B29-A974-FCF26A178A4C}" type="slidenum">
              <a:rPr lang="en-US" altLang="fr-FR" smtClean="0"/>
              <a:pPr>
                <a:spcBef>
                  <a:spcPct val="0"/>
                </a:spcBef>
              </a:pPr>
              <a:t>123</a:t>
            </a:fld>
            <a:endParaRPr lang="en-US" altLang="fr-FR"/>
          </a:p>
        </p:txBody>
      </p:sp>
      <p:sp>
        <p:nvSpPr>
          <p:cNvPr id="354307" name="Rectangle 2"/>
          <p:cNvSpPr>
            <a:spLocks noGrp="1" noRot="1" noChangeAspect="1" noChangeArrowheads="1" noTextEdit="1"/>
          </p:cNvSpPr>
          <p:nvPr>
            <p:ph type="sldImg"/>
          </p:nvPr>
        </p:nvSpPr>
        <p:spPr>
          <a:xfrm>
            <a:off x="938213" y="766763"/>
            <a:ext cx="4903787" cy="3678237"/>
          </a:xfrm>
          <a:ln/>
        </p:spPr>
      </p:sp>
      <p:sp>
        <p:nvSpPr>
          <p:cNvPr id="354308" name="Rectangle 3"/>
          <p:cNvSpPr>
            <a:spLocks noGrp="1" noChangeArrowheads="1"/>
          </p:cNvSpPr>
          <p:nvPr>
            <p:ph type="body" idx="1"/>
          </p:nvPr>
        </p:nvSpPr>
        <p:spPr>
          <a:xfrm>
            <a:off x="914400" y="4751388"/>
            <a:ext cx="4953000" cy="44402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en-GB" altLang="fr-FR" sz="10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4E292CE-0885-43D7-93DB-7F736CE9EB2F}" type="slidenum">
              <a:rPr lang="en-US" altLang="fr-FR" smtClean="0"/>
              <a:pPr>
                <a:spcBef>
                  <a:spcPct val="0"/>
                </a:spcBef>
              </a:pPr>
              <a:t>124</a:t>
            </a:fld>
            <a:endParaRPr lang="en-US" altLang="fr-FR"/>
          </a:p>
        </p:txBody>
      </p:sp>
      <p:sp>
        <p:nvSpPr>
          <p:cNvPr id="356355" name="Rectangle 2"/>
          <p:cNvSpPr>
            <a:spLocks noGrp="1" noRot="1" noChangeAspect="1" noChangeArrowheads="1" noTextEdit="1"/>
          </p:cNvSpPr>
          <p:nvPr>
            <p:ph type="sldImg"/>
          </p:nvPr>
        </p:nvSpPr>
        <p:spPr>
          <a:ln/>
        </p:spPr>
      </p:sp>
      <p:sp>
        <p:nvSpPr>
          <p:cNvPr id="356356"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BD877CC-ED28-4A4E-B765-15BA00651DF2}" type="slidenum">
              <a:rPr lang="en-US" altLang="fr-FR" smtClean="0"/>
              <a:pPr>
                <a:spcBef>
                  <a:spcPct val="0"/>
                </a:spcBef>
              </a:pPr>
              <a:t>125</a:t>
            </a:fld>
            <a:endParaRPr lang="en-US" altLang="fr-FR"/>
          </a:p>
        </p:txBody>
      </p:sp>
      <p:sp>
        <p:nvSpPr>
          <p:cNvPr id="358403" name="Rectangle 2"/>
          <p:cNvSpPr>
            <a:spLocks noGrp="1" noRot="1" noChangeAspect="1" noChangeArrowheads="1" noTextEdit="1"/>
          </p:cNvSpPr>
          <p:nvPr>
            <p:ph type="sldImg"/>
          </p:nvPr>
        </p:nvSpPr>
        <p:spPr>
          <a:ln/>
        </p:spPr>
      </p:sp>
      <p:sp>
        <p:nvSpPr>
          <p:cNvPr id="358404"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276309B-E420-4A80-9085-E29D84E8C08C}" type="slidenum">
              <a:rPr lang="en-US" altLang="fr-FR" smtClean="0"/>
              <a:pPr>
                <a:spcBef>
                  <a:spcPct val="0"/>
                </a:spcBef>
              </a:pPr>
              <a:t>126</a:t>
            </a:fld>
            <a:endParaRPr lang="en-US" altLang="fr-FR"/>
          </a:p>
        </p:txBody>
      </p:sp>
      <p:sp>
        <p:nvSpPr>
          <p:cNvPr id="360451" name="Rectangle 2"/>
          <p:cNvSpPr>
            <a:spLocks noGrp="1" noRot="1" noChangeAspect="1" noChangeArrowheads="1" noTextEdit="1"/>
          </p:cNvSpPr>
          <p:nvPr>
            <p:ph type="sldImg"/>
          </p:nvPr>
        </p:nvSpPr>
        <p:spPr>
          <a:ln/>
        </p:spPr>
      </p:sp>
      <p:sp>
        <p:nvSpPr>
          <p:cNvPr id="3604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2933FA-802F-4958-A7AB-636A9D0FF6BC}" type="slidenum">
              <a:rPr lang="en-US" altLang="fr-FR" smtClean="0"/>
              <a:pPr>
                <a:spcBef>
                  <a:spcPct val="0"/>
                </a:spcBef>
              </a:pPr>
              <a:t>127</a:t>
            </a:fld>
            <a:endParaRPr lang="en-US" altLang="fr-FR"/>
          </a:p>
        </p:txBody>
      </p:sp>
      <p:sp>
        <p:nvSpPr>
          <p:cNvPr id="362499" name="Rectangle 2"/>
          <p:cNvSpPr>
            <a:spLocks noGrp="1" noRot="1" noChangeAspect="1" noChangeArrowheads="1" noTextEdit="1"/>
          </p:cNvSpPr>
          <p:nvPr>
            <p:ph type="sldImg"/>
          </p:nvPr>
        </p:nvSpPr>
        <p:spPr>
          <a:ln/>
        </p:spPr>
      </p:sp>
      <p:sp>
        <p:nvSpPr>
          <p:cNvPr id="36250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1569307-90CF-4643-AC60-37D9D5F3E838}" type="slidenum">
              <a:rPr lang="en-US" altLang="fr-FR" smtClean="0"/>
              <a:pPr>
                <a:spcBef>
                  <a:spcPct val="0"/>
                </a:spcBef>
              </a:pPr>
              <a:t>128</a:t>
            </a:fld>
            <a:endParaRPr lang="en-US" altLang="fr-FR"/>
          </a:p>
        </p:txBody>
      </p:sp>
      <p:sp>
        <p:nvSpPr>
          <p:cNvPr id="370691"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6208437F-2D66-4866-B34E-E3C696F98E20}" type="slidenum">
              <a:rPr lang="en-US" altLang="fr-FR"/>
              <a:pPr algn="r" eaLnBrk="1" hangingPunct="1">
                <a:spcBef>
                  <a:spcPct val="0"/>
                </a:spcBef>
              </a:pPr>
              <a:t>128</a:t>
            </a:fld>
            <a:endParaRPr lang="en-US" altLang="fr-FR"/>
          </a:p>
        </p:txBody>
      </p:sp>
      <p:sp>
        <p:nvSpPr>
          <p:cNvPr id="370692" name="Rectangle 2"/>
          <p:cNvSpPr>
            <a:spLocks noGrp="1" noRot="1" noChangeAspect="1" noChangeArrowheads="1" noTextEdit="1"/>
          </p:cNvSpPr>
          <p:nvPr>
            <p:ph type="sldImg"/>
          </p:nvPr>
        </p:nvSpPr>
        <p:spPr>
          <a:ln/>
        </p:spPr>
      </p:sp>
      <p:sp>
        <p:nvSpPr>
          <p:cNvPr id="37069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p:cNvSpPr>
            <a:spLocks noGrp="1" noRot="1" noChangeAspect="1" noChangeArrowheads="1" noTextEdit="1"/>
          </p:cNvSpPr>
          <p:nvPr>
            <p:ph type="sldImg"/>
          </p:nvPr>
        </p:nvSpPr>
        <p:spPr>
          <a:ln/>
        </p:spPr>
      </p:sp>
      <p:sp>
        <p:nvSpPr>
          <p:cNvPr id="372739" name="Notes Placeholder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fr-FR"/>
          </a:p>
        </p:txBody>
      </p:sp>
      <p:sp>
        <p:nvSpPr>
          <p:cNvPr id="372740" name="Slide Number Placeholder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marL="2284413" indent="1588" defTabSz="912813"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12813"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12813"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12813" eaLnBrk="0" fontAlgn="base" hangingPunct="0">
              <a:spcBef>
                <a:spcPct val="0"/>
              </a:spcBef>
              <a:spcAft>
                <a:spcPct val="0"/>
              </a:spcAft>
              <a:defRPr sz="2400">
                <a:solidFill>
                  <a:schemeClr val="tx1"/>
                </a:solidFill>
                <a:latin typeface="Times New Roman" panose="02020603050405020304" pitchFamily="18" charset="0"/>
              </a:defRPr>
            </a:lvl9pPr>
          </a:lstStyle>
          <a:p>
            <a:fld id="{262ABF52-B1CB-4EEE-9DA2-B36C8261DCAB}" type="slidenum">
              <a:rPr lang="en-GB" altLang="fr-FR" sz="1200" smtClean="0">
                <a:solidFill>
                  <a:srgbClr val="000000"/>
                </a:solidFill>
              </a:rPr>
              <a:pPr/>
              <a:t>129</a:t>
            </a:fld>
            <a:endParaRPr lang="en-GB" altLang="fr-FR"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B4B9864-D6B6-4144-8571-33346133EDCB}" type="slidenum">
              <a:rPr lang="en-US" altLang="fr-FR" smtClean="0"/>
              <a:pPr>
                <a:spcBef>
                  <a:spcPct val="0"/>
                </a:spcBef>
              </a:pPr>
              <a:t>13</a:t>
            </a:fld>
            <a:endParaRPr lang="en-US" altLang="fr-F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27BA9-AB86-432A-D4F0-5CB5336DF82E}"/>
            </a:ext>
          </a:extLst>
        </p:cNvPr>
        <p:cNvGrpSpPr/>
        <p:nvPr/>
      </p:nvGrpSpPr>
      <p:grpSpPr>
        <a:xfrm>
          <a:off x="0" y="0"/>
          <a:ext cx="0" cy="0"/>
          <a:chOff x="0" y="0"/>
          <a:chExt cx="0" cy="0"/>
        </a:xfrm>
      </p:grpSpPr>
      <p:sp>
        <p:nvSpPr>
          <p:cNvPr id="372738" name="Slide Image Placeholder 1">
            <a:extLst>
              <a:ext uri="{FF2B5EF4-FFF2-40B4-BE49-F238E27FC236}">
                <a16:creationId xmlns:a16="http://schemas.microsoft.com/office/drawing/2014/main" id="{EE414B98-B9BC-ECE9-3514-C2B48198F89E}"/>
              </a:ext>
            </a:extLst>
          </p:cNvPr>
          <p:cNvSpPr>
            <a:spLocks noGrp="1" noRot="1" noChangeAspect="1" noChangeArrowheads="1" noTextEdit="1"/>
          </p:cNvSpPr>
          <p:nvPr>
            <p:ph type="sldImg"/>
          </p:nvPr>
        </p:nvSpPr>
        <p:spPr>
          <a:ln/>
        </p:spPr>
      </p:sp>
      <p:sp>
        <p:nvSpPr>
          <p:cNvPr id="372739" name="Notes Placeholder 2">
            <a:extLst>
              <a:ext uri="{FF2B5EF4-FFF2-40B4-BE49-F238E27FC236}">
                <a16:creationId xmlns:a16="http://schemas.microsoft.com/office/drawing/2014/main" id="{765DED48-681C-7338-2AF4-E6900A7DBB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fr-FR"/>
          </a:p>
        </p:txBody>
      </p:sp>
      <p:sp>
        <p:nvSpPr>
          <p:cNvPr id="372740" name="Slide Number Placeholder 3">
            <a:extLst>
              <a:ext uri="{FF2B5EF4-FFF2-40B4-BE49-F238E27FC236}">
                <a16:creationId xmlns:a16="http://schemas.microsoft.com/office/drawing/2014/main" id="{5908E769-8D1F-D43B-0591-882FAB5F1B9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marL="2284413" indent="1588" defTabSz="912813"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12813"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12813"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12813" eaLnBrk="0" fontAlgn="base" hangingPunct="0">
              <a:spcBef>
                <a:spcPct val="0"/>
              </a:spcBef>
              <a:spcAft>
                <a:spcPct val="0"/>
              </a:spcAft>
              <a:defRPr sz="2400">
                <a:solidFill>
                  <a:schemeClr val="tx1"/>
                </a:solidFill>
                <a:latin typeface="Times New Roman" panose="02020603050405020304" pitchFamily="18" charset="0"/>
              </a:defRPr>
            </a:lvl9pPr>
          </a:lstStyle>
          <a:p>
            <a:fld id="{262ABF52-B1CB-4EEE-9DA2-B36C8261DCAB}" type="slidenum">
              <a:rPr lang="en-GB" altLang="fr-FR" sz="1200" smtClean="0">
                <a:solidFill>
                  <a:srgbClr val="000000"/>
                </a:solidFill>
              </a:rPr>
              <a:pPr/>
              <a:t>130</a:t>
            </a:fld>
            <a:endParaRPr lang="en-GB" altLang="fr-FR" sz="1200">
              <a:solidFill>
                <a:srgbClr val="000000"/>
              </a:solidFill>
            </a:endParaRPr>
          </a:p>
        </p:txBody>
      </p:sp>
    </p:spTree>
    <p:extLst>
      <p:ext uri="{BB962C8B-B14F-4D97-AF65-F5344CB8AC3E}">
        <p14:creationId xmlns:p14="http://schemas.microsoft.com/office/powerpoint/2010/main" val="322819852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Rot="1" noChangeAspect="1" noChangeArrowheads="1" noTextEdit="1"/>
          </p:cNvSpPr>
          <p:nvPr>
            <p:ph type="sldImg"/>
          </p:nvPr>
        </p:nvSpPr>
        <p:spPr>
          <a:xfrm>
            <a:off x="2938463" y="528638"/>
            <a:ext cx="3586162" cy="2690812"/>
          </a:xfrm>
          <a:ln/>
        </p:spPr>
      </p:sp>
      <p:sp>
        <p:nvSpPr>
          <p:cNvPr id="374787" name="Rectangle 3"/>
          <p:cNvSpPr>
            <a:spLocks noGrp="1" noChangeArrowheads="1"/>
          </p:cNvSpPr>
          <p:nvPr>
            <p:ph type="body" idx="1"/>
          </p:nvPr>
        </p:nvSpPr>
        <p:spPr>
          <a:xfrm>
            <a:off x="1247775" y="3392488"/>
            <a:ext cx="6942138" cy="32178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4862A-1B5B-4FC5-B55C-D989CE0C45B1}"/>
            </a:ext>
          </a:extLst>
        </p:cNvPr>
        <p:cNvGrpSpPr/>
        <p:nvPr/>
      </p:nvGrpSpPr>
      <p:grpSpPr>
        <a:xfrm>
          <a:off x="0" y="0"/>
          <a:ext cx="0" cy="0"/>
          <a:chOff x="0" y="0"/>
          <a:chExt cx="0" cy="0"/>
        </a:xfrm>
      </p:grpSpPr>
      <p:sp>
        <p:nvSpPr>
          <p:cNvPr id="374786" name="Rectangle 2">
            <a:extLst>
              <a:ext uri="{FF2B5EF4-FFF2-40B4-BE49-F238E27FC236}">
                <a16:creationId xmlns:a16="http://schemas.microsoft.com/office/drawing/2014/main" id="{C308CA87-E9BE-AD5B-7108-DC878D016D38}"/>
              </a:ext>
            </a:extLst>
          </p:cNvPr>
          <p:cNvSpPr>
            <a:spLocks noGrp="1" noRot="1" noChangeAspect="1" noChangeArrowheads="1" noTextEdit="1"/>
          </p:cNvSpPr>
          <p:nvPr>
            <p:ph type="sldImg"/>
          </p:nvPr>
        </p:nvSpPr>
        <p:spPr>
          <a:xfrm>
            <a:off x="2938463" y="528638"/>
            <a:ext cx="3586162" cy="2690812"/>
          </a:xfrm>
          <a:ln/>
        </p:spPr>
      </p:sp>
      <p:sp>
        <p:nvSpPr>
          <p:cNvPr id="374787" name="Rectangle 3">
            <a:extLst>
              <a:ext uri="{FF2B5EF4-FFF2-40B4-BE49-F238E27FC236}">
                <a16:creationId xmlns:a16="http://schemas.microsoft.com/office/drawing/2014/main" id="{0DB7F31B-F9A8-A6B2-2581-0B41DA8B0515}"/>
              </a:ext>
            </a:extLst>
          </p:cNvPr>
          <p:cNvSpPr>
            <a:spLocks noGrp="1" noChangeArrowheads="1"/>
          </p:cNvSpPr>
          <p:nvPr>
            <p:ph type="body" idx="1"/>
          </p:nvPr>
        </p:nvSpPr>
        <p:spPr>
          <a:xfrm>
            <a:off x="1247775" y="3392488"/>
            <a:ext cx="6942138" cy="32178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fr-FR"/>
          </a:p>
        </p:txBody>
      </p:sp>
    </p:spTree>
    <p:extLst>
      <p:ext uri="{BB962C8B-B14F-4D97-AF65-F5344CB8AC3E}">
        <p14:creationId xmlns:p14="http://schemas.microsoft.com/office/powerpoint/2010/main" val="33314374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Rot="1" noChangeAspect="1" noChangeArrowheads="1" noTextEdit="1"/>
          </p:cNvSpPr>
          <p:nvPr>
            <p:ph type="sldImg"/>
          </p:nvPr>
        </p:nvSpPr>
        <p:spPr>
          <a:xfrm>
            <a:off x="2860675" y="519113"/>
            <a:ext cx="3529013" cy="2647950"/>
          </a:xfrm>
          <a:ln/>
        </p:spPr>
      </p:sp>
      <p:sp>
        <p:nvSpPr>
          <p:cNvPr id="376835" name="Rectangle 3"/>
          <p:cNvSpPr>
            <a:spLocks noGrp="1" noChangeArrowheads="1"/>
          </p:cNvSpPr>
          <p:nvPr>
            <p:ph type="body" idx="1"/>
          </p:nvPr>
        </p:nvSpPr>
        <p:spPr>
          <a:xfrm>
            <a:off x="1220788" y="3336925"/>
            <a:ext cx="6789737" cy="31654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32154C1-DCAA-4D8D-8DF2-B086B21A88EA}" type="slidenum">
              <a:rPr lang="en-US" altLang="fr-FR" smtClean="0"/>
              <a:pPr>
                <a:spcBef>
                  <a:spcPct val="0"/>
                </a:spcBef>
              </a:pPr>
              <a:t>134</a:t>
            </a:fld>
            <a:endParaRPr lang="en-US" altLang="fr-FR"/>
          </a:p>
        </p:txBody>
      </p:sp>
      <p:sp>
        <p:nvSpPr>
          <p:cNvPr id="380931"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6682FDDE-3C1B-4E1E-8445-AB92D4EC48AE}" type="slidenum">
              <a:rPr lang="en-US" altLang="fr-FR"/>
              <a:pPr algn="r" eaLnBrk="1" hangingPunct="1">
                <a:spcBef>
                  <a:spcPct val="0"/>
                </a:spcBef>
              </a:pPr>
              <a:t>134</a:t>
            </a:fld>
            <a:endParaRPr lang="en-US" altLang="fr-FR"/>
          </a:p>
        </p:txBody>
      </p:sp>
      <p:sp>
        <p:nvSpPr>
          <p:cNvPr id="380932" name="Rectangle 2"/>
          <p:cNvSpPr>
            <a:spLocks noGrp="1" noRot="1" noChangeAspect="1" noChangeArrowheads="1" noTextEdit="1"/>
          </p:cNvSpPr>
          <p:nvPr>
            <p:ph type="sldImg"/>
          </p:nvPr>
        </p:nvSpPr>
        <p:spPr>
          <a:ln/>
        </p:spPr>
      </p:sp>
      <p:sp>
        <p:nvSpPr>
          <p:cNvPr id="38093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BBEDC5B-9484-4A5A-AB4D-AEFBFCB683AE}" type="slidenum">
              <a:rPr lang="en-US" altLang="fr-FR" smtClean="0"/>
              <a:pPr>
                <a:spcBef>
                  <a:spcPct val="0"/>
                </a:spcBef>
              </a:pPr>
              <a:t>135</a:t>
            </a:fld>
            <a:endParaRPr lang="en-US" altLang="fr-FR"/>
          </a:p>
        </p:txBody>
      </p:sp>
      <p:sp>
        <p:nvSpPr>
          <p:cNvPr id="382979"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5830873A-DEBC-4870-8CB9-0079875EC7FA}" type="slidenum">
              <a:rPr lang="en-US" altLang="fr-FR"/>
              <a:pPr algn="r" eaLnBrk="1" hangingPunct="1">
                <a:spcBef>
                  <a:spcPct val="0"/>
                </a:spcBef>
              </a:pPr>
              <a:t>135</a:t>
            </a:fld>
            <a:endParaRPr lang="en-US" altLang="fr-FR"/>
          </a:p>
        </p:txBody>
      </p:sp>
      <p:sp>
        <p:nvSpPr>
          <p:cNvPr id="382980" name="Rectangle 2"/>
          <p:cNvSpPr>
            <a:spLocks noGrp="1" noRot="1" noChangeAspect="1" noChangeArrowheads="1" noTextEdit="1"/>
          </p:cNvSpPr>
          <p:nvPr>
            <p:ph type="sldImg"/>
          </p:nvPr>
        </p:nvSpPr>
        <p:spPr>
          <a:ln/>
        </p:spPr>
      </p:sp>
      <p:sp>
        <p:nvSpPr>
          <p:cNvPr id="38298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650B2A-5C68-4722-BAC4-F159AF1171C7}" type="slidenum">
              <a:rPr lang="en-US" altLang="fr-FR" smtClean="0"/>
              <a:pPr>
                <a:spcBef>
                  <a:spcPct val="0"/>
                </a:spcBef>
              </a:pPr>
              <a:t>136</a:t>
            </a:fld>
            <a:endParaRPr lang="en-US" altLang="fr-FR"/>
          </a:p>
        </p:txBody>
      </p:sp>
      <p:sp>
        <p:nvSpPr>
          <p:cNvPr id="386051"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E919831A-B4F0-4DCA-A645-0CB9B747FE28}" type="slidenum">
              <a:rPr lang="en-US" altLang="fr-FR"/>
              <a:pPr algn="r" eaLnBrk="1" hangingPunct="1">
                <a:spcBef>
                  <a:spcPct val="0"/>
                </a:spcBef>
              </a:pPr>
              <a:t>136</a:t>
            </a:fld>
            <a:endParaRPr lang="en-US" altLang="fr-FR"/>
          </a:p>
        </p:txBody>
      </p:sp>
      <p:sp>
        <p:nvSpPr>
          <p:cNvPr id="386052" name="Rectangle 2"/>
          <p:cNvSpPr>
            <a:spLocks noGrp="1" noRot="1" noChangeAspect="1" noChangeArrowheads="1" noTextEdit="1"/>
          </p:cNvSpPr>
          <p:nvPr>
            <p:ph type="sldImg"/>
          </p:nvPr>
        </p:nvSpPr>
        <p:spPr>
          <a:ln/>
        </p:spPr>
      </p:sp>
      <p:sp>
        <p:nvSpPr>
          <p:cNvPr id="38605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38B5BC2-2F55-4019-A88B-510E680B35A6}" type="slidenum">
              <a:rPr lang="en-US" altLang="fr-FR" smtClean="0"/>
              <a:pPr>
                <a:spcBef>
                  <a:spcPct val="0"/>
                </a:spcBef>
              </a:pPr>
              <a:t>137</a:t>
            </a:fld>
            <a:endParaRPr lang="en-US" altLang="fr-FR"/>
          </a:p>
        </p:txBody>
      </p:sp>
      <p:sp>
        <p:nvSpPr>
          <p:cNvPr id="388099"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50CDBCBA-D7F7-4F11-9E77-FB6816AC0938}" type="slidenum">
              <a:rPr lang="en-US" altLang="fr-FR"/>
              <a:pPr algn="r" eaLnBrk="1" hangingPunct="1">
                <a:spcBef>
                  <a:spcPct val="0"/>
                </a:spcBef>
              </a:pPr>
              <a:t>137</a:t>
            </a:fld>
            <a:endParaRPr lang="en-US" altLang="fr-FR"/>
          </a:p>
        </p:txBody>
      </p:sp>
      <p:sp>
        <p:nvSpPr>
          <p:cNvPr id="388100" name="Rectangle 2"/>
          <p:cNvSpPr>
            <a:spLocks noGrp="1" noRot="1" noChangeAspect="1" noChangeArrowheads="1" noTextEdit="1"/>
          </p:cNvSpPr>
          <p:nvPr>
            <p:ph type="sldImg"/>
          </p:nvPr>
        </p:nvSpPr>
        <p:spPr>
          <a:ln/>
        </p:spPr>
      </p:sp>
      <p:sp>
        <p:nvSpPr>
          <p:cNvPr id="38810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34816D-550D-4B94-8894-798D751EA46E}" type="slidenum">
              <a:rPr lang="en-US" altLang="fr-FR" smtClean="0"/>
              <a:pPr>
                <a:spcBef>
                  <a:spcPct val="0"/>
                </a:spcBef>
              </a:pPr>
              <a:t>138</a:t>
            </a:fld>
            <a:endParaRPr lang="en-US" altLang="fr-FR"/>
          </a:p>
        </p:txBody>
      </p:sp>
      <p:sp>
        <p:nvSpPr>
          <p:cNvPr id="390147"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5F489C38-B0F3-4E0E-9E73-428F03BDF392}" type="slidenum">
              <a:rPr lang="en-US" altLang="fr-FR"/>
              <a:pPr algn="r" eaLnBrk="1" hangingPunct="1">
                <a:spcBef>
                  <a:spcPct val="0"/>
                </a:spcBef>
              </a:pPr>
              <a:t>138</a:t>
            </a:fld>
            <a:endParaRPr lang="en-US" altLang="fr-FR"/>
          </a:p>
        </p:txBody>
      </p:sp>
      <p:sp>
        <p:nvSpPr>
          <p:cNvPr id="390148" name="Rectangle 2"/>
          <p:cNvSpPr>
            <a:spLocks noGrp="1" noRot="1" noChangeAspect="1" noChangeArrowheads="1" noTextEdit="1"/>
          </p:cNvSpPr>
          <p:nvPr>
            <p:ph type="sldImg"/>
          </p:nvPr>
        </p:nvSpPr>
        <p:spPr>
          <a:ln/>
        </p:spPr>
      </p:sp>
      <p:sp>
        <p:nvSpPr>
          <p:cNvPr id="39014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0B92615-083D-4408-B255-5B3B092DBF93}" type="slidenum">
              <a:rPr lang="en-US" altLang="fr-FR" smtClean="0"/>
              <a:pPr>
                <a:spcBef>
                  <a:spcPct val="0"/>
                </a:spcBef>
              </a:pPr>
              <a:t>141</a:t>
            </a:fld>
            <a:endParaRPr lang="en-US" altLang="fr-FR"/>
          </a:p>
        </p:txBody>
      </p:sp>
      <p:sp>
        <p:nvSpPr>
          <p:cNvPr id="394243"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31FA6BAA-48B7-4BE3-88A5-29B0A38FB9E7}" type="slidenum">
              <a:rPr lang="en-US" altLang="fr-FR"/>
              <a:pPr algn="r" eaLnBrk="1" hangingPunct="1">
                <a:spcBef>
                  <a:spcPct val="0"/>
                </a:spcBef>
              </a:pPr>
              <a:t>141</a:t>
            </a:fld>
            <a:endParaRPr lang="en-US" altLang="fr-FR"/>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B9B8867-74EF-43A4-A9E7-D99873380B53}" type="slidenum">
              <a:rPr lang="en-US" altLang="fr-FR" smtClean="0"/>
              <a:pPr>
                <a:spcBef>
                  <a:spcPct val="0"/>
                </a:spcBef>
              </a:pPr>
              <a:t>14</a:t>
            </a:fld>
            <a:endParaRPr lang="en-US" altLang="fr-F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3EA2CDF-29BB-43EB-885C-B7073BEDB10C}" type="slidenum">
              <a:rPr lang="en-US" altLang="fr-FR" smtClean="0"/>
              <a:pPr>
                <a:spcBef>
                  <a:spcPct val="0"/>
                </a:spcBef>
              </a:pPr>
              <a:t>142</a:t>
            </a:fld>
            <a:endParaRPr lang="en-US" altLang="fr-FR"/>
          </a:p>
        </p:txBody>
      </p:sp>
      <p:sp>
        <p:nvSpPr>
          <p:cNvPr id="396291"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A5979D73-E128-48EA-A4F0-0C7C766D9D4D}" type="slidenum">
              <a:rPr lang="en-US" altLang="fr-FR"/>
              <a:pPr algn="r" eaLnBrk="1" hangingPunct="1">
                <a:spcBef>
                  <a:spcPct val="0"/>
                </a:spcBef>
              </a:pPr>
              <a:t>142</a:t>
            </a:fld>
            <a:endParaRPr lang="en-US" altLang="fr-FR"/>
          </a:p>
        </p:txBody>
      </p:sp>
      <p:sp>
        <p:nvSpPr>
          <p:cNvPr id="396292" name="Rectangle 2"/>
          <p:cNvSpPr>
            <a:spLocks noGrp="1" noRot="1" noChangeAspect="1" noChangeArrowheads="1" noTextEdit="1"/>
          </p:cNvSpPr>
          <p:nvPr>
            <p:ph type="sldImg"/>
          </p:nvPr>
        </p:nvSpPr>
        <p:spPr>
          <a:ln/>
        </p:spPr>
      </p:sp>
      <p:sp>
        <p:nvSpPr>
          <p:cNvPr id="39629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32A6F68-3FFB-4661-BD66-59B3C221D130}" type="slidenum">
              <a:rPr lang="en-US" altLang="fr-FR" smtClean="0"/>
              <a:pPr>
                <a:spcBef>
                  <a:spcPct val="0"/>
                </a:spcBef>
              </a:pPr>
              <a:t>143</a:t>
            </a:fld>
            <a:endParaRPr lang="en-US" altLang="fr-FR"/>
          </a:p>
        </p:txBody>
      </p:sp>
      <p:sp>
        <p:nvSpPr>
          <p:cNvPr id="398339"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5A7FA431-FCCD-43D4-816E-AA211F431014}" type="slidenum">
              <a:rPr lang="en-US" altLang="fr-FR"/>
              <a:pPr algn="r" eaLnBrk="1" hangingPunct="1">
                <a:spcBef>
                  <a:spcPct val="0"/>
                </a:spcBef>
              </a:pPr>
              <a:t>143</a:t>
            </a:fld>
            <a:endParaRPr lang="en-US" altLang="fr-FR"/>
          </a:p>
        </p:txBody>
      </p:sp>
      <p:sp>
        <p:nvSpPr>
          <p:cNvPr id="398340" name="Rectangle 2"/>
          <p:cNvSpPr>
            <a:spLocks noGrp="1" noRot="1" noChangeAspect="1" noChangeArrowheads="1" noTextEdit="1"/>
          </p:cNvSpPr>
          <p:nvPr>
            <p:ph type="sldImg"/>
          </p:nvPr>
        </p:nvSpPr>
        <p:spPr>
          <a:ln/>
        </p:spPr>
      </p:sp>
      <p:sp>
        <p:nvSpPr>
          <p:cNvPr id="39834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97E149-E793-4DAB-8F53-F74B3226B4F7}" type="slidenum">
              <a:rPr lang="en-US" altLang="fr-FR" smtClean="0"/>
              <a:pPr>
                <a:spcBef>
                  <a:spcPct val="0"/>
                </a:spcBef>
              </a:pPr>
              <a:t>144</a:t>
            </a:fld>
            <a:endParaRPr lang="en-US" altLang="fr-FR"/>
          </a:p>
        </p:txBody>
      </p:sp>
      <p:sp>
        <p:nvSpPr>
          <p:cNvPr id="400387"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1A8FFEB3-B716-415C-B2B4-D3A0B76E859D}" type="slidenum">
              <a:rPr lang="en-US" altLang="fr-FR"/>
              <a:pPr algn="r" eaLnBrk="1" hangingPunct="1">
                <a:spcBef>
                  <a:spcPct val="0"/>
                </a:spcBef>
              </a:pPr>
              <a:t>144</a:t>
            </a:fld>
            <a:endParaRPr lang="en-US" altLang="fr-FR"/>
          </a:p>
        </p:txBody>
      </p:sp>
      <p:sp>
        <p:nvSpPr>
          <p:cNvPr id="400388" name="Rectangle 2"/>
          <p:cNvSpPr>
            <a:spLocks noGrp="1" noRot="1" noChangeAspect="1" noChangeArrowheads="1" noTextEdit="1"/>
          </p:cNvSpPr>
          <p:nvPr>
            <p:ph type="sldImg"/>
          </p:nvPr>
        </p:nvSpPr>
        <p:spPr>
          <a:ln/>
        </p:spPr>
      </p:sp>
      <p:sp>
        <p:nvSpPr>
          <p:cNvPr id="40038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3096743-BDA0-4AFB-A6FF-20B0254CE413}" type="slidenum">
              <a:rPr lang="en-US" altLang="fr-FR" smtClean="0"/>
              <a:pPr>
                <a:spcBef>
                  <a:spcPct val="0"/>
                </a:spcBef>
              </a:pPr>
              <a:t>145</a:t>
            </a:fld>
            <a:endParaRPr lang="en-US" altLang="fr-FR"/>
          </a:p>
        </p:txBody>
      </p:sp>
      <p:sp>
        <p:nvSpPr>
          <p:cNvPr id="402435"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0384CFD6-41C5-4C7A-8F10-1323D2B6EF08}" type="slidenum">
              <a:rPr lang="en-US" altLang="fr-FR"/>
              <a:pPr algn="r" eaLnBrk="1" hangingPunct="1">
                <a:spcBef>
                  <a:spcPct val="0"/>
                </a:spcBef>
              </a:pPr>
              <a:t>145</a:t>
            </a:fld>
            <a:endParaRPr lang="en-US" altLang="fr-FR"/>
          </a:p>
        </p:txBody>
      </p:sp>
      <p:sp>
        <p:nvSpPr>
          <p:cNvPr id="402436" name="Rectangle 2"/>
          <p:cNvSpPr>
            <a:spLocks noGrp="1" noRot="1" noChangeAspect="1" noChangeArrowheads="1" noTextEdit="1"/>
          </p:cNvSpPr>
          <p:nvPr>
            <p:ph type="sldImg"/>
          </p:nvPr>
        </p:nvSpPr>
        <p:spPr>
          <a:ln/>
        </p:spPr>
      </p:sp>
      <p:sp>
        <p:nvSpPr>
          <p:cNvPr id="40243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767FA6A-B1B2-4143-B75D-B1C9E73B9253}" type="slidenum">
              <a:rPr lang="en-US" altLang="fr-FR" smtClean="0"/>
              <a:pPr>
                <a:spcBef>
                  <a:spcPct val="0"/>
                </a:spcBef>
              </a:pPr>
              <a:t>146</a:t>
            </a:fld>
            <a:endParaRPr lang="en-US" altLang="fr-FR"/>
          </a:p>
        </p:txBody>
      </p:sp>
      <p:sp>
        <p:nvSpPr>
          <p:cNvPr id="404483" name="Rectangle 7"/>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61DF331B-5D75-42E9-92F0-4F2258F802ED}" type="slidenum">
              <a:rPr lang="en-US" altLang="fr-FR"/>
              <a:pPr algn="r" eaLnBrk="1" hangingPunct="1">
                <a:spcBef>
                  <a:spcPct val="0"/>
                </a:spcBef>
              </a:pPr>
              <a:t>146</a:t>
            </a:fld>
            <a:endParaRPr lang="en-US" altLang="fr-FR"/>
          </a:p>
        </p:txBody>
      </p:sp>
      <p:sp>
        <p:nvSpPr>
          <p:cNvPr id="404484" name="Rectangle 2"/>
          <p:cNvSpPr>
            <a:spLocks noGrp="1" noRot="1" noChangeAspect="1" noChangeArrowheads="1" noTextEdit="1"/>
          </p:cNvSpPr>
          <p:nvPr>
            <p:ph type="sldImg"/>
          </p:nvPr>
        </p:nvSpPr>
        <p:spPr>
          <a:ln/>
        </p:spPr>
      </p:sp>
      <p:sp>
        <p:nvSpPr>
          <p:cNvPr id="40448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BB2D-5321-03A0-9146-E535FF240C3D}"/>
            </a:ext>
          </a:extLst>
        </p:cNvPr>
        <p:cNvGrpSpPr/>
        <p:nvPr/>
      </p:nvGrpSpPr>
      <p:grpSpPr>
        <a:xfrm>
          <a:off x="0" y="0"/>
          <a:ext cx="0" cy="0"/>
          <a:chOff x="0" y="0"/>
          <a:chExt cx="0" cy="0"/>
        </a:xfrm>
      </p:grpSpPr>
      <p:sp>
        <p:nvSpPr>
          <p:cNvPr id="404482" name="Rectangle 7">
            <a:extLst>
              <a:ext uri="{FF2B5EF4-FFF2-40B4-BE49-F238E27FC236}">
                <a16:creationId xmlns:a16="http://schemas.microsoft.com/office/drawing/2014/main" id="{0F6A579A-C48D-E1EF-4474-5606E819DFF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767FA6A-B1B2-4143-B75D-B1C9E73B9253}" type="slidenum">
              <a:rPr lang="en-US" altLang="fr-FR" smtClean="0"/>
              <a:pPr>
                <a:spcBef>
                  <a:spcPct val="0"/>
                </a:spcBef>
              </a:pPr>
              <a:t>147</a:t>
            </a:fld>
            <a:endParaRPr lang="en-US" altLang="fr-FR"/>
          </a:p>
        </p:txBody>
      </p:sp>
      <p:sp>
        <p:nvSpPr>
          <p:cNvPr id="404483" name="Rectangle 7">
            <a:extLst>
              <a:ext uri="{FF2B5EF4-FFF2-40B4-BE49-F238E27FC236}">
                <a16:creationId xmlns:a16="http://schemas.microsoft.com/office/drawing/2014/main" id="{CA3D5E34-4200-7E35-211A-3625E5FA4772}"/>
              </a:ext>
            </a:extLst>
          </p:cNvPr>
          <p:cNvSpPr txBox="1">
            <a:spLocks noGrp="1" noChangeArrowheads="1"/>
          </p:cNvSpPr>
          <p:nvPr/>
        </p:nvSpPr>
        <p:spPr bwMode="auto">
          <a:xfrm>
            <a:off x="3886200" y="9424988"/>
            <a:ext cx="289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34" rIns="91267" bIns="45634"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61DF331B-5D75-42E9-92F0-4F2258F802ED}" type="slidenum">
              <a:rPr lang="en-US" altLang="fr-FR"/>
              <a:pPr algn="r" eaLnBrk="1" hangingPunct="1">
                <a:spcBef>
                  <a:spcPct val="0"/>
                </a:spcBef>
              </a:pPr>
              <a:t>147</a:t>
            </a:fld>
            <a:endParaRPr lang="en-US" altLang="fr-FR"/>
          </a:p>
        </p:txBody>
      </p:sp>
      <p:sp>
        <p:nvSpPr>
          <p:cNvPr id="404484" name="Rectangle 2">
            <a:extLst>
              <a:ext uri="{FF2B5EF4-FFF2-40B4-BE49-F238E27FC236}">
                <a16:creationId xmlns:a16="http://schemas.microsoft.com/office/drawing/2014/main" id="{B2AB196B-4EF9-6C83-2BCB-ED1B9C724409}"/>
              </a:ext>
            </a:extLst>
          </p:cNvPr>
          <p:cNvSpPr>
            <a:spLocks noGrp="1" noRot="1" noChangeAspect="1" noChangeArrowheads="1" noTextEdit="1"/>
          </p:cNvSpPr>
          <p:nvPr>
            <p:ph type="sldImg"/>
          </p:nvPr>
        </p:nvSpPr>
        <p:spPr>
          <a:ln/>
        </p:spPr>
      </p:sp>
      <p:sp>
        <p:nvSpPr>
          <p:cNvPr id="404485" name="Rectangle 3">
            <a:extLst>
              <a:ext uri="{FF2B5EF4-FFF2-40B4-BE49-F238E27FC236}">
                <a16:creationId xmlns:a16="http://schemas.microsoft.com/office/drawing/2014/main" id="{7A97AF43-6D09-5A78-0970-50B5B4A5A4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67" tIns="45634" rIns="91267" bIns="45634"/>
          <a:lstStyle/>
          <a:p>
            <a:pPr eaLnBrk="1" hangingPunct="1"/>
            <a:endParaRPr lang="fr-FR" altLang="fr-FR"/>
          </a:p>
        </p:txBody>
      </p:sp>
    </p:spTree>
    <p:extLst>
      <p:ext uri="{BB962C8B-B14F-4D97-AF65-F5344CB8AC3E}">
        <p14:creationId xmlns:p14="http://schemas.microsoft.com/office/powerpoint/2010/main" val="1498299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51C6E11-5DD9-4391-9291-2A4FDB6DAA57}" type="slidenum">
              <a:rPr lang="en-US" altLang="fr-FR" smtClean="0"/>
              <a:pPr>
                <a:spcBef>
                  <a:spcPct val="0"/>
                </a:spcBef>
              </a:pPr>
              <a:t>148</a:t>
            </a:fld>
            <a:endParaRPr lang="en-US" altLang="fr-FR"/>
          </a:p>
        </p:txBody>
      </p:sp>
      <p:sp>
        <p:nvSpPr>
          <p:cNvPr id="406531" name="Rectangle 2"/>
          <p:cNvSpPr>
            <a:spLocks noGrp="1" noRot="1" noChangeAspect="1" noChangeArrowheads="1" noTextEdit="1"/>
          </p:cNvSpPr>
          <p:nvPr>
            <p:ph type="sldImg"/>
          </p:nvPr>
        </p:nvSpPr>
        <p:spPr>
          <a:ln/>
        </p:spPr>
      </p:sp>
      <p:sp>
        <p:nvSpPr>
          <p:cNvPr id="40653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F94D20C-9D49-4B0A-92EC-A9692DB7ADBE}" type="slidenum">
              <a:rPr lang="en-US" altLang="fr-FR" smtClean="0"/>
              <a:pPr>
                <a:spcBef>
                  <a:spcPct val="0"/>
                </a:spcBef>
              </a:pPr>
              <a:t>149</a:t>
            </a:fld>
            <a:endParaRPr lang="en-US" altLang="fr-FR"/>
          </a:p>
        </p:txBody>
      </p:sp>
      <p:sp>
        <p:nvSpPr>
          <p:cNvPr id="408579" name="Rectangle 2"/>
          <p:cNvSpPr>
            <a:spLocks noGrp="1" noRot="1" noChangeAspect="1" noChangeArrowheads="1" noTextEdit="1"/>
          </p:cNvSpPr>
          <p:nvPr>
            <p:ph type="sldImg"/>
          </p:nvPr>
        </p:nvSpPr>
        <p:spPr>
          <a:ln/>
        </p:spPr>
      </p:sp>
      <p:sp>
        <p:nvSpPr>
          <p:cNvPr id="408580"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A9177E3-AB42-4485-BFFE-CDD651636198}" type="slidenum">
              <a:rPr lang="en-US" altLang="fr-FR" smtClean="0"/>
              <a:pPr>
                <a:spcBef>
                  <a:spcPct val="0"/>
                </a:spcBef>
              </a:pPr>
              <a:t>150</a:t>
            </a:fld>
            <a:endParaRPr lang="en-US" altLang="fr-FR"/>
          </a:p>
        </p:txBody>
      </p:sp>
      <p:sp>
        <p:nvSpPr>
          <p:cNvPr id="410627" name="Rectangle 2"/>
          <p:cNvSpPr>
            <a:spLocks noGrp="1" noRot="1" noChangeAspect="1" noChangeArrowheads="1" noTextEdit="1"/>
          </p:cNvSpPr>
          <p:nvPr>
            <p:ph type="sldImg"/>
          </p:nvPr>
        </p:nvSpPr>
        <p:spPr>
          <a:ln/>
        </p:spPr>
      </p:sp>
      <p:sp>
        <p:nvSpPr>
          <p:cNvPr id="41062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E908DE-929C-4354-BF6E-36979861FE15}" type="slidenum">
              <a:rPr lang="en-US" altLang="fr-FR" smtClean="0"/>
              <a:pPr>
                <a:spcBef>
                  <a:spcPct val="0"/>
                </a:spcBef>
              </a:pPr>
              <a:t>151</a:t>
            </a:fld>
            <a:endParaRPr lang="en-US" altLang="fr-FR"/>
          </a:p>
        </p:txBody>
      </p:sp>
      <p:sp>
        <p:nvSpPr>
          <p:cNvPr id="412675" name="Rectangle 2"/>
          <p:cNvSpPr>
            <a:spLocks noGrp="1" noRot="1" noChangeAspect="1" noChangeArrowheads="1" noTextEdit="1"/>
          </p:cNvSpPr>
          <p:nvPr>
            <p:ph type="sldImg"/>
          </p:nvPr>
        </p:nvSpPr>
        <p:spPr>
          <a:ln/>
        </p:spPr>
      </p:sp>
      <p:sp>
        <p:nvSpPr>
          <p:cNvPr id="41267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9F334B-4746-49C5-8728-D2ED269FB0DF}" type="slidenum">
              <a:rPr lang="en-US" altLang="fr-FR" smtClean="0"/>
              <a:pPr>
                <a:spcBef>
                  <a:spcPct val="0"/>
                </a:spcBef>
              </a:pPr>
              <a:t>15</a:t>
            </a:fld>
            <a:endParaRPr lang="en-US" altLang="fr-F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EA4C377-8292-465D-A8CA-F2F6C53B9646}" type="slidenum">
              <a:rPr lang="en-US" altLang="fr-FR" smtClean="0"/>
              <a:pPr>
                <a:spcBef>
                  <a:spcPct val="0"/>
                </a:spcBef>
              </a:pPr>
              <a:t>152</a:t>
            </a:fld>
            <a:endParaRPr lang="en-US" altLang="fr-FR"/>
          </a:p>
        </p:txBody>
      </p:sp>
      <p:sp>
        <p:nvSpPr>
          <p:cNvPr id="414723" name="Rectangle 2"/>
          <p:cNvSpPr>
            <a:spLocks noGrp="1" noRot="1" noChangeAspect="1" noChangeArrowheads="1" noTextEdit="1"/>
          </p:cNvSpPr>
          <p:nvPr>
            <p:ph type="sldImg"/>
          </p:nvPr>
        </p:nvSpPr>
        <p:spPr>
          <a:ln/>
        </p:spPr>
      </p:sp>
      <p:sp>
        <p:nvSpPr>
          <p:cNvPr id="4147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6AE7CDA-9D2B-47FB-ADD5-DED9044F8C86}" type="slidenum">
              <a:rPr lang="en-US" altLang="fr-FR" smtClean="0"/>
              <a:pPr>
                <a:spcBef>
                  <a:spcPct val="0"/>
                </a:spcBef>
              </a:pPr>
              <a:t>153</a:t>
            </a:fld>
            <a:endParaRPr lang="en-US" altLang="fr-FR"/>
          </a:p>
        </p:txBody>
      </p:sp>
      <p:sp>
        <p:nvSpPr>
          <p:cNvPr id="416771" name="Rectangle 2"/>
          <p:cNvSpPr>
            <a:spLocks noGrp="1" noRot="1" noChangeAspect="1" noChangeArrowheads="1" noTextEdit="1"/>
          </p:cNvSpPr>
          <p:nvPr>
            <p:ph type="sldImg"/>
          </p:nvPr>
        </p:nvSpPr>
        <p:spPr>
          <a:ln/>
        </p:spPr>
      </p:sp>
      <p:sp>
        <p:nvSpPr>
          <p:cNvPr id="41677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41F51A0-3753-4C6D-B970-0467B564053E}" type="slidenum">
              <a:rPr lang="en-US" altLang="fr-FR" smtClean="0"/>
              <a:pPr>
                <a:spcBef>
                  <a:spcPct val="0"/>
                </a:spcBef>
              </a:pPr>
              <a:t>154</a:t>
            </a:fld>
            <a:endParaRPr lang="en-US" altLang="fr-FR"/>
          </a:p>
        </p:txBody>
      </p:sp>
      <p:sp>
        <p:nvSpPr>
          <p:cNvPr id="418819" name="Rectangle 2"/>
          <p:cNvSpPr>
            <a:spLocks noGrp="1" noRot="1" noChangeAspect="1" noChangeArrowheads="1" noTextEdit="1"/>
          </p:cNvSpPr>
          <p:nvPr>
            <p:ph type="sldImg"/>
          </p:nvPr>
        </p:nvSpPr>
        <p:spPr>
          <a:ln/>
        </p:spPr>
      </p:sp>
      <p:sp>
        <p:nvSpPr>
          <p:cNvPr id="418820"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D09CBB9-B0D8-420E-B12B-1CCFEB1BD32C}" type="slidenum">
              <a:rPr lang="en-US" altLang="fr-FR" smtClean="0"/>
              <a:pPr>
                <a:spcBef>
                  <a:spcPct val="0"/>
                </a:spcBef>
              </a:pPr>
              <a:t>155</a:t>
            </a:fld>
            <a:endParaRPr lang="en-US" altLang="fr-FR"/>
          </a:p>
        </p:txBody>
      </p:sp>
      <p:sp>
        <p:nvSpPr>
          <p:cNvPr id="420867" name="Rectangle 2"/>
          <p:cNvSpPr>
            <a:spLocks noGrp="1" noRot="1" noChangeAspect="1" noChangeArrowheads="1" noTextEdit="1"/>
          </p:cNvSpPr>
          <p:nvPr>
            <p:ph type="sldImg"/>
          </p:nvPr>
        </p:nvSpPr>
        <p:spPr>
          <a:ln/>
        </p:spPr>
      </p:sp>
      <p:sp>
        <p:nvSpPr>
          <p:cNvPr id="420868"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3FE2E59-3DD5-46D8-9BD3-E9E3947A42B4}" type="slidenum">
              <a:rPr lang="en-US" altLang="fr-FR" smtClean="0"/>
              <a:pPr>
                <a:spcBef>
                  <a:spcPct val="0"/>
                </a:spcBef>
              </a:pPr>
              <a:t>156</a:t>
            </a:fld>
            <a:endParaRPr lang="en-US" altLang="fr-FR"/>
          </a:p>
        </p:txBody>
      </p:sp>
      <p:sp>
        <p:nvSpPr>
          <p:cNvPr id="422915" name="Rectangle 2"/>
          <p:cNvSpPr>
            <a:spLocks noGrp="1" noRot="1" noChangeAspect="1" noChangeArrowheads="1" noTextEdit="1"/>
          </p:cNvSpPr>
          <p:nvPr>
            <p:ph type="sldImg"/>
          </p:nvPr>
        </p:nvSpPr>
        <p:spPr>
          <a:ln/>
        </p:spPr>
      </p:sp>
      <p:sp>
        <p:nvSpPr>
          <p:cNvPr id="422916"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CB1A08-6D59-41EA-9A11-9059DA01F527}" type="slidenum">
              <a:rPr lang="en-US" altLang="fr-FR" smtClean="0"/>
              <a:pPr>
                <a:spcBef>
                  <a:spcPct val="0"/>
                </a:spcBef>
              </a:pPr>
              <a:t>157</a:t>
            </a:fld>
            <a:endParaRPr lang="en-US" altLang="fr-FR"/>
          </a:p>
        </p:txBody>
      </p:sp>
      <p:sp>
        <p:nvSpPr>
          <p:cNvPr id="424963" name="Rectangle 2"/>
          <p:cNvSpPr>
            <a:spLocks noGrp="1" noRot="1" noChangeAspect="1" noChangeArrowheads="1" noTextEdit="1"/>
          </p:cNvSpPr>
          <p:nvPr>
            <p:ph type="sldImg"/>
          </p:nvPr>
        </p:nvSpPr>
        <p:spPr>
          <a:ln/>
        </p:spPr>
      </p:sp>
      <p:sp>
        <p:nvSpPr>
          <p:cNvPr id="42496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C82E3EC-2FFF-4B6E-8541-59CE2E8CDFDB}" type="slidenum">
              <a:rPr lang="en-US" altLang="fr-FR" smtClean="0"/>
              <a:pPr>
                <a:spcBef>
                  <a:spcPct val="0"/>
                </a:spcBef>
              </a:pPr>
              <a:t>158</a:t>
            </a:fld>
            <a:endParaRPr lang="en-US" altLang="fr-FR"/>
          </a:p>
        </p:txBody>
      </p:sp>
      <p:sp>
        <p:nvSpPr>
          <p:cNvPr id="429059" name="Rectangle 2"/>
          <p:cNvSpPr>
            <a:spLocks noGrp="1" noRot="1" noChangeAspect="1" noChangeArrowheads="1" noTextEdit="1"/>
          </p:cNvSpPr>
          <p:nvPr>
            <p:ph type="sldImg"/>
          </p:nvPr>
        </p:nvSpPr>
        <p:spPr>
          <a:ln/>
        </p:spPr>
      </p:sp>
      <p:sp>
        <p:nvSpPr>
          <p:cNvPr id="429060"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918627-04E9-456E-B0DF-EEAAE32855A8}" type="slidenum">
              <a:rPr lang="en-US" altLang="fr-FR" smtClean="0"/>
              <a:pPr>
                <a:spcBef>
                  <a:spcPct val="0"/>
                </a:spcBef>
              </a:pPr>
              <a:t>159</a:t>
            </a:fld>
            <a:endParaRPr lang="en-US" altLang="fr-FR"/>
          </a:p>
        </p:txBody>
      </p:sp>
      <p:sp>
        <p:nvSpPr>
          <p:cNvPr id="431107" name="Rectangle 2"/>
          <p:cNvSpPr>
            <a:spLocks noGrp="1" noRot="1" noChangeAspect="1" noChangeArrowheads="1" noTextEdit="1"/>
          </p:cNvSpPr>
          <p:nvPr>
            <p:ph type="sldImg"/>
          </p:nvPr>
        </p:nvSpPr>
        <p:spPr>
          <a:ln/>
        </p:spPr>
      </p:sp>
      <p:sp>
        <p:nvSpPr>
          <p:cNvPr id="43110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FBE65C-99D4-44D2-A130-980F0F394661}" type="slidenum">
              <a:rPr lang="en-US" altLang="fr-FR" smtClean="0"/>
              <a:pPr>
                <a:spcBef>
                  <a:spcPct val="0"/>
                </a:spcBef>
              </a:pPr>
              <a:t>160</a:t>
            </a:fld>
            <a:endParaRPr lang="en-US" altLang="fr-FR"/>
          </a:p>
        </p:txBody>
      </p:sp>
      <p:sp>
        <p:nvSpPr>
          <p:cNvPr id="433155" name="Rectangle 2"/>
          <p:cNvSpPr>
            <a:spLocks noGrp="1" noRot="1" noChangeAspect="1" noChangeArrowheads="1" noTextEdit="1"/>
          </p:cNvSpPr>
          <p:nvPr>
            <p:ph type="sldImg"/>
          </p:nvPr>
        </p:nvSpPr>
        <p:spPr>
          <a:ln/>
        </p:spPr>
      </p:sp>
      <p:sp>
        <p:nvSpPr>
          <p:cNvPr id="433156"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0C0022-1A29-4D10-9DFE-576813502390}" type="slidenum">
              <a:rPr lang="en-US" altLang="fr-FR" smtClean="0"/>
              <a:pPr>
                <a:spcBef>
                  <a:spcPct val="0"/>
                </a:spcBef>
              </a:pPr>
              <a:t>161</a:t>
            </a:fld>
            <a:endParaRPr lang="en-US" altLang="fr-FR"/>
          </a:p>
        </p:txBody>
      </p:sp>
      <p:sp>
        <p:nvSpPr>
          <p:cNvPr id="435203" name="Rectangle 2"/>
          <p:cNvSpPr>
            <a:spLocks noGrp="1" noRot="1" noChangeAspect="1" noChangeArrowheads="1" noTextEdit="1"/>
          </p:cNvSpPr>
          <p:nvPr>
            <p:ph type="sldImg"/>
          </p:nvPr>
        </p:nvSpPr>
        <p:spPr>
          <a:ln/>
        </p:spPr>
      </p:sp>
      <p:sp>
        <p:nvSpPr>
          <p:cNvPr id="435204"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9F334B-4746-49C5-8728-D2ED269FB0DF}" type="slidenum">
              <a:rPr lang="en-US" altLang="fr-FR" smtClean="0"/>
              <a:pPr>
                <a:spcBef>
                  <a:spcPct val="0"/>
                </a:spcBef>
              </a:pPr>
              <a:t>16</a:t>
            </a:fld>
            <a:endParaRPr lang="en-US" altLang="fr-F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extLst>
      <p:ext uri="{BB962C8B-B14F-4D97-AF65-F5344CB8AC3E}">
        <p14:creationId xmlns:p14="http://schemas.microsoft.com/office/powerpoint/2010/main" val="133610802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339BD4C-70EC-4220-90CA-170F5627A0AF}" type="slidenum">
              <a:rPr lang="en-US" altLang="fr-FR" smtClean="0"/>
              <a:pPr>
                <a:spcBef>
                  <a:spcPct val="0"/>
                </a:spcBef>
              </a:pPr>
              <a:t>162</a:t>
            </a:fld>
            <a:endParaRPr lang="en-US" altLang="fr-FR"/>
          </a:p>
        </p:txBody>
      </p:sp>
      <p:sp>
        <p:nvSpPr>
          <p:cNvPr id="437251" name="Rectangle 2"/>
          <p:cNvSpPr>
            <a:spLocks noGrp="1" noRot="1" noChangeAspect="1" noChangeArrowheads="1" noTextEdit="1"/>
          </p:cNvSpPr>
          <p:nvPr>
            <p:ph type="sldImg"/>
          </p:nvPr>
        </p:nvSpPr>
        <p:spPr>
          <a:ln/>
        </p:spPr>
      </p:sp>
      <p:sp>
        <p:nvSpPr>
          <p:cNvPr id="437252"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0574A9-AB46-4EF8-81AC-63FBACC0E1AF}" type="slidenum">
              <a:rPr lang="en-US" altLang="fr-FR" smtClean="0"/>
              <a:pPr>
                <a:spcBef>
                  <a:spcPct val="0"/>
                </a:spcBef>
              </a:pPr>
              <a:t>163</a:t>
            </a:fld>
            <a:endParaRPr lang="en-US" altLang="fr-FR"/>
          </a:p>
        </p:txBody>
      </p:sp>
      <p:sp>
        <p:nvSpPr>
          <p:cNvPr id="439299" name="Rectangle 2"/>
          <p:cNvSpPr>
            <a:spLocks noGrp="1" noRot="1" noChangeAspect="1" noChangeArrowheads="1" noTextEdit="1"/>
          </p:cNvSpPr>
          <p:nvPr>
            <p:ph type="sldImg"/>
          </p:nvPr>
        </p:nvSpPr>
        <p:spPr>
          <a:ln/>
        </p:spPr>
      </p:sp>
      <p:sp>
        <p:nvSpPr>
          <p:cNvPr id="43930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F9AA50-BE16-49C3-A6C6-C32EEE978EF4}" type="slidenum">
              <a:rPr lang="en-US" altLang="fr-FR" smtClean="0"/>
              <a:pPr>
                <a:spcBef>
                  <a:spcPct val="0"/>
                </a:spcBef>
              </a:pPr>
              <a:t>164</a:t>
            </a:fld>
            <a:endParaRPr lang="en-US" altLang="fr-FR"/>
          </a:p>
        </p:txBody>
      </p:sp>
      <p:sp>
        <p:nvSpPr>
          <p:cNvPr id="441347" name="Rectangle 2"/>
          <p:cNvSpPr>
            <a:spLocks noGrp="1" noRot="1" noChangeAspect="1" noChangeArrowheads="1" noTextEdit="1"/>
          </p:cNvSpPr>
          <p:nvPr>
            <p:ph type="sldImg"/>
          </p:nvPr>
        </p:nvSpPr>
        <p:spPr>
          <a:ln/>
        </p:spPr>
      </p:sp>
      <p:sp>
        <p:nvSpPr>
          <p:cNvPr id="44134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5430DD6-064B-4ACC-A37F-1BE6B7439A59}" type="slidenum">
              <a:rPr lang="en-US" altLang="fr-FR" smtClean="0"/>
              <a:pPr>
                <a:spcBef>
                  <a:spcPct val="0"/>
                </a:spcBef>
              </a:pPr>
              <a:t>165</a:t>
            </a:fld>
            <a:endParaRPr lang="en-US" altLang="fr-FR"/>
          </a:p>
        </p:txBody>
      </p:sp>
      <p:sp>
        <p:nvSpPr>
          <p:cNvPr id="443395" name="Rectangle 2"/>
          <p:cNvSpPr>
            <a:spLocks noGrp="1" noRot="1" noChangeAspect="1" noChangeArrowheads="1" noTextEdit="1"/>
          </p:cNvSpPr>
          <p:nvPr>
            <p:ph type="sldImg"/>
          </p:nvPr>
        </p:nvSpPr>
        <p:spPr>
          <a:ln/>
        </p:spPr>
      </p:sp>
      <p:sp>
        <p:nvSpPr>
          <p:cNvPr id="4433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2FE8C4-46C3-41CA-BBDD-AC0B48F2BB4A}" type="slidenum">
              <a:rPr lang="en-US" altLang="fr-FR" smtClean="0"/>
              <a:pPr>
                <a:spcBef>
                  <a:spcPct val="0"/>
                </a:spcBef>
              </a:pPr>
              <a:t>166</a:t>
            </a:fld>
            <a:endParaRPr lang="en-US" altLang="fr-FR"/>
          </a:p>
        </p:txBody>
      </p:sp>
      <p:sp>
        <p:nvSpPr>
          <p:cNvPr id="445443" name="Rectangle 2"/>
          <p:cNvSpPr>
            <a:spLocks noGrp="1" noRot="1" noChangeAspect="1" noChangeArrowheads="1" noTextEdit="1"/>
          </p:cNvSpPr>
          <p:nvPr>
            <p:ph type="sldImg"/>
          </p:nvPr>
        </p:nvSpPr>
        <p:spPr>
          <a:ln/>
        </p:spPr>
      </p:sp>
      <p:sp>
        <p:nvSpPr>
          <p:cNvPr id="44544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197ABC-479A-4763-9090-AB414729E4A3}" type="slidenum">
              <a:rPr lang="en-US" altLang="fr-FR" smtClean="0"/>
              <a:pPr>
                <a:spcBef>
                  <a:spcPct val="0"/>
                </a:spcBef>
              </a:pPr>
              <a:t>167</a:t>
            </a:fld>
            <a:endParaRPr lang="en-US" altLang="fr-FR"/>
          </a:p>
        </p:txBody>
      </p:sp>
      <p:sp>
        <p:nvSpPr>
          <p:cNvPr id="449539" name="Rectangle 2"/>
          <p:cNvSpPr>
            <a:spLocks noGrp="1" noRot="1" noChangeAspect="1" noChangeArrowheads="1" noTextEdit="1"/>
          </p:cNvSpPr>
          <p:nvPr>
            <p:ph type="sldImg"/>
          </p:nvPr>
        </p:nvSpPr>
        <p:spPr>
          <a:ln/>
        </p:spPr>
      </p:sp>
      <p:sp>
        <p:nvSpPr>
          <p:cNvPr id="44954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F44DDA7-0C30-41F6-B3B2-40B2F29D826B}" type="slidenum">
              <a:rPr lang="en-US" altLang="fr-FR" smtClean="0"/>
              <a:pPr>
                <a:spcBef>
                  <a:spcPct val="0"/>
                </a:spcBef>
              </a:pPr>
              <a:t>168</a:t>
            </a:fld>
            <a:endParaRPr lang="en-US" altLang="fr-FR"/>
          </a:p>
        </p:txBody>
      </p:sp>
      <p:sp>
        <p:nvSpPr>
          <p:cNvPr id="451587" name="Rectangle 2"/>
          <p:cNvSpPr>
            <a:spLocks noGrp="1" noRot="1" noChangeAspect="1" noChangeArrowheads="1" noTextEdit="1"/>
          </p:cNvSpPr>
          <p:nvPr>
            <p:ph type="sldImg"/>
          </p:nvPr>
        </p:nvSpPr>
        <p:spPr>
          <a:ln/>
        </p:spPr>
      </p:sp>
      <p:sp>
        <p:nvSpPr>
          <p:cNvPr id="4515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FF21DB-F8BB-45C6-A1BA-BCC27563F371}" type="slidenum">
              <a:rPr lang="en-US" altLang="fr-FR" smtClean="0"/>
              <a:pPr>
                <a:spcBef>
                  <a:spcPct val="0"/>
                </a:spcBef>
              </a:pPr>
              <a:t>169</a:t>
            </a:fld>
            <a:endParaRPr lang="en-US" altLang="fr-FR"/>
          </a:p>
        </p:txBody>
      </p:sp>
      <p:sp>
        <p:nvSpPr>
          <p:cNvPr id="453635" name="Rectangle 2"/>
          <p:cNvSpPr>
            <a:spLocks noGrp="1" noRot="1" noChangeAspect="1" noChangeArrowheads="1" noTextEdit="1"/>
          </p:cNvSpPr>
          <p:nvPr>
            <p:ph type="sldImg"/>
          </p:nvPr>
        </p:nvSpPr>
        <p:spPr>
          <a:ln/>
        </p:spPr>
      </p:sp>
      <p:sp>
        <p:nvSpPr>
          <p:cNvPr id="45363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15CE29B-C3D0-400D-8A37-4E4B698F9A22}" type="slidenum">
              <a:rPr lang="en-US" altLang="fr-FR" smtClean="0"/>
              <a:pPr>
                <a:spcBef>
                  <a:spcPct val="0"/>
                </a:spcBef>
              </a:pPr>
              <a:t>170</a:t>
            </a:fld>
            <a:endParaRPr lang="en-US" altLang="fr-FR"/>
          </a:p>
        </p:txBody>
      </p:sp>
      <p:sp>
        <p:nvSpPr>
          <p:cNvPr id="455683" name="Rectangle 1026"/>
          <p:cNvSpPr>
            <a:spLocks noGrp="1" noRot="1" noChangeAspect="1" noChangeArrowheads="1" noTextEdit="1"/>
          </p:cNvSpPr>
          <p:nvPr>
            <p:ph type="sldImg"/>
          </p:nvPr>
        </p:nvSpPr>
        <p:spPr>
          <a:ln/>
        </p:spPr>
      </p:sp>
      <p:sp>
        <p:nvSpPr>
          <p:cNvPr id="455684"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BF1BC3D-D110-49AB-B982-6E7D807EDC30}" type="slidenum">
              <a:rPr lang="en-US" altLang="fr-FR" smtClean="0"/>
              <a:pPr>
                <a:spcBef>
                  <a:spcPct val="0"/>
                </a:spcBef>
              </a:pPr>
              <a:t>171</a:t>
            </a:fld>
            <a:endParaRPr lang="en-US" altLang="fr-FR"/>
          </a:p>
        </p:txBody>
      </p:sp>
      <p:sp>
        <p:nvSpPr>
          <p:cNvPr id="457731" name="Rectangle 1026"/>
          <p:cNvSpPr>
            <a:spLocks noGrp="1" noRot="1" noChangeAspect="1" noChangeArrowheads="1" noTextEdit="1"/>
          </p:cNvSpPr>
          <p:nvPr>
            <p:ph type="sldImg"/>
          </p:nvPr>
        </p:nvSpPr>
        <p:spPr>
          <a:ln/>
        </p:spPr>
      </p:sp>
      <p:sp>
        <p:nvSpPr>
          <p:cNvPr id="457732"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6D63284-4264-474F-8B72-3EE702BD7ECD}" type="slidenum">
              <a:rPr lang="en-US" altLang="fr-FR" smtClean="0"/>
              <a:pPr>
                <a:spcBef>
                  <a:spcPct val="0"/>
                </a:spcBef>
              </a:pPr>
              <a:t>17</a:t>
            </a:fld>
            <a:endParaRPr lang="en-US" altLang="fr-F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E0AD3E-E14E-4601-8FE3-7E007BD19169}" type="slidenum">
              <a:rPr lang="en-US" altLang="fr-FR" smtClean="0"/>
              <a:pPr>
                <a:spcBef>
                  <a:spcPct val="0"/>
                </a:spcBef>
              </a:pPr>
              <a:t>172</a:t>
            </a:fld>
            <a:endParaRPr lang="en-US" altLang="fr-FR"/>
          </a:p>
        </p:txBody>
      </p:sp>
      <p:sp>
        <p:nvSpPr>
          <p:cNvPr id="459779" name="Rectangle 2"/>
          <p:cNvSpPr>
            <a:spLocks noGrp="1" noRot="1" noChangeAspect="1" noChangeArrowheads="1" noTextEdit="1"/>
          </p:cNvSpPr>
          <p:nvPr>
            <p:ph type="sldImg"/>
          </p:nvPr>
        </p:nvSpPr>
        <p:spPr>
          <a:ln/>
        </p:spPr>
      </p:sp>
      <p:sp>
        <p:nvSpPr>
          <p:cNvPr id="45978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19F6DC8-D92E-483D-8677-003D6D7C58EB}" type="slidenum">
              <a:rPr lang="en-US" altLang="fr-FR" smtClean="0"/>
              <a:pPr>
                <a:spcBef>
                  <a:spcPct val="0"/>
                </a:spcBef>
              </a:pPr>
              <a:t>173</a:t>
            </a:fld>
            <a:endParaRPr lang="en-US" altLang="fr-FR"/>
          </a:p>
        </p:txBody>
      </p:sp>
      <p:sp>
        <p:nvSpPr>
          <p:cNvPr id="461827" name="Rectangle 2"/>
          <p:cNvSpPr>
            <a:spLocks noGrp="1" noRot="1" noChangeAspect="1" noChangeArrowheads="1" noTextEdit="1"/>
          </p:cNvSpPr>
          <p:nvPr>
            <p:ph type="sldImg"/>
          </p:nvPr>
        </p:nvSpPr>
        <p:spPr>
          <a:ln/>
        </p:spPr>
      </p:sp>
      <p:sp>
        <p:nvSpPr>
          <p:cNvPr id="46182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FF313F4-678C-43D9-9C38-15C722440B1B}" type="slidenum">
              <a:rPr lang="en-US" altLang="fr-FR" smtClean="0"/>
              <a:pPr>
                <a:spcBef>
                  <a:spcPct val="0"/>
                </a:spcBef>
              </a:pPr>
              <a:t>174</a:t>
            </a:fld>
            <a:endParaRPr lang="en-US" altLang="fr-FR"/>
          </a:p>
        </p:txBody>
      </p:sp>
      <p:sp>
        <p:nvSpPr>
          <p:cNvPr id="463875" name="Rectangle 2"/>
          <p:cNvSpPr>
            <a:spLocks noGrp="1" noRot="1" noChangeAspect="1" noChangeArrowheads="1" noTextEdit="1"/>
          </p:cNvSpPr>
          <p:nvPr>
            <p:ph type="sldImg"/>
          </p:nvPr>
        </p:nvSpPr>
        <p:spPr>
          <a:ln/>
        </p:spPr>
      </p:sp>
      <p:sp>
        <p:nvSpPr>
          <p:cNvPr id="46387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2693CD1-67D8-447B-B3E4-284AF0FB7EEE}" type="slidenum">
              <a:rPr lang="en-US" altLang="fr-FR" smtClean="0"/>
              <a:pPr>
                <a:spcBef>
                  <a:spcPct val="0"/>
                </a:spcBef>
              </a:pPr>
              <a:t>175</a:t>
            </a:fld>
            <a:endParaRPr lang="en-US" altLang="fr-FR"/>
          </a:p>
        </p:txBody>
      </p:sp>
      <p:sp>
        <p:nvSpPr>
          <p:cNvPr id="465923" name="Rectangle 2"/>
          <p:cNvSpPr>
            <a:spLocks noGrp="1" noRot="1" noChangeAspect="1" noChangeArrowheads="1" noTextEdit="1"/>
          </p:cNvSpPr>
          <p:nvPr>
            <p:ph type="sldImg"/>
          </p:nvPr>
        </p:nvSpPr>
        <p:spPr>
          <a:ln/>
        </p:spPr>
      </p:sp>
      <p:sp>
        <p:nvSpPr>
          <p:cNvPr id="4659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9713162-7605-4CC3-B587-38EF145D7DD2}" type="slidenum">
              <a:rPr lang="en-US" altLang="fr-FR" smtClean="0"/>
              <a:pPr>
                <a:spcBef>
                  <a:spcPct val="0"/>
                </a:spcBef>
              </a:pPr>
              <a:t>176</a:t>
            </a:fld>
            <a:endParaRPr lang="en-US" altLang="fr-FR"/>
          </a:p>
        </p:txBody>
      </p:sp>
      <p:sp>
        <p:nvSpPr>
          <p:cNvPr id="467971" name="Rectangle 2"/>
          <p:cNvSpPr>
            <a:spLocks noGrp="1" noRot="1" noChangeAspect="1" noChangeArrowheads="1" noTextEdit="1"/>
          </p:cNvSpPr>
          <p:nvPr>
            <p:ph type="sldImg"/>
          </p:nvPr>
        </p:nvSpPr>
        <p:spPr>
          <a:ln/>
        </p:spPr>
      </p:sp>
      <p:sp>
        <p:nvSpPr>
          <p:cNvPr id="46797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956270E-B961-4A04-9153-C42469B09164}" type="slidenum">
              <a:rPr lang="en-US" altLang="fr-FR" smtClean="0"/>
              <a:pPr>
                <a:spcBef>
                  <a:spcPct val="0"/>
                </a:spcBef>
              </a:pPr>
              <a:t>177</a:t>
            </a:fld>
            <a:endParaRPr lang="en-US" altLang="fr-FR"/>
          </a:p>
        </p:txBody>
      </p:sp>
      <p:sp>
        <p:nvSpPr>
          <p:cNvPr id="470019" name="Rectangle 1026"/>
          <p:cNvSpPr>
            <a:spLocks noGrp="1" noRot="1" noChangeAspect="1" noChangeArrowheads="1" noTextEdit="1"/>
          </p:cNvSpPr>
          <p:nvPr>
            <p:ph type="sldImg"/>
          </p:nvPr>
        </p:nvSpPr>
        <p:spPr>
          <a:ln/>
        </p:spPr>
      </p:sp>
      <p:sp>
        <p:nvSpPr>
          <p:cNvPr id="47002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199E6BD-E975-466D-BC63-92C5F1D81F5A}" type="slidenum">
              <a:rPr lang="en-US" altLang="fr-FR" smtClean="0"/>
              <a:pPr>
                <a:spcBef>
                  <a:spcPct val="0"/>
                </a:spcBef>
              </a:pPr>
              <a:t>178</a:t>
            </a:fld>
            <a:endParaRPr lang="en-US" altLang="fr-FR"/>
          </a:p>
        </p:txBody>
      </p:sp>
      <p:sp>
        <p:nvSpPr>
          <p:cNvPr id="472067" name="Rectangle 2"/>
          <p:cNvSpPr>
            <a:spLocks noGrp="1" noRot="1" noChangeAspect="1" noChangeArrowheads="1" noTextEdit="1"/>
          </p:cNvSpPr>
          <p:nvPr>
            <p:ph type="sldImg"/>
          </p:nvPr>
        </p:nvSpPr>
        <p:spPr>
          <a:ln/>
        </p:spPr>
      </p:sp>
      <p:sp>
        <p:nvSpPr>
          <p:cNvPr id="47206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3882A3A-AB95-4758-AD69-55842BAC97AC}" type="slidenum">
              <a:rPr lang="en-US" altLang="fr-FR" smtClean="0"/>
              <a:pPr>
                <a:spcBef>
                  <a:spcPct val="0"/>
                </a:spcBef>
              </a:pPr>
              <a:t>179</a:t>
            </a:fld>
            <a:endParaRPr lang="en-US" altLang="fr-FR"/>
          </a:p>
        </p:txBody>
      </p:sp>
      <p:sp>
        <p:nvSpPr>
          <p:cNvPr id="474115" name="Rectangle 2"/>
          <p:cNvSpPr>
            <a:spLocks noGrp="1" noRot="1" noChangeAspect="1" noChangeArrowheads="1" noTextEdit="1"/>
          </p:cNvSpPr>
          <p:nvPr>
            <p:ph type="sldImg"/>
          </p:nvPr>
        </p:nvSpPr>
        <p:spPr>
          <a:ln/>
        </p:spPr>
      </p:sp>
      <p:sp>
        <p:nvSpPr>
          <p:cNvPr id="47411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B1F2001-FAAD-41DE-A3BD-F258729C1301}" type="slidenum">
              <a:rPr lang="en-US" altLang="fr-FR" smtClean="0"/>
              <a:pPr>
                <a:spcBef>
                  <a:spcPct val="0"/>
                </a:spcBef>
              </a:pPr>
              <a:t>180</a:t>
            </a:fld>
            <a:endParaRPr lang="en-US" altLang="fr-FR"/>
          </a:p>
        </p:txBody>
      </p:sp>
      <p:sp>
        <p:nvSpPr>
          <p:cNvPr id="476163" name="Rectangle 2"/>
          <p:cNvSpPr>
            <a:spLocks noGrp="1" noRot="1" noChangeAspect="1" noChangeArrowheads="1" noTextEdit="1"/>
          </p:cNvSpPr>
          <p:nvPr>
            <p:ph type="sldImg"/>
          </p:nvPr>
        </p:nvSpPr>
        <p:spPr>
          <a:ln/>
        </p:spPr>
      </p:sp>
      <p:sp>
        <p:nvSpPr>
          <p:cNvPr id="47616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729C158-2915-4F06-BB2F-2CF9A497B603}" type="slidenum">
              <a:rPr lang="en-US" altLang="fr-FR" smtClean="0"/>
              <a:pPr>
                <a:spcBef>
                  <a:spcPct val="0"/>
                </a:spcBef>
              </a:pPr>
              <a:t>181</a:t>
            </a:fld>
            <a:endParaRPr lang="en-US" altLang="fr-FR"/>
          </a:p>
        </p:txBody>
      </p:sp>
      <p:sp>
        <p:nvSpPr>
          <p:cNvPr id="478211" name="Rectangle 2"/>
          <p:cNvSpPr>
            <a:spLocks noGrp="1" noRot="1" noChangeAspect="1" noChangeArrowheads="1" noTextEdit="1"/>
          </p:cNvSpPr>
          <p:nvPr>
            <p:ph type="sldImg"/>
          </p:nvPr>
        </p:nvSpPr>
        <p:spPr>
          <a:ln/>
        </p:spPr>
      </p:sp>
      <p:sp>
        <p:nvSpPr>
          <p:cNvPr id="47821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68253D5-A90D-4922-B60D-74D5EBDF15A8}" type="slidenum">
              <a:rPr lang="en-US" altLang="fr-FR" smtClean="0"/>
              <a:pPr>
                <a:spcBef>
                  <a:spcPct val="0"/>
                </a:spcBef>
              </a:pPr>
              <a:t>18</a:t>
            </a:fld>
            <a:endParaRPr lang="en-US" altLang="fr-F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98EC31-4C32-4D17-ABD0-277905C86AE7}" type="slidenum">
              <a:rPr lang="en-US" altLang="fr-FR" smtClean="0"/>
              <a:pPr>
                <a:spcBef>
                  <a:spcPct val="0"/>
                </a:spcBef>
              </a:pPr>
              <a:t>182</a:t>
            </a:fld>
            <a:endParaRPr lang="en-US" altLang="fr-FR"/>
          </a:p>
        </p:txBody>
      </p:sp>
      <p:sp>
        <p:nvSpPr>
          <p:cNvPr id="480259" name="Rectangle 2"/>
          <p:cNvSpPr>
            <a:spLocks noGrp="1" noRot="1" noChangeAspect="1" noChangeArrowheads="1" noTextEdit="1"/>
          </p:cNvSpPr>
          <p:nvPr>
            <p:ph type="sldImg"/>
          </p:nvPr>
        </p:nvSpPr>
        <p:spPr>
          <a:ln/>
        </p:spPr>
      </p:sp>
      <p:sp>
        <p:nvSpPr>
          <p:cNvPr id="48026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79B614F-7073-4208-877A-E45D467A510E}" type="slidenum">
              <a:rPr lang="en-US" altLang="fr-FR" smtClean="0"/>
              <a:pPr>
                <a:spcBef>
                  <a:spcPct val="0"/>
                </a:spcBef>
              </a:pPr>
              <a:t>183</a:t>
            </a:fld>
            <a:endParaRPr lang="en-US" altLang="fr-FR"/>
          </a:p>
        </p:txBody>
      </p:sp>
      <p:sp>
        <p:nvSpPr>
          <p:cNvPr id="482307" name="Rectangle 2"/>
          <p:cNvSpPr>
            <a:spLocks noGrp="1" noRot="1" noChangeAspect="1" noChangeArrowheads="1" noTextEdit="1"/>
          </p:cNvSpPr>
          <p:nvPr>
            <p:ph type="sldImg"/>
          </p:nvPr>
        </p:nvSpPr>
        <p:spPr>
          <a:xfrm>
            <a:off x="928688" y="763588"/>
            <a:ext cx="4976812" cy="3733800"/>
          </a:xfrm>
          <a:ln/>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6AC721-49C3-4BBA-8E38-3DCF05B35633}" type="slidenum">
              <a:rPr lang="en-US" altLang="fr-FR" smtClean="0"/>
              <a:pPr>
                <a:spcBef>
                  <a:spcPct val="0"/>
                </a:spcBef>
              </a:pPr>
              <a:t>184</a:t>
            </a:fld>
            <a:endParaRPr lang="en-US" altLang="fr-FR"/>
          </a:p>
        </p:txBody>
      </p:sp>
      <p:sp>
        <p:nvSpPr>
          <p:cNvPr id="484355" name="Rectangle 2"/>
          <p:cNvSpPr>
            <a:spLocks noGrp="1" noRot="1" noChangeAspect="1" noChangeArrowheads="1" noTextEdit="1"/>
          </p:cNvSpPr>
          <p:nvPr>
            <p:ph type="sldImg"/>
          </p:nvPr>
        </p:nvSpPr>
        <p:spPr>
          <a:xfrm>
            <a:off x="928688" y="763588"/>
            <a:ext cx="4976812" cy="3733800"/>
          </a:xfrm>
          <a:ln/>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6EEAE14-B540-48B8-BD20-97B78298A4E3}" type="slidenum">
              <a:rPr lang="en-US" altLang="fr-FR" smtClean="0"/>
              <a:pPr>
                <a:spcBef>
                  <a:spcPct val="0"/>
                </a:spcBef>
              </a:pPr>
              <a:t>185</a:t>
            </a:fld>
            <a:endParaRPr lang="en-US" altLang="fr-FR"/>
          </a:p>
        </p:txBody>
      </p:sp>
      <p:sp>
        <p:nvSpPr>
          <p:cNvPr id="486403" name="Rectangle 2"/>
          <p:cNvSpPr>
            <a:spLocks noGrp="1" noRot="1" noChangeAspect="1" noChangeArrowheads="1" noTextEdit="1"/>
          </p:cNvSpPr>
          <p:nvPr>
            <p:ph type="sldImg"/>
          </p:nvPr>
        </p:nvSpPr>
        <p:spPr>
          <a:ln/>
        </p:spPr>
      </p:sp>
      <p:sp>
        <p:nvSpPr>
          <p:cNvPr id="48640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3B2720E-2590-42CF-97F1-137A9DC47FCB}" type="slidenum">
              <a:rPr lang="en-US" altLang="fr-FR" smtClean="0"/>
              <a:pPr>
                <a:spcBef>
                  <a:spcPct val="0"/>
                </a:spcBef>
              </a:pPr>
              <a:t>186</a:t>
            </a:fld>
            <a:endParaRPr lang="en-US" altLang="fr-FR"/>
          </a:p>
        </p:txBody>
      </p:sp>
      <p:sp>
        <p:nvSpPr>
          <p:cNvPr id="488451" name="Rectangle 2"/>
          <p:cNvSpPr>
            <a:spLocks noGrp="1" noRot="1" noChangeAspect="1" noChangeArrowheads="1" noTextEdit="1"/>
          </p:cNvSpPr>
          <p:nvPr>
            <p:ph type="sldImg"/>
          </p:nvPr>
        </p:nvSpPr>
        <p:spPr>
          <a:xfrm>
            <a:off x="928688" y="763588"/>
            <a:ext cx="4976812" cy="3733800"/>
          </a:xfrm>
          <a:ln/>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B0C770-BAED-4030-9DD5-6B353C38091E}" type="slidenum">
              <a:rPr lang="en-US" altLang="fr-FR" smtClean="0"/>
              <a:pPr>
                <a:spcBef>
                  <a:spcPct val="0"/>
                </a:spcBef>
              </a:pPr>
              <a:t>187</a:t>
            </a:fld>
            <a:endParaRPr lang="en-US" altLang="fr-FR"/>
          </a:p>
        </p:txBody>
      </p:sp>
      <p:sp>
        <p:nvSpPr>
          <p:cNvPr id="490499" name="Rectangle 2"/>
          <p:cNvSpPr>
            <a:spLocks noGrp="1" noRot="1" noChangeAspect="1" noChangeArrowheads="1" noTextEdit="1"/>
          </p:cNvSpPr>
          <p:nvPr>
            <p:ph type="sldImg"/>
          </p:nvPr>
        </p:nvSpPr>
        <p:spPr>
          <a:ln/>
        </p:spPr>
      </p:sp>
      <p:sp>
        <p:nvSpPr>
          <p:cNvPr id="49050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15852C6-46BB-421A-8093-4ED2FD5D5E81}" type="slidenum">
              <a:rPr lang="en-US" altLang="fr-FR" smtClean="0"/>
              <a:pPr>
                <a:spcBef>
                  <a:spcPct val="0"/>
                </a:spcBef>
              </a:pPr>
              <a:t>188</a:t>
            </a:fld>
            <a:endParaRPr lang="en-US" altLang="fr-FR"/>
          </a:p>
        </p:txBody>
      </p:sp>
      <p:sp>
        <p:nvSpPr>
          <p:cNvPr id="492547" name="Rectangle 2"/>
          <p:cNvSpPr>
            <a:spLocks noGrp="1" noRot="1" noChangeAspect="1" noChangeArrowheads="1" noTextEdit="1"/>
          </p:cNvSpPr>
          <p:nvPr>
            <p:ph type="sldImg"/>
          </p:nvPr>
        </p:nvSpPr>
        <p:spPr>
          <a:ln/>
        </p:spPr>
      </p:sp>
      <p:sp>
        <p:nvSpPr>
          <p:cNvPr id="49254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D451ECC-18E7-4417-9BB5-64373500D2BE}" type="slidenum">
              <a:rPr lang="en-US" altLang="fr-FR" smtClean="0"/>
              <a:pPr>
                <a:spcBef>
                  <a:spcPct val="0"/>
                </a:spcBef>
              </a:pPr>
              <a:t>189</a:t>
            </a:fld>
            <a:endParaRPr lang="en-US" altLang="fr-FR"/>
          </a:p>
        </p:txBody>
      </p:sp>
      <p:sp>
        <p:nvSpPr>
          <p:cNvPr id="494595" name="Rectangle 2"/>
          <p:cNvSpPr>
            <a:spLocks noGrp="1" noRot="1" noChangeAspect="1" noChangeArrowheads="1" noTextEdit="1"/>
          </p:cNvSpPr>
          <p:nvPr>
            <p:ph type="sldImg"/>
          </p:nvPr>
        </p:nvSpPr>
        <p:spPr>
          <a:ln/>
        </p:spPr>
      </p:sp>
      <p:sp>
        <p:nvSpPr>
          <p:cNvPr id="4945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525C07-8E66-49C9-BB1E-468FC5CCAB1A}" type="slidenum">
              <a:rPr lang="en-US" altLang="fr-FR" smtClean="0"/>
              <a:pPr>
                <a:spcBef>
                  <a:spcPct val="0"/>
                </a:spcBef>
              </a:pPr>
              <a:t>190</a:t>
            </a:fld>
            <a:endParaRPr lang="en-US" altLang="fr-FR"/>
          </a:p>
        </p:txBody>
      </p:sp>
      <p:sp>
        <p:nvSpPr>
          <p:cNvPr id="496643" name="Rectangle 2"/>
          <p:cNvSpPr>
            <a:spLocks noGrp="1" noRot="1" noChangeAspect="1" noChangeArrowheads="1" noTextEdit="1"/>
          </p:cNvSpPr>
          <p:nvPr>
            <p:ph type="sldImg"/>
          </p:nvPr>
        </p:nvSpPr>
        <p:spPr>
          <a:ln/>
        </p:spPr>
      </p:sp>
      <p:sp>
        <p:nvSpPr>
          <p:cNvPr id="49664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10754A7-4D38-4E59-8EDF-AD58AED96DDC}" type="slidenum">
              <a:rPr lang="en-US" altLang="fr-FR" smtClean="0"/>
              <a:pPr>
                <a:spcBef>
                  <a:spcPct val="0"/>
                </a:spcBef>
              </a:pPr>
              <a:t>191</a:t>
            </a:fld>
            <a:endParaRPr lang="en-US" altLang="fr-FR"/>
          </a:p>
        </p:txBody>
      </p:sp>
      <p:sp>
        <p:nvSpPr>
          <p:cNvPr id="498691" name="Rectangle 2"/>
          <p:cNvSpPr>
            <a:spLocks noGrp="1" noRot="1" noChangeAspect="1" noChangeArrowheads="1" noTextEdit="1"/>
          </p:cNvSpPr>
          <p:nvPr>
            <p:ph type="sldImg"/>
          </p:nvPr>
        </p:nvSpPr>
        <p:spPr>
          <a:xfrm>
            <a:off x="928688" y="763588"/>
            <a:ext cx="4976812" cy="3733800"/>
          </a:xfr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F10D47B-BE9F-4BC7-A219-244E9B29D216}" type="slidenum">
              <a:rPr lang="en-US" altLang="fr-FR" smtClean="0"/>
              <a:pPr>
                <a:spcBef>
                  <a:spcPct val="0"/>
                </a:spcBef>
              </a:pPr>
              <a:t>19</a:t>
            </a:fld>
            <a:endParaRPr lang="en-US" altLang="fr-F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EB7461A-854D-4246-B9EF-FFE9FD920CCA}" type="slidenum">
              <a:rPr lang="en-US" altLang="fr-FR" smtClean="0"/>
              <a:pPr>
                <a:spcBef>
                  <a:spcPct val="0"/>
                </a:spcBef>
              </a:pPr>
              <a:t>192</a:t>
            </a:fld>
            <a:endParaRPr lang="en-US" altLang="fr-FR"/>
          </a:p>
        </p:txBody>
      </p:sp>
      <p:sp>
        <p:nvSpPr>
          <p:cNvPr id="500739" name="Rectangle 2"/>
          <p:cNvSpPr>
            <a:spLocks noGrp="1" noRot="1" noChangeAspect="1" noChangeArrowheads="1" noTextEdit="1"/>
          </p:cNvSpPr>
          <p:nvPr>
            <p:ph type="sldImg"/>
          </p:nvPr>
        </p:nvSpPr>
        <p:spPr>
          <a:xfrm>
            <a:off x="928688" y="763588"/>
            <a:ext cx="4976812" cy="3733800"/>
          </a:xfrm>
          <a:ln/>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765CFE-21C1-4E31-A216-A20880E5ACC1}" type="slidenum">
              <a:rPr lang="en-US" altLang="fr-FR" smtClean="0"/>
              <a:pPr>
                <a:spcBef>
                  <a:spcPct val="0"/>
                </a:spcBef>
              </a:pPr>
              <a:t>193</a:t>
            </a:fld>
            <a:endParaRPr lang="en-US" altLang="fr-FR"/>
          </a:p>
        </p:txBody>
      </p:sp>
      <p:sp>
        <p:nvSpPr>
          <p:cNvPr id="502787" name="Rectangle 2"/>
          <p:cNvSpPr>
            <a:spLocks noGrp="1" noRot="1" noChangeAspect="1" noChangeArrowheads="1" noTextEdit="1"/>
          </p:cNvSpPr>
          <p:nvPr>
            <p:ph type="sldImg"/>
          </p:nvPr>
        </p:nvSpPr>
        <p:spPr>
          <a:ln/>
        </p:spPr>
      </p:sp>
      <p:sp>
        <p:nvSpPr>
          <p:cNvPr id="5027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FE0FC87-C013-4CC9-A5D1-C31721A10DA7}" type="slidenum">
              <a:rPr lang="en-US" altLang="fr-FR" smtClean="0"/>
              <a:pPr>
                <a:spcBef>
                  <a:spcPct val="0"/>
                </a:spcBef>
              </a:pPr>
              <a:t>194</a:t>
            </a:fld>
            <a:endParaRPr lang="en-US" altLang="fr-FR"/>
          </a:p>
        </p:txBody>
      </p:sp>
      <p:sp>
        <p:nvSpPr>
          <p:cNvPr id="504835" name="Rectangle 2"/>
          <p:cNvSpPr>
            <a:spLocks noGrp="1" noRot="1" noChangeAspect="1" noChangeArrowheads="1" noTextEdit="1"/>
          </p:cNvSpPr>
          <p:nvPr>
            <p:ph type="sldImg"/>
          </p:nvPr>
        </p:nvSpPr>
        <p:spPr>
          <a:ln/>
        </p:spPr>
      </p:sp>
      <p:sp>
        <p:nvSpPr>
          <p:cNvPr id="50483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1BAEBB9-8B3A-4023-9B49-ABF272B41868}" type="slidenum">
              <a:rPr lang="en-US" altLang="fr-FR" smtClean="0"/>
              <a:pPr>
                <a:spcBef>
                  <a:spcPct val="0"/>
                </a:spcBef>
              </a:pPr>
              <a:t>195</a:t>
            </a:fld>
            <a:endParaRPr lang="en-US" altLang="fr-FR"/>
          </a:p>
        </p:txBody>
      </p:sp>
      <p:sp>
        <p:nvSpPr>
          <p:cNvPr id="506883" name="Rectangle 2"/>
          <p:cNvSpPr>
            <a:spLocks noGrp="1" noRot="1" noChangeAspect="1" noChangeArrowheads="1" noTextEdit="1"/>
          </p:cNvSpPr>
          <p:nvPr>
            <p:ph type="sldImg"/>
          </p:nvPr>
        </p:nvSpPr>
        <p:spPr>
          <a:ln/>
        </p:spPr>
      </p:sp>
      <p:sp>
        <p:nvSpPr>
          <p:cNvPr id="50688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42029BD-9646-4BC5-B5AA-03A82630A556}" type="slidenum">
              <a:rPr lang="en-US" altLang="fr-FR" smtClean="0"/>
              <a:pPr>
                <a:spcBef>
                  <a:spcPct val="0"/>
                </a:spcBef>
              </a:pPr>
              <a:t>196</a:t>
            </a:fld>
            <a:endParaRPr lang="en-US" altLang="fr-FR"/>
          </a:p>
        </p:txBody>
      </p:sp>
      <p:sp>
        <p:nvSpPr>
          <p:cNvPr id="508931" name="Rectangle 2"/>
          <p:cNvSpPr>
            <a:spLocks noGrp="1" noRot="1" noChangeAspect="1" noChangeArrowheads="1" noTextEdit="1"/>
          </p:cNvSpPr>
          <p:nvPr>
            <p:ph type="sldImg"/>
          </p:nvPr>
        </p:nvSpPr>
        <p:spPr>
          <a:ln/>
        </p:spPr>
      </p:sp>
      <p:sp>
        <p:nvSpPr>
          <p:cNvPr id="50893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D554560-9908-4133-8E23-3B19DAFB036A}" type="slidenum">
              <a:rPr lang="en-US" altLang="fr-FR" smtClean="0"/>
              <a:pPr>
                <a:spcBef>
                  <a:spcPct val="0"/>
                </a:spcBef>
              </a:pPr>
              <a:t>197</a:t>
            </a:fld>
            <a:endParaRPr lang="en-US" altLang="fr-FR"/>
          </a:p>
        </p:txBody>
      </p:sp>
      <p:sp>
        <p:nvSpPr>
          <p:cNvPr id="510979" name="Rectangle 2"/>
          <p:cNvSpPr>
            <a:spLocks noGrp="1" noRot="1" noChangeAspect="1" noChangeArrowheads="1" noTextEdit="1"/>
          </p:cNvSpPr>
          <p:nvPr>
            <p:ph type="sldImg"/>
          </p:nvPr>
        </p:nvSpPr>
        <p:spPr>
          <a:ln/>
        </p:spPr>
      </p:sp>
      <p:sp>
        <p:nvSpPr>
          <p:cNvPr id="51098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1C68B66-8EA9-426D-8759-BE08E5A40763}" type="slidenum">
              <a:rPr lang="en-US" altLang="fr-FR" smtClean="0"/>
              <a:pPr>
                <a:spcBef>
                  <a:spcPct val="0"/>
                </a:spcBef>
              </a:pPr>
              <a:t>198</a:t>
            </a:fld>
            <a:endParaRPr lang="en-US" altLang="fr-FR"/>
          </a:p>
        </p:txBody>
      </p:sp>
      <p:sp>
        <p:nvSpPr>
          <p:cNvPr id="513027" name="Rectangle 2"/>
          <p:cNvSpPr>
            <a:spLocks noGrp="1" noRot="1" noChangeAspect="1" noChangeArrowheads="1" noTextEdit="1"/>
          </p:cNvSpPr>
          <p:nvPr>
            <p:ph type="sldImg"/>
          </p:nvPr>
        </p:nvSpPr>
        <p:spPr>
          <a:ln/>
        </p:spPr>
      </p:sp>
      <p:sp>
        <p:nvSpPr>
          <p:cNvPr id="51302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6B06154-FD4F-409C-BE35-D9C153A358EC}" type="slidenum">
              <a:rPr lang="en-US" altLang="fr-FR" smtClean="0"/>
              <a:pPr>
                <a:spcBef>
                  <a:spcPct val="0"/>
                </a:spcBef>
              </a:pPr>
              <a:t>199</a:t>
            </a:fld>
            <a:endParaRPr lang="en-US" altLang="fr-FR"/>
          </a:p>
        </p:txBody>
      </p:sp>
      <p:sp>
        <p:nvSpPr>
          <p:cNvPr id="515075" name="Rectangle 2"/>
          <p:cNvSpPr>
            <a:spLocks noGrp="1" noRot="1" noChangeAspect="1" noChangeArrowheads="1" noTextEdit="1"/>
          </p:cNvSpPr>
          <p:nvPr>
            <p:ph type="sldImg"/>
          </p:nvPr>
        </p:nvSpPr>
        <p:spPr>
          <a:ln/>
        </p:spPr>
      </p:sp>
      <p:sp>
        <p:nvSpPr>
          <p:cNvPr id="51507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EAE859-1D70-40F0-BB3F-DC88E3C02A12}" type="slidenum">
              <a:rPr lang="en-US" altLang="fr-FR" smtClean="0"/>
              <a:pPr>
                <a:spcBef>
                  <a:spcPct val="0"/>
                </a:spcBef>
              </a:pPr>
              <a:t>200</a:t>
            </a:fld>
            <a:endParaRPr lang="en-US" altLang="fr-FR"/>
          </a:p>
        </p:txBody>
      </p:sp>
      <p:sp>
        <p:nvSpPr>
          <p:cNvPr id="517123" name="Rectangle 2"/>
          <p:cNvSpPr>
            <a:spLocks noGrp="1" noRot="1" noChangeAspect="1" noChangeArrowheads="1" noTextEdit="1"/>
          </p:cNvSpPr>
          <p:nvPr>
            <p:ph type="sldImg"/>
          </p:nvPr>
        </p:nvSpPr>
        <p:spPr>
          <a:ln/>
        </p:spPr>
      </p:sp>
      <p:sp>
        <p:nvSpPr>
          <p:cNvPr id="5171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1E8ABB3-006C-414F-885C-85D5F6419E44}" type="slidenum">
              <a:rPr lang="en-US" altLang="fr-FR" smtClean="0"/>
              <a:pPr>
                <a:spcBef>
                  <a:spcPct val="0"/>
                </a:spcBef>
              </a:pPr>
              <a:t>201</a:t>
            </a:fld>
            <a:endParaRPr lang="en-US" altLang="fr-FR"/>
          </a:p>
        </p:txBody>
      </p:sp>
      <p:sp>
        <p:nvSpPr>
          <p:cNvPr id="519171" name="Rectangle 2"/>
          <p:cNvSpPr>
            <a:spLocks noGrp="1" noRot="1" noChangeAspect="1" noChangeArrowheads="1" noTextEdit="1"/>
          </p:cNvSpPr>
          <p:nvPr>
            <p:ph type="sldImg"/>
          </p:nvPr>
        </p:nvSpPr>
        <p:spPr>
          <a:ln/>
        </p:spPr>
      </p:sp>
      <p:sp>
        <p:nvSpPr>
          <p:cNvPr id="51917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B4D3E52-4C34-4EC4-BEC9-BACEB2F434DF}" type="slidenum">
              <a:rPr lang="en-US" altLang="fr-FR" smtClean="0"/>
              <a:pPr>
                <a:spcBef>
                  <a:spcPct val="0"/>
                </a:spcBef>
              </a:pPr>
              <a:t>2</a:t>
            </a:fld>
            <a:endParaRPr lang="en-US" altLang="fr-FR"/>
          </a:p>
        </p:txBody>
      </p:sp>
      <p:sp>
        <p:nvSpPr>
          <p:cNvPr id="90115" name="Rectangle 3074"/>
          <p:cNvSpPr>
            <a:spLocks noGrp="1" noRot="1" noChangeAspect="1" noChangeArrowheads="1" noTextEdit="1"/>
          </p:cNvSpPr>
          <p:nvPr>
            <p:ph type="sldImg"/>
          </p:nvPr>
        </p:nvSpPr>
        <p:spPr>
          <a:ln/>
        </p:spPr>
      </p:sp>
      <p:sp>
        <p:nvSpPr>
          <p:cNvPr id="90116" name="Rectangle 3075"/>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C9320F-7617-422E-B63E-A19B5106BEA1}" type="slidenum">
              <a:rPr lang="en-US" altLang="fr-FR" smtClean="0"/>
              <a:pPr>
                <a:spcBef>
                  <a:spcPct val="0"/>
                </a:spcBef>
              </a:pPr>
              <a:t>20</a:t>
            </a:fld>
            <a:endParaRPr lang="en-US" altLang="fr-F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C0541B-15D0-4E3C-B84A-CB54C0EF37E4}" type="slidenum">
              <a:rPr lang="en-US" altLang="fr-FR" smtClean="0"/>
              <a:pPr>
                <a:spcBef>
                  <a:spcPct val="0"/>
                </a:spcBef>
              </a:pPr>
              <a:t>202</a:t>
            </a:fld>
            <a:endParaRPr lang="en-US" altLang="fr-FR"/>
          </a:p>
        </p:txBody>
      </p:sp>
      <p:sp>
        <p:nvSpPr>
          <p:cNvPr id="521219" name="Rectangle 2"/>
          <p:cNvSpPr>
            <a:spLocks noGrp="1" noRot="1" noChangeAspect="1" noChangeArrowheads="1" noTextEdit="1"/>
          </p:cNvSpPr>
          <p:nvPr>
            <p:ph type="sldImg"/>
          </p:nvPr>
        </p:nvSpPr>
        <p:spPr>
          <a:ln/>
        </p:spPr>
      </p:sp>
      <p:sp>
        <p:nvSpPr>
          <p:cNvPr id="52122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7"/>
          <p:cNvSpPr txBox="1">
            <a:spLocks noGrp="1" noChangeArrowheads="1"/>
          </p:cNvSpPr>
          <p:nvPr/>
        </p:nvSpPr>
        <p:spPr bwMode="auto">
          <a:xfrm>
            <a:off x="3886200" y="9424988"/>
            <a:ext cx="28956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75" tIns="45638" rIns="91275" bIns="45638"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37A32AD1-8510-44BC-A891-9DDA7647B4D0}" type="slidenum">
              <a:rPr lang="en-US" altLang="fr-FR"/>
              <a:pPr algn="r" eaLnBrk="1" hangingPunct="1">
                <a:spcBef>
                  <a:spcPct val="0"/>
                </a:spcBef>
              </a:pPr>
              <a:t>203</a:t>
            </a:fld>
            <a:endParaRPr lang="en-US" altLang="fr-FR"/>
          </a:p>
        </p:txBody>
      </p:sp>
      <p:sp>
        <p:nvSpPr>
          <p:cNvPr id="523267" name="Rectangle 2"/>
          <p:cNvSpPr>
            <a:spLocks noGrp="1" noRot="1" noChangeAspect="1" noChangeArrowheads="1" noTextEdit="1"/>
          </p:cNvSpPr>
          <p:nvPr>
            <p:ph type="sldImg"/>
          </p:nvPr>
        </p:nvSpPr>
        <p:spPr>
          <a:xfrm>
            <a:off x="941388" y="768350"/>
            <a:ext cx="4902200" cy="3676650"/>
          </a:xfrm>
          <a:ln/>
        </p:spPr>
      </p:sp>
      <p:sp>
        <p:nvSpPr>
          <p:cNvPr id="52326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23B84-CF66-6B79-E2E1-A10F60924553}"/>
            </a:ext>
          </a:extLst>
        </p:cNvPr>
        <p:cNvGrpSpPr/>
        <p:nvPr/>
      </p:nvGrpSpPr>
      <p:grpSpPr>
        <a:xfrm>
          <a:off x="0" y="0"/>
          <a:ext cx="0" cy="0"/>
          <a:chOff x="0" y="0"/>
          <a:chExt cx="0" cy="0"/>
        </a:xfrm>
      </p:grpSpPr>
      <p:sp>
        <p:nvSpPr>
          <p:cNvPr id="523266" name="Rectangle 7">
            <a:extLst>
              <a:ext uri="{FF2B5EF4-FFF2-40B4-BE49-F238E27FC236}">
                <a16:creationId xmlns:a16="http://schemas.microsoft.com/office/drawing/2014/main" id="{BB60958B-EB07-5F07-7A3E-A873A08904B4}"/>
              </a:ext>
            </a:extLst>
          </p:cNvPr>
          <p:cNvSpPr txBox="1">
            <a:spLocks noGrp="1" noChangeArrowheads="1"/>
          </p:cNvSpPr>
          <p:nvPr/>
        </p:nvSpPr>
        <p:spPr bwMode="auto">
          <a:xfrm>
            <a:off x="3886200" y="9424988"/>
            <a:ext cx="28956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75" tIns="45638" rIns="91275" bIns="45638"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37A32AD1-8510-44BC-A891-9DDA7647B4D0}" type="slidenum">
              <a:rPr lang="en-US" altLang="fr-FR"/>
              <a:pPr algn="r" eaLnBrk="1" hangingPunct="1">
                <a:spcBef>
                  <a:spcPct val="0"/>
                </a:spcBef>
              </a:pPr>
              <a:t>204</a:t>
            </a:fld>
            <a:endParaRPr lang="en-US" altLang="fr-FR"/>
          </a:p>
        </p:txBody>
      </p:sp>
      <p:sp>
        <p:nvSpPr>
          <p:cNvPr id="523267" name="Rectangle 2">
            <a:extLst>
              <a:ext uri="{FF2B5EF4-FFF2-40B4-BE49-F238E27FC236}">
                <a16:creationId xmlns:a16="http://schemas.microsoft.com/office/drawing/2014/main" id="{3E4F8D21-616A-8BDD-4079-71A20CD45EBD}"/>
              </a:ext>
            </a:extLst>
          </p:cNvPr>
          <p:cNvSpPr>
            <a:spLocks noGrp="1" noRot="1" noChangeAspect="1" noChangeArrowheads="1" noTextEdit="1"/>
          </p:cNvSpPr>
          <p:nvPr>
            <p:ph type="sldImg"/>
          </p:nvPr>
        </p:nvSpPr>
        <p:spPr>
          <a:xfrm>
            <a:off x="941388" y="768350"/>
            <a:ext cx="4902200" cy="3676650"/>
          </a:xfrm>
          <a:ln/>
        </p:spPr>
      </p:sp>
      <p:sp>
        <p:nvSpPr>
          <p:cNvPr id="523268" name="Rectangle 3">
            <a:extLst>
              <a:ext uri="{FF2B5EF4-FFF2-40B4-BE49-F238E27FC236}">
                <a16:creationId xmlns:a16="http://schemas.microsoft.com/office/drawing/2014/main" id="{43FB42F2-C244-0F97-8E0C-92F2076721D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extLst>
      <p:ext uri="{BB962C8B-B14F-4D97-AF65-F5344CB8AC3E}">
        <p14:creationId xmlns:p14="http://schemas.microsoft.com/office/powerpoint/2010/main" val="423116467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7"/>
          <p:cNvSpPr txBox="1">
            <a:spLocks noGrp="1" noChangeArrowheads="1"/>
          </p:cNvSpPr>
          <p:nvPr/>
        </p:nvSpPr>
        <p:spPr bwMode="auto">
          <a:xfrm>
            <a:off x="3886200" y="9424988"/>
            <a:ext cx="28956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75" tIns="45638" rIns="91275" bIns="45638"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1C33FC04-A580-48EA-9C98-2CC12A7EA7CD}" type="slidenum">
              <a:rPr lang="en-US" altLang="fr-FR"/>
              <a:pPr algn="r" eaLnBrk="1" hangingPunct="1">
                <a:spcBef>
                  <a:spcPct val="0"/>
                </a:spcBef>
              </a:pPr>
              <a:t>205</a:t>
            </a:fld>
            <a:endParaRPr lang="en-US" altLang="fr-FR"/>
          </a:p>
        </p:txBody>
      </p:sp>
      <p:sp>
        <p:nvSpPr>
          <p:cNvPr id="525315" name="Rectangle 2"/>
          <p:cNvSpPr>
            <a:spLocks noGrp="1" noRot="1" noChangeAspect="1" noChangeArrowheads="1" noTextEdit="1"/>
          </p:cNvSpPr>
          <p:nvPr>
            <p:ph type="sldImg"/>
          </p:nvPr>
        </p:nvSpPr>
        <p:spPr>
          <a:xfrm>
            <a:off x="941388" y="768350"/>
            <a:ext cx="4902200" cy="3676650"/>
          </a:xfrm>
          <a:ln/>
        </p:spPr>
      </p:sp>
      <p:sp>
        <p:nvSpPr>
          <p:cNvPr id="52531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txBox="1">
            <a:spLocks noGrp="1" noChangeArrowheads="1"/>
          </p:cNvSpPr>
          <p:nvPr/>
        </p:nvSpPr>
        <p:spPr bwMode="auto">
          <a:xfrm>
            <a:off x="3886200" y="9424988"/>
            <a:ext cx="28956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75" tIns="45638" rIns="91275" bIns="45638" anchor="b"/>
          <a:lstStyle>
            <a:lvl1pPr defTabSz="946150">
              <a:spcBef>
                <a:spcPct val="30000"/>
              </a:spcBef>
              <a:defRPr sz="1200">
                <a:solidFill>
                  <a:schemeClr val="tx1"/>
                </a:solidFill>
                <a:latin typeface="Times New Roman" panose="02020603050405020304" pitchFamily="18" charset="0"/>
              </a:defRPr>
            </a:lvl1pPr>
            <a:lvl2pPr marL="742950" indent="-285750" defTabSz="946150">
              <a:spcBef>
                <a:spcPct val="30000"/>
              </a:spcBef>
              <a:defRPr sz="1200">
                <a:solidFill>
                  <a:schemeClr val="tx1"/>
                </a:solidFill>
                <a:latin typeface="Times New Roman" panose="02020603050405020304" pitchFamily="18" charset="0"/>
              </a:defRPr>
            </a:lvl2pPr>
            <a:lvl3pPr marL="1143000" indent="-228600" defTabSz="946150">
              <a:spcBef>
                <a:spcPct val="30000"/>
              </a:spcBef>
              <a:defRPr sz="1200">
                <a:solidFill>
                  <a:schemeClr val="tx1"/>
                </a:solidFill>
                <a:latin typeface="Times New Roman" panose="02020603050405020304" pitchFamily="18" charset="0"/>
              </a:defRPr>
            </a:lvl3pPr>
            <a:lvl4pPr marL="1600200" indent="-228600" defTabSz="946150">
              <a:spcBef>
                <a:spcPct val="30000"/>
              </a:spcBef>
              <a:defRPr sz="1200">
                <a:solidFill>
                  <a:schemeClr val="tx1"/>
                </a:solidFill>
                <a:latin typeface="Times New Roman" panose="02020603050405020304" pitchFamily="18" charset="0"/>
              </a:defRPr>
            </a:lvl4pPr>
            <a:lvl5pPr marL="2057400" indent="-228600" defTabSz="946150">
              <a:spcBef>
                <a:spcPct val="30000"/>
              </a:spcBef>
              <a:defRPr sz="1200">
                <a:solidFill>
                  <a:schemeClr val="tx1"/>
                </a:solidFill>
                <a:latin typeface="Times New Roman" panose="02020603050405020304" pitchFamily="18" charset="0"/>
              </a:defRPr>
            </a:lvl5pPr>
            <a:lvl6pPr marL="2514600" indent="-228600" defTabSz="94615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4615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4615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4615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821FEB09-2904-41C5-93E8-167D78400659}" type="slidenum">
              <a:rPr lang="en-US" altLang="fr-FR"/>
              <a:pPr algn="r" eaLnBrk="1" hangingPunct="1">
                <a:spcBef>
                  <a:spcPct val="0"/>
                </a:spcBef>
              </a:pPr>
              <a:t>206</a:t>
            </a:fld>
            <a:endParaRPr lang="en-US" altLang="fr-FR"/>
          </a:p>
        </p:txBody>
      </p:sp>
      <p:sp>
        <p:nvSpPr>
          <p:cNvPr id="527363" name="Rectangle 2"/>
          <p:cNvSpPr>
            <a:spLocks noGrp="1" noRot="1" noChangeAspect="1" noChangeArrowheads="1" noTextEdit="1"/>
          </p:cNvSpPr>
          <p:nvPr>
            <p:ph type="sldImg"/>
          </p:nvPr>
        </p:nvSpPr>
        <p:spPr>
          <a:xfrm>
            <a:off x="941388" y="768350"/>
            <a:ext cx="4902200" cy="3676650"/>
          </a:xfrm>
          <a:ln/>
        </p:spPr>
      </p:sp>
      <p:sp>
        <p:nvSpPr>
          <p:cNvPr id="52736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8FE8E5C-D0DD-4EB6-876A-06DFB96CF9FB}" type="slidenum">
              <a:rPr lang="en-US" altLang="fr-FR" smtClean="0"/>
              <a:pPr>
                <a:spcBef>
                  <a:spcPct val="0"/>
                </a:spcBef>
              </a:pPr>
              <a:t>207</a:t>
            </a:fld>
            <a:endParaRPr lang="en-US" altLang="fr-FR"/>
          </a:p>
        </p:txBody>
      </p:sp>
      <p:sp>
        <p:nvSpPr>
          <p:cNvPr id="529411" name="Rectangle 2"/>
          <p:cNvSpPr>
            <a:spLocks noGrp="1" noRot="1" noChangeAspect="1" noChangeArrowheads="1" noTextEdit="1"/>
          </p:cNvSpPr>
          <p:nvPr>
            <p:ph type="sldImg"/>
          </p:nvPr>
        </p:nvSpPr>
        <p:spPr>
          <a:ln/>
        </p:spPr>
      </p:sp>
      <p:sp>
        <p:nvSpPr>
          <p:cNvPr id="52941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6845112-7695-4FB5-ADAB-3F1F32EF6D0D}" type="slidenum">
              <a:rPr lang="en-US" altLang="fr-FR" smtClean="0"/>
              <a:pPr>
                <a:spcBef>
                  <a:spcPct val="0"/>
                </a:spcBef>
              </a:pPr>
              <a:t>208</a:t>
            </a:fld>
            <a:endParaRPr lang="en-US" altLang="fr-FR"/>
          </a:p>
        </p:txBody>
      </p:sp>
      <p:sp>
        <p:nvSpPr>
          <p:cNvPr id="531459" name="Rectangle 2"/>
          <p:cNvSpPr>
            <a:spLocks noGrp="1" noRot="1" noChangeAspect="1" noChangeArrowheads="1" noTextEdit="1"/>
          </p:cNvSpPr>
          <p:nvPr>
            <p:ph type="sldImg"/>
          </p:nvPr>
        </p:nvSpPr>
        <p:spPr>
          <a:ln/>
        </p:spPr>
      </p:sp>
      <p:sp>
        <p:nvSpPr>
          <p:cNvPr id="53146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C43C64D-3ADE-4C6F-B65F-506F9AA64279}" type="slidenum">
              <a:rPr lang="en-US" altLang="fr-FR" smtClean="0"/>
              <a:pPr>
                <a:spcBef>
                  <a:spcPct val="0"/>
                </a:spcBef>
              </a:pPr>
              <a:t>209</a:t>
            </a:fld>
            <a:endParaRPr lang="en-US" altLang="fr-FR"/>
          </a:p>
        </p:txBody>
      </p:sp>
      <p:sp>
        <p:nvSpPr>
          <p:cNvPr id="533507" name="Rectangle 2"/>
          <p:cNvSpPr>
            <a:spLocks noGrp="1" noRot="1" noChangeAspect="1" noChangeArrowheads="1" noTextEdit="1"/>
          </p:cNvSpPr>
          <p:nvPr>
            <p:ph type="sldImg"/>
          </p:nvPr>
        </p:nvSpPr>
        <p:spPr>
          <a:ln/>
        </p:spPr>
      </p:sp>
      <p:sp>
        <p:nvSpPr>
          <p:cNvPr id="53350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8093AD7-942A-48B9-B62B-2A634A712751}" type="slidenum">
              <a:rPr lang="en-US" altLang="fr-FR" smtClean="0"/>
              <a:pPr>
                <a:spcBef>
                  <a:spcPct val="0"/>
                </a:spcBef>
              </a:pPr>
              <a:t>210</a:t>
            </a:fld>
            <a:endParaRPr lang="en-US" altLang="fr-FR"/>
          </a:p>
        </p:txBody>
      </p:sp>
      <p:sp>
        <p:nvSpPr>
          <p:cNvPr id="535555" name="Rectangle 2"/>
          <p:cNvSpPr>
            <a:spLocks noGrp="1" noRot="1" noChangeAspect="1" noChangeArrowheads="1" noTextEdit="1"/>
          </p:cNvSpPr>
          <p:nvPr>
            <p:ph type="sldImg"/>
          </p:nvPr>
        </p:nvSpPr>
        <p:spPr>
          <a:ln/>
        </p:spPr>
      </p:sp>
      <p:sp>
        <p:nvSpPr>
          <p:cNvPr id="53555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909A8CC-600D-4C3C-AEA3-F00363760DF0}" type="slidenum">
              <a:rPr lang="en-US" altLang="fr-FR" smtClean="0"/>
              <a:pPr>
                <a:spcBef>
                  <a:spcPct val="0"/>
                </a:spcBef>
              </a:pPr>
              <a:t>211</a:t>
            </a:fld>
            <a:endParaRPr lang="en-US" altLang="fr-FR"/>
          </a:p>
        </p:txBody>
      </p:sp>
      <p:sp>
        <p:nvSpPr>
          <p:cNvPr id="537603" name="Rectangle 2"/>
          <p:cNvSpPr>
            <a:spLocks noGrp="1" noRot="1" noChangeAspect="1" noChangeArrowheads="1" noTextEdit="1"/>
          </p:cNvSpPr>
          <p:nvPr>
            <p:ph type="sldImg"/>
          </p:nvPr>
        </p:nvSpPr>
        <p:spPr>
          <a:ln/>
        </p:spPr>
      </p:sp>
      <p:sp>
        <p:nvSpPr>
          <p:cNvPr id="53760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5FB9330-F49A-4686-8185-83A8937D0D82}" type="slidenum">
              <a:rPr lang="en-US" altLang="fr-FR" smtClean="0"/>
              <a:pPr>
                <a:spcBef>
                  <a:spcPct val="0"/>
                </a:spcBef>
              </a:pPr>
              <a:t>21</a:t>
            </a:fld>
            <a:endParaRPr lang="en-US" altLang="fr-F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9EE566-BBF6-41AF-876A-CE5759835D50}" type="slidenum">
              <a:rPr lang="en-US" altLang="fr-FR" smtClean="0"/>
              <a:pPr>
                <a:spcBef>
                  <a:spcPct val="0"/>
                </a:spcBef>
              </a:pPr>
              <a:t>212</a:t>
            </a:fld>
            <a:endParaRPr lang="en-US" altLang="fr-FR"/>
          </a:p>
        </p:txBody>
      </p:sp>
      <p:sp>
        <p:nvSpPr>
          <p:cNvPr id="539651" name="Rectangle 2"/>
          <p:cNvSpPr>
            <a:spLocks noGrp="1" noRot="1" noChangeAspect="1" noChangeArrowheads="1" noTextEdit="1"/>
          </p:cNvSpPr>
          <p:nvPr>
            <p:ph type="sldImg"/>
          </p:nvPr>
        </p:nvSpPr>
        <p:spPr>
          <a:ln/>
        </p:spPr>
      </p:sp>
      <p:sp>
        <p:nvSpPr>
          <p:cNvPr id="5396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605CE2C-5AA0-4D08-BCD5-C5B3CCB5F4DC}" type="slidenum">
              <a:rPr lang="en-US" altLang="fr-FR" smtClean="0"/>
              <a:pPr>
                <a:spcBef>
                  <a:spcPct val="0"/>
                </a:spcBef>
              </a:pPr>
              <a:t>213</a:t>
            </a:fld>
            <a:endParaRPr lang="en-US" altLang="fr-FR"/>
          </a:p>
        </p:txBody>
      </p:sp>
      <p:sp>
        <p:nvSpPr>
          <p:cNvPr id="541699" name="Rectangle 2"/>
          <p:cNvSpPr>
            <a:spLocks noGrp="1" noRot="1" noChangeAspect="1" noChangeArrowheads="1" noTextEdit="1"/>
          </p:cNvSpPr>
          <p:nvPr>
            <p:ph type="sldImg"/>
          </p:nvPr>
        </p:nvSpPr>
        <p:spPr>
          <a:ln/>
        </p:spPr>
      </p:sp>
      <p:sp>
        <p:nvSpPr>
          <p:cNvPr id="54170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4DC8DC-5E23-43E9-AE17-43F619C6809E}" type="slidenum">
              <a:rPr lang="en-US" altLang="fr-FR" smtClean="0"/>
              <a:pPr>
                <a:spcBef>
                  <a:spcPct val="0"/>
                </a:spcBef>
              </a:pPr>
              <a:t>214</a:t>
            </a:fld>
            <a:endParaRPr lang="en-US" altLang="fr-FR"/>
          </a:p>
        </p:txBody>
      </p:sp>
      <p:sp>
        <p:nvSpPr>
          <p:cNvPr id="543747" name="Rectangle 2"/>
          <p:cNvSpPr>
            <a:spLocks noGrp="1" noRot="1" noChangeAspect="1" noChangeArrowheads="1" noTextEdit="1"/>
          </p:cNvSpPr>
          <p:nvPr>
            <p:ph type="sldImg"/>
          </p:nvPr>
        </p:nvSpPr>
        <p:spPr>
          <a:ln/>
        </p:spPr>
      </p:sp>
      <p:sp>
        <p:nvSpPr>
          <p:cNvPr id="54374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8F3433-9093-4FFC-9011-D0774828DE03}" type="slidenum">
              <a:rPr lang="en-US" altLang="fr-FR" smtClean="0"/>
              <a:pPr>
                <a:spcBef>
                  <a:spcPct val="0"/>
                </a:spcBef>
              </a:pPr>
              <a:t>215</a:t>
            </a:fld>
            <a:endParaRPr lang="en-US" altLang="fr-FR"/>
          </a:p>
        </p:txBody>
      </p:sp>
      <p:sp>
        <p:nvSpPr>
          <p:cNvPr id="545795" name="Rectangle 2"/>
          <p:cNvSpPr>
            <a:spLocks noGrp="1" noRot="1" noChangeAspect="1" noChangeArrowheads="1" noTextEdit="1"/>
          </p:cNvSpPr>
          <p:nvPr>
            <p:ph type="sldImg"/>
          </p:nvPr>
        </p:nvSpPr>
        <p:spPr>
          <a:ln/>
        </p:spPr>
      </p:sp>
      <p:sp>
        <p:nvSpPr>
          <p:cNvPr id="5457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6BEE011-DDF1-4A9C-8B3B-38DFE13D0D1F}" type="slidenum">
              <a:rPr lang="en-US" altLang="fr-FR" smtClean="0"/>
              <a:pPr>
                <a:spcBef>
                  <a:spcPct val="0"/>
                </a:spcBef>
              </a:pPr>
              <a:t>216</a:t>
            </a:fld>
            <a:endParaRPr lang="en-US" altLang="fr-FR"/>
          </a:p>
        </p:txBody>
      </p:sp>
      <p:sp>
        <p:nvSpPr>
          <p:cNvPr id="547843" name="Rectangle 2"/>
          <p:cNvSpPr>
            <a:spLocks noGrp="1" noRot="1" noChangeAspect="1" noChangeArrowheads="1" noTextEdit="1"/>
          </p:cNvSpPr>
          <p:nvPr>
            <p:ph type="sldImg"/>
          </p:nvPr>
        </p:nvSpPr>
        <p:spPr>
          <a:ln/>
        </p:spPr>
      </p:sp>
      <p:sp>
        <p:nvSpPr>
          <p:cNvPr id="54784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E4796E1-4099-428D-841A-EB27F19367D5}" type="slidenum">
              <a:rPr lang="en-US" altLang="fr-FR" smtClean="0"/>
              <a:pPr>
                <a:spcBef>
                  <a:spcPct val="0"/>
                </a:spcBef>
              </a:pPr>
              <a:t>217</a:t>
            </a:fld>
            <a:endParaRPr lang="en-US" altLang="fr-FR"/>
          </a:p>
        </p:txBody>
      </p:sp>
      <p:sp>
        <p:nvSpPr>
          <p:cNvPr id="549891" name="Rectangle 2"/>
          <p:cNvSpPr>
            <a:spLocks noGrp="1" noRot="1" noChangeAspect="1" noChangeArrowheads="1" noTextEdit="1"/>
          </p:cNvSpPr>
          <p:nvPr>
            <p:ph type="sldImg"/>
          </p:nvPr>
        </p:nvSpPr>
        <p:spPr>
          <a:ln/>
        </p:spPr>
      </p:sp>
      <p:sp>
        <p:nvSpPr>
          <p:cNvPr id="54989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1A3D3D4-CF07-46AE-B509-1FF8FD3B684D}" type="slidenum">
              <a:rPr lang="en-US" altLang="fr-FR" smtClean="0"/>
              <a:pPr>
                <a:spcBef>
                  <a:spcPct val="0"/>
                </a:spcBef>
              </a:pPr>
              <a:t>218</a:t>
            </a:fld>
            <a:endParaRPr lang="en-US" altLang="fr-FR"/>
          </a:p>
        </p:txBody>
      </p:sp>
      <p:sp>
        <p:nvSpPr>
          <p:cNvPr id="551939" name="Rectangle 2"/>
          <p:cNvSpPr>
            <a:spLocks noGrp="1" noRot="1" noChangeAspect="1" noChangeArrowheads="1" noTextEdit="1"/>
          </p:cNvSpPr>
          <p:nvPr>
            <p:ph type="sldImg"/>
          </p:nvPr>
        </p:nvSpPr>
        <p:spPr>
          <a:ln/>
        </p:spPr>
      </p:sp>
      <p:sp>
        <p:nvSpPr>
          <p:cNvPr id="55194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D87AAD2-10CB-4730-95B8-50CE70D3BCC9}" type="slidenum">
              <a:rPr lang="en-US" altLang="fr-FR" smtClean="0"/>
              <a:pPr>
                <a:spcBef>
                  <a:spcPct val="0"/>
                </a:spcBef>
              </a:pPr>
              <a:t>219</a:t>
            </a:fld>
            <a:endParaRPr lang="en-US" altLang="fr-FR"/>
          </a:p>
        </p:txBody>
      </p:sp>
      <p:sp>
        <p:nvSpPr>
          <p:cNvPr id="553987" name="Rectangle 2"/>
          <p:cNvSpPr>
            <a:spLocks noGrp="1" noRot="1" noChangeAspect="1" noChangeArrowheads="1" noTextEdit="1"/>
          </p:cNvSpPr>
          <p:nvPr>
            <p:ph type="sldImg"/>
          </p:nvPr>
        </p:nvSpPr>
        <p:spPr>
          <a:ln/>
        </p:spPr>
      </p:sp>
      <p:sp>
        <p:nvSpPr>
          <p:cNvPr id="5539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3C22845-BEDD-47F0-A80D-FCA770BED673}" type="slidenum">
              <a:rPr lang="en-US" altLang="fr-FR" smtClean="0"/>
              <a:pPr>
                <a:spcBef>
                  <a:spcPct val="0"/>
                </a:spcBef>
              </a:pPr>
              <a:t>220</a:t>
            </a:fld>
            <a:endParaRPr lang="en-US" altLang="fr-FR"/>
          </a:p>
        </p:txBody>
      </p:sp>
      <p:sp>
        <p:nvSpPr>
          <p:cNvPr id="556035" name="Rectangle 2"/>
          <p:cNvSpPr>
            <a:spLocks noGrp="1" noRot="1" noChangeAspect="1" noChangeArrowheads="1" noTextEdit="1"/>
          </p:cNvSpPr>
          <p:nvPr>
            <p:ph type="sldImg"/>
          </p:nvPr>
        </p:nvSpPr>
        <p:spPr>
          <a:ln/>
        </p:spPr>
      </p:sp>
      <p:sp>
        <p:nvSpPr>
          <p:cNvPr id="55603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5AE2C0-651E-4297-85A4-05B4179F0028}" type="slidenum">
              <a:rPr lang="en-US" altLang="fr-FR" smtClean="0"/>
              <a:pPr>
                <a:spcBef>
                  <a:spcPct val="0"/>
                </a:spcBef>
              </a:pPr>
              <a:t>221</a:t>
            </a:fld>
            <a:endParaRPr lang="en-US" altLang="fr-FR"/>
          </a:p>
        </p:txBody>
      </p:sp>
      <p:sp>
        <p:nvSpPr>
          <p:cNvPr id="558083" name="Rectangle 2"/>
          <p:cNvSpPr>
            <a:spLocks noGrp="1" noRot="1" noChangeAspect="1" noChangeArrowheads="1" noTextEdit="1"/>
          </p:cNvSpPr>
          <p:nvPr>
            <p:ph type="sldImg"/>
          </p:nvPr>
        </p:nvSpPr>
        <p:spPr>
          <a:ln/>
        </p:spPr>
      </p:sp>
      <p:sp>
        <p:nvSpPr>
          <p:cNvPr id="558084" name="Rectangle 3"/>
          <p:cNvSpPr>
            <a:spLocks noGrp="1" noChangeArrowheads="1"/>
          </p:cNvSpPr>
          <p:nvPr>
            <p:ph type="body" idx="1"/>
          </p:nvPr>
        </p:nvSpPr>
        <p:spPr>
          <a:xfrm>
            <a:off x="914400" y="4751388"/>
            <a:ext cx="4953000"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GB" alt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9509AC0-3C38-49AE-9B95-7F2DB74E9EC3}" type="slidenum">
              <a:rPr lang="en-US" altLang="fr-FR" smtClean="0"/>
              <a:pPr>
                <a:spcBef>
                  <a:spcPct val="0"/>
                </a:spcBef>
              </a:pPr>
              <a:t>22</a:t>
            </a:fld>
            <a:endParaRPr lang="en-US" altLang="fr-F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DD81079-A989-40BD-87BB-64C4839D9CE6}" type="slidenum">
              <a:rPr lang="en-US" altLang="fr-FR" smtClean="0"/>
              <a:pPr>
                <a:spcBef>
                  <a:spcPct val="0"/>
                </a:spcBef>
              </a:pPr>
              <a:t>222</a:t>
            </a:fld>
            <a:endParaRPr lang="en-US" altLang="fr-FR"/>
          </a:p>
        </p:txBody>
      </p:sp>
      <p:sp>
        <p:nvSpPr>
          <p:cNvPr id="560131" name="Rectangle 2"/>
          <p:cNvSpPr>
            <a:spLocks noGrp="1" noRot="1" noChangeAspect="1" noChangeArrowheads="1" noTextEdit="1"/>
          </p:cNvSpPr>
          <p:nvPr>
            <p:ph type="sldImg"/>
          </p:nvPr>
        </p:nvSpPr>
        <p:spPr>
          <a:ln/>
        </p:spPr>
      </p:sp>
      <p:sp>
        <p:nvSpPr>
          <p:cNvPr id="560132" name="Rectangle 3"/>
          <p:cNvSpPr>
            <a:spLocks noGrp="1" noChangeArrowheads="1"/>
          </p:cNvSpPr>
          <p:nvPr>
            <p:ph type="body" idx="1"/>
          </p:nvPr>
        </p:nvSpPr>
        <p:spPr>
          <a:xfrm>
            <a:off x="914400" y="4751388"/>
            <a:ext cx="4953000"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GB" altLang="fr-F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F97337D-46EA-4F73-9191-53DA5999F8C0}" type="slidenum">
              <a:rPr lang="en-US" altLang="fr-FR" smtClean="0"/>
              <a:pPr>
                <a:spcBef>
                  <a:spcPct val="0"/>
                </a:spcBef>
              </a:pPr>
              <a:t>223</a:t>
            </a:fld>
            <a:endParaRPr lang="en-US" altLang="fr-FR"/>
          </a:p>
        </p:txBody>
      </p:sp>
      <p:sp>
        <p:nvSpPr>
          <p:cNvPr id="562179" name="Rectangle 2"/>
          <p:cNvSpPr>
            <a:spLocks noGrp="1" noRot="1" noChangeAspect="1" noChangeArrowheads="1" noTextEdit="1"/>
          </p:cNvSpPr>
          <p:nvPr>
            <p:ph type="sldImg"/>
          </p:nvPr>
        </p:nvSpPr>
        <p:spPr>
          <a:xfrm>
            <a:off x="939800" y="766763"/>
            <a:ext cx="4903788" cy="3678237"/>
          </a:xfrm>
          <a:ln/>
        </p:spPr>
      </p:sp>
      <p:sp>
        <p:nvSpPr>
          <p:cNvPr id="562180" name="Rectangle 3"/>
          <p:cNvSpPr>
            <a:spLocks noGrp="1" noChangeArrowheads="1"/>
          </p:cNvSpPr>
          <p:nvPr>
            <p:ph type="body" idx="1"/>
          </p:nvPr>
        </p:nvSpPr>
        <p:spPr>
          <a:xfrm>
            <a:off x="915988" y="4751388"/>
            <a:ext cx="4949825" cy="44434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GB" altLang="fr-F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DEAE524-1D9E-4185-B4C6-9A35C290D3B2}" type="slidenum">
              <a:rPr lang="en-US" altLang="fr-FR" smtClean="0"/>
              <a:pPr>
                <a:spcBef>
                  <a:spcPct val="0"/>
                </a:spcBef>
              </a:pPr>
              <a:t>224</a:t>
            </a:fld>
            <a:endParaRPr lang="en-US" altLang="fr-FR"/>
          </a:p>
        </p:txBody>
      </p:sp>
      <p:sp>
        <p:nvSpPr>
          <p:cNvPr id="564227" name="Rectangle 2"/>
          <p:cNvSpPr>
            <a:spLocks noGrp="1" noRot="1" noChangeAspect="1" noChangeArrowheads="1" noTextEdit="1"/>
          </p:cNvSpPr>
          <p:nvPr>
            <p:ph type="sldImg"/>
          </p:nvPr>
        </p:nvSpPr>
        <p:spPr>
          <a:ln/>
        </p:spPr>
      </p:sp>
      <p:sp>
        <p:nvSpPr>
          <p:cNvPr id="56422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41DA901-00FB-4F8A-9BD2-B8C33955AE1C}" type="slidenum">
              <a:rPr lang="en-US" altLang="fr-FR" smtClean="0"/>
              <a:pPr>
                <a:spcBef>
                  <a:spcPct val="0"/>
                </a:spcBef>
              </a:pPr>
              <a:t>225</a:t>
            </a:fld>
            <a:endParaRPr lang="en-US" altLang="fr-FR"/>
          </a:p>
        </p:txBody>
      </p:sp>
      <p:sp>
        <p:nvSpPr>
          <p:cNvPr id="566275" name="Rectangle 2"/>
          <p:cNvSpPr>
            <a:spLocks noGrp="1" noRot="1" noChangeAspect="1" noChangeArrowheads="1" noTextEdit="1"/>
          </p:cNvSpPr>
          <p:nvPr>
            <p:ph type="sldImg"/>
          </p:nvPr>
        </p:nvSpPr>
        <p:spPr>
          <a:xfrm>
            <a:off x="939800" y="766763"/>
            <a:ext cx="4903788" cy="3678237"/>
          </a:xfrm>
          <a:ln/>
        </p:spPr>
      </p:sp>
      <p:sp>
        <p:nvSpPr>
          <p:cNvPr id="566276" name="Rectangle 3"/>
          <p:cNvSpPr>
            <a:spLocks noGrp="1" noChangeArrowheads="1"/>
          </p:cNvSpPr>
          <p:nvPr>
            <p:ph type="body" idx="1"/>
          </p:nvPr>
        </p:nvSpPr>
        <p:spPr>
          <a:xfrm>
            <a:off x="914400" y="4752975"/>
            <a:ext cx="4951413" cy="44402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GB" alt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A28CF-B18A-5E64-B383-F6417E33E82C}"/>
            </a:ext>
          </a:extLst>
        </p:cNvPr>
        <p:cNvGrpSpPr/>
        <p:nvPr/>
      </p:nvGrpSpPr>
      <p:grpSpPr>
        <a:xfrm>
          <a:off x="0" y="0"/>
          <a:ext cx="0" cy="0"/>
          <a:chOff x="0" y="0"/>
          <a:chExt cx="0" cy="0"/>
        </a:xfrm>
      </p:grpSpPr>
      <p:sp>
        <p:nvSpPr>
          <p:cNvPr id="566274" name="Rectangle 7">
            <a:extLst>
              <a:ext uri="{FF2B5EF4-FFF2-40B4-BE49-F238E27FC236}">
                <a16:creationId xmlns:a16="http://schemas.microsoft.com/office/drawing/2014/main" id="{42EC7C62-0BB1-DBF5-FA2B-4A59438BB24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41DA901-00FB-4F8A-9BD2-B8C33955AE1C}" type="slidenum">
              <a:rPr lang="en-US" altLang="fr-FR" smtClean="0"/>
              <a:pPr>
                <a:spcBef>
                  <a:spcPct val="0"/>
                </a:spcBef>
              </a:pPr>
              <a:t>226</a:t>
            </a:fld>
            <a:endParaRPr lang="en-US" altLang="fr-FR"/>
          </a:p>
        </p:txBody>
      </p:sp>
      <p:sp>
        <p:nvSpPr>
          <p:cNvPr id="566275" name="Rectangle 2">
            <a:extLst>
              <a:ext uri="{FF2B5EF4-FFF2-40B4-BE49-F238E27FC236}">
                <a16:creationId xmlns:a16="http://schemas.microsoft.com/office/drawing/2014/main" id="{207AF48F-E1EE-A4CF-E1DB-BA0D8D86B9C8}"/>
              </a:ext>
            </a:extLst>
          </p:cNvPr>
          <p:cNvSpPr>
            <a:spLocks noGrp="1" noRot="1" noChangeAspect="1" noChangeArrowheads="1" noTextEdit="1"/>
          </p:cNvSpPr>
          <p:nvPr>
            <p:ph type="sldImg"/>
          </p:nvPr>
        </p:nvSpPr>
        <p:spPr>
          <a:xfrm>
            <a:off x="939800" y="766763"/>
            <a:ext cx="4903788" cy="3678237"/>
          </a:xfrm>
          <a:ln/>
        </p:spPr>
      </p:sp>
      <p:sp>
        <p:nvSpPr>
          <p:cNvPr id="566276" name="Rectangle 3">
            <a:extLst>
              <a:ext uri="{FF2B5EF4-FFF2-40B4-BE49-F238E27FC236}">
                <a16:creationId xmlns:a16="http://schemas.microsoft.com/office/drawing/2014/main" id="{B3B9A6F2-03AD-8378-53E9-9DD947DEC738}"/>
              </a:ext>
            </a:extLst>
          </p:cNvPr>
          <p:cNvSpPr>
            <a:spLocks noGrp="1" noChangeArrowheads="1"/>
          </p:cNvSpPr>
          <p:nvPr>
            <p:ph type="body" idx="1"/>
          </p:nvPr>
        </p:nvSpPr>
        <p:spPr>
          <a:xfrm>
            <a:off x="914400" y="4752975"/>
            <a:ext cx="4951413" cy="44402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GB" altLang="fr-FR"/>
          </a:p>
        </p:txBody>
      </p:sp>
    </p:spTree>
    <p:extLst>
      <p:ext uri="{BB962C8B-B14F-4D97-AF65-F5344CB8AC3E}">
        <p14:creationId xmlns:p14="http://schemas.microsoft.com/office/powerpoint/2010/main" val="220929980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55675">
              <a:defRPr sz="2400">
                <a:solidFill>
                  <a:schemeClr val="tx1"/>
                </a:solidFill>
                <a:latin typeface="Times New Roman" panose="02020603050405020304" pitchFamily="18" charset="0"/>
              </a:defRPr>
            </a:lvl1pPr>
            <a:lvl2pPr marL="715963" indent="-274638" defTabSz="955675">
              <a:defRPr sz="2400">
                <a:solidFill>
                  <a:schemeClr val="tx1"/>
                </a:solidFill>
                <a:latin typeface="Times New Roman" panose="02020603050405020304" pitchFamily="18" charset="0"/>
              </a:defRPr>
            </a:lvl2pPr>
            <a:lvl3pPr marL="1101725" indent="-219075" defTabSz="955675">
              <a:defRPr sz="2400">
                <a:solidFill>
                  <a:schemeClr val="tx1"/>
                </a:solidFill>
                <a:latin typeface="Times New Roman" panose="02020603050405020304" pitchFamily="18" charset="0"/>
              </a:defRPr>
            </a:lvl3pPr>
            <a:lvl4pPr marL="1543050" indent="-219075" defTabSz="955675">
              <a:defRPr sz="2400">
                <a:solidFill>
                  <a:schemeClr val="tx1"/>
                </a:solidFill>
                <a:latin typeface="Times New Roman" panose="02020603050405020304" pitchFamily="18" charset="0"/>
              </a:defRPr>
            </a:lvl4pPr>
            <a:lvl5pPr marL="1984375" indent="-219075" defTabSz="955675">
              <a:defRPr sz="2400">
                <a:solidFill>
                  <a:schemeClr val="tx1"/>
                </a:solidFill>
                <a:latin typeface="Times New Roman" panose="02020603050405020304" pitchFamily="18" charset="0"/>
              </a:defRPr>
            </a:lvl5pPr>
            <a:lvl6pPr marL="2441575" indent="-219075" defTabSz="955675" eaLnBrk="0" fontAlgn="base" hangingPunct="0">
              <a:spcBef>
                <a:spcPct val="0"/>
              </a:spcBef>
              <a:spcAft>
                <a:spcPct val="0"/>
              </a:spcAft>
              <a:defRPr sz="2400">
                <a:solidFill>
                  <a:schemeClr val="tx1"/>
                </a:solidFill>
                <a:latin typeface="Times New Roman" panose="02020603050405020304" pitchFamily="18" charset="0"/>
              </a:defRPr>
            </a:lvl6pPr>
            <a:lvl7pPr marL="2898775" indent="-219075" defTabSz="955675" eaLnBrk="0" fontAlgn="base" hangingPunct="0">
              <a:spcBef>
                <a:spcPct val="0"/>
              </a:spcBef>
              <a:spcAft>
                <a:spcPct val="0"/>
              </a:spcAft>
              <a:defRPr sz="2400">
                <a:solidFill>
                  <a:schemeClr val="tx1"/>
                </a:solidFill>
                <a:latin typeface="Times New Roman" panose="02020603050405020304" pitchFamily="18" charset="0"/>
              </a:defRPr>
            </a:lvl7pPr>
            <a:lvl8pPr marL="3355975" indent="-219075" defTabSz="955675" eaLnBrk="0" fontAlgn="base" hangingPunct="0">
              <a:spcBef>
                <a:spcPct val="0"/>
              </a:spcBef>
              <a:spcAft>
                <a:spcPct val="0"/>
              </a:spcAft>
              <a:defRPr sz="2400">
                <a:solidFill>
                  <a:schemeClr val="tx1"/>
                </a:solidFill>
                <a:latin typeface="Times New Roman" panose="02020603050405020304" pitchFamily="18" charset="0"/>
              </a:defRPr>
            </a:lvl8pPr>
            <a:lvl9pPr marL="3813175" indent="-219075" defTabSz="955675"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1300">
                <a:solidFill>
                  <a:srgbClr val="000000"/>
                </a:solidFill>
                <a:latin typeface="Arial" panose="020B0604020202020204" pitchFamily="34" charset="0"/>
                <a:cs typeface="Arial" panose="020B0604020202020204" pitchFamily="34" charset="0"/>
              </a:rPr>
              <a:t>PUBLIC/PUBLIC</a:t>
            </a:r>
          </a:p>
        </p:txBody>
      </p:sp>
      <p:sp>
        <p:nvSpPr>
          <p:cNvPr id="57037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55675">
              <a:defRPr sz="2400">
                <a:solidFill>
                  <a:schemeClr val="tx1"/>
                </a:solidFill>
                <a:latin typeface="Times New Roman" panose="02020603050405020304" pitchFamily="18" charset="0"/>
              </a:defRPr>
            </a:lvl1pPr>
            <a:lvl2pPr marL="715963" indent="-274638" defTabSz="955675">
              <a:defRPr sz="2400">
                <a:solidFill>
                  <a:schemeClr val="tx1"/>
                </a:solidFill>
                <a:latin typeface="Times New Roman" panose="02020603050405020304" pitchFamily="18" charset="0"/>
              </a:defRPr>
            </a:lvl2pPr>
            <a:lvl3pPr marL="1101725" indent="-219075" defTabSz="955675">
              <a:defRPr sz="2400">
                <a:solidFill>
                  <a:schemeClr val="tx1"/>
                </a:solidFill>
                <a:latin typeface="Times New Roman" panose="02020603050405020304" pitchFamily="18" charset="0"/>
              </a:defRPr>
            </a:lvl3pPr>
            <a:lvl4pPr marL="1543050" indent="-219075" defTabSz="955675">
              <a:defRPr sz="2400">
                <a:solidFill>
                  <a:schemeClr val="tx1"/>
                </a:solidFill>
                <a:latin typeface="Times New Roman" panose="02020603050405020304" pitchFamily="18" charset="0"/>
              </a:defRPr>
            </a:lvl4pPr>
            <a:lvl5pPr marL="1984375" indent="-219075" defTabSz="955675">
              <a:defRPr sz="2400">
                <a:solidFill>
                  <a:schemeClr val="tx1"/>
                </a:solidFill>
                <a:latin typeface="Times New Roman" panose="02020603050405020304" pitchFamily="18" charset="0"/>
              </a:defRPr>
            </a:lvl5pPr>
            <a:lvl6pPr marL="2441575" indent="-219075" defTabSz="955675" eaLnBrk="0" fontAlgn="base" hangingPunct="0">
              <a:spcBef>
                <a:spcPct val="0"/>
              </a:spcBef>
              <a:spcAft>
                <a:spcPct val="0"/>
              </a:spcAft>
              <a:defRPr sz="2400">
                <a:solidFill>
                  <a:schemeClr val="tx1"/>
                </a:solidFill>
                <a:latin typeface="Times New Roman" panose="02020603050405020304" pitchFamily="18" charset="0"/>
              </a:defRPr>
            </a:lvl6pPr>
            <a:lvl7pPr marL="2898775" indent="-219075" defTabSz="955675" eaLnBrk="0" fontAlgn="base" hangingPunct="0">
              <a:spcBef>
                <a:spcPct val="0"/>
              </a:spcBef>
              <a:spcAft>
                <a:spcPct val="0"/>
              </a:spcAft>
              <a:defRPr sz="2400">
                <a:solidFill>
                  <a:schemeClr val="tx1"/>
                </a:solidFill>
                <a:latin typeface="Times New Roman" panose="02020603050405020304" pitchFamily="18" charset="0"/>
              </a:defRPr>
            </a:lvl7pPr>
            <a:lvl8pPr marL="3355975" indent="-219075" defTabSz="955675" eaLnBrk="0" fontAlgn="base" hangingPunct="0">
              <a:spcBef>
                <a:spcPct val="0"/>
              </a:spcBef>
              <a:spcAft>
                <a:spcPct val="0"/>
              </a:spcAft>
              <a:defRPr sz="2400">
                <a:solidFill>
                  <a:schemeClr val="tx1"/>
                </a:solidFill>
                <a:latin typeface="Times New Roman" panose="02020603050405020304" pitchFamily="18" charset="0"/>
              </a:defRPr>
            </a:lvl8pPr>
            <a:lvl9pPr marL="3813175" indent="-219075" defTabSz="955675" eaLnBrk="0" fontAlgn="base" hangingPunct="0">
              <a:spcBef>
                <a:spcPct val="0"/>
              </a:spcBef>
              <a:spcAft>
                <a:spcPct val="0"/>
              </a:spcAft>
              <a:defRPr sz="2400">
                <a:solidFill>
                  <a:schemeClr val="tx1"/>
                </a:solidFill>
                <a:latin typeface="Times New Roman" panose="02020603050405020304" pitchFamily="18" charset="0"/>
              </a:defRPr>
            </a:lvl9pPr>
          </a:lstStyle>
          <a:p>
            <a:fld id="{308CF742-AC7E-4A54-B7D1-4942FE090E69}" type="slidenum">
              <a:rPr lang="en-GB" altLang="fr-FR" sz="1300" smtClean="0">
                <a:solidFill>
                  <a:srgbClr val="000000"/>
                </a:solidFill>
                <a:latin typeface="Arial" panose="020B0604020202020204" pitchFamily="34" charset="0"/>
                <a:cs typeface="Arial" panose="020B0604020202020204" pitchFamily="34" charset="0"/>
              </a:rPr>
              <a:pPr/>
              <a:t>227</a:t>
            </a:fld>
            <a:endParaRPr lang="en-GB" altLang="fr-FR" sz="1300">
              <a:solidFill>
                <a:srgbClr val="000000"/>
              </a:solidFill>
              <a:latin typeface="Arial" panose="020B0604020202020204" pitchFamily="34" charset="0"/>
              <a:cs typeface="Arial" panose="020B0604020202020204" pitchFamily="34" charset="0"/>
            </a:endParaRPr>
          </a:p>
        </p:txBody>
      </p:sp>
      <p:sp>
        <p:nvSpPr>
          <p:cNvPr id="570372" name="Rectangle 2"/>
          <p:cNvSpPr>
            <a:spLocks noGrp="1" noRot="1" noChangeAspect="1" noChangeArrowheads="1" noTextEdit="1"/>
          </p:cNvSpPr>
          <p:nvPr>
            <p:ph type="sldImg"/>
          </p:nvPr>
        </p:nvSpPr>
        <p:spPr>
          <a:xfrm>
            <a:off x="938213" y="766763"/>
            <a:ext cx="4903787" cy="3676650"/>
          </a:xfrm>
          <a:ln/>
        </p:spPr>
      </p:sp>
      <p:sp>
        <p:nvSpPr>
          <p:cNvPr id="570373" name="Rectangle 3"/>
          <p:cNvSpPr>
            <a:spLocks noGrp="1" noChangeArrowheads="1"/>
          </p:cNvSpPr>
          <p:nvPr>
            <p:ph type="body" idx="1"/>
          </p:nvPr>
        </p:nvSpPr>
        <p:spPr>
          <a:xfrm>
            <a:off x="914400" y="4749800"/>
            <a:ext cx="4953000" cy="4445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55675">
              <a:defRPr sz="2400">
                <a:solidFill>
                  <a:schemeClr val="tx1"/>
                </a:solidFill>
                <a:latin typeface="Times New Roman" panose="02020603050405020304" pitchFamily="18" charset="0"/>
              </a:defRPr>
            </a:lvl1pPr>
            <a:lvl2pPr marL="715963" indent="-274638" defTabSz="955675">
              <a:defRPr sz="2400">
                <a:solidFill>
                  <a:schemeClr val="tx1"/>
                </a:solidFill>
                <a:latin typeface="Times New Roman" panose="02020603050405020304" pitchFamily="18" charset="0"/>
              </a:defRPr>
            </a:lvl2pPr>
            <a:lvl3pPr marL="1101725" indent="-219075" defTabSz="955675">
              <a:defRPr sz="2400">
                <a:solidFill>
                  <a:schemeClr val="tx1"/>
                </a:solidFill>
                <a:latin typeface="Times New Roman" panose="02020603050405020304" pitchFamily="18" charset="0"/>
              </a:defRPr>
            </a:lvl3pPr>
            <a:lvl4pPr marL="1543050" indent="-219075" defTabSz="955675">
              <a:defRPr sz="2400">
                <a:solidFill>
                  <a:schemeClr val="tx1"/>
                </a:solidFill>
                <a:latin typeface="Times New Roman" panose="02020603050405020304" pitchFamily="18" charset="0"/>
              </a:defRPr>
            </a:lvl4pPr>
            <a:lvl5pPr marL="1984375" indent="-219075" defTabSz="955675">
              <a:defRPr sz="2400">
                <a:solidFill>
                  <a:schemeClr val="tx1"/>
                </a:solidFill>
                <a:latin typeface="Times New Roman" panose="02020603050405020304" pitchFamily="18" charset="0"/>
              </a:defRPr>
            </a:lvl5pPr>
            <a:lvl6pPr marL="2441575" indent="-219075" defTabSz="955675" eaLnBrk="0" fontAlgn="base" hangingPunct="0">
              <a:spcBef>
                <a:spcPct val="0"/>
              </a:spcBef>
              <a:spcAft>
                <a:spcPct val="0"/>
              </a:spcAft>
              <a:defRPr sz="2400">
                <a:solidFill>
                  <a:schemeClr val="tx1"/>
                </a:solidFill>
                <a:latin typeface="Times New Roman" panose="02020603050405020304" pitchFamily="18" charset="0"/>
              </a:defRPr>
            </a:lvl6pPr>
            <a:lvl7pPr marL="2898775" indent="-219075" defTabSz="955675" eaLnBrk="0" fontAlgn="base" hangingPunct="0">
              <a:spcBef>
                <a:spcPct val="0"/>
              </a:spcBef>
              <a:spcAft>
                <a:spcPct val="0"/>
              </a:spcAft>
              <a:defRPr sz="2400">
                <a:solidFill>
                  <a:schemeClr val="tx1"/>
                </a:solidFill>
                <a:latin typeface="Times New Roman" panose="02020603050405020304" pitchFamily="18" charset="0"/>
              </a:defRPr>
            </a:lvl7pPr>
            <a:lvl8pPr marL="3355975" indent="-219075" defTabSz="955675" eaLnBrk="0" fontAlgn="base" hangingPunct="0">
              <a:spcBef>
                <a:spcPct val="0"/>
              </a:spcBef>
              <a:spcAft>
                <a:spcPct val="0"/>
              </a:spcAft>
              <a:defRPr sz="2400">
                <a:solidFill>
                  <a:schemeClr val="tx1"/>
                </a:solidFill>
                <a:latin typeface="Times New Roman" panose="02020603050405020304" pitchFamily="18" charset="0"/>
              </a:defRPr>
            </a:lvl8pPr>
            <a:lvl9pPr marL="3813175" indent="-219075" defTabSz="955675"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1300">
                <a:solidFill>
                  <a:srgbClr val="000000"/>
                </a:solidFill>
                <a:latin typeface="Arial" panose="020B0604020202020204" pitchFamily="34" charset="0"/>
                <a:cs typeface="Arial" panose="020B0604020202020204" pitchFamily="34" charset="0"/>
              </a:rPr>
              <a:t>PUBLIC/PUBLIC</a:t>
            </a:r>
          </a:p>
        </p:txBody>
      </p:sp>
      <p:sp>
        <p:nvSpPr>
          <p:cNvPr id="57241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55675">
              <a:defRPr sz="2400">
                <a:solidFill>
                  <a:schemeClr val="tx1"/>
                </a:solidFill>
                <a:latin typeface="Times New Roman" panose="02020603050405020304" pitchFamily="18" charset="0"/>
              </a:defRPr>
            </a:lvl1pPr>
            <a:lvl2pPr marL="715963" indent="-274638" defTabSz="955675">
              <a:defRPr sz="2400">
                <a:solidFill>
                  <a:schemeClr val="tx1"/>
                </a:solidFill>
                <a:latin typeface="Times New Roman" panose="02020603050405020304" pitchFamily="18" charset="0"/>
              </a:defRPr>
            </a:lvl2pPr>
            <a:lvl3pPr marL="1101725" indent="-219075" defTabSz="955675">
              <a:defRPr sz="2400">
                <a:solidFill>
                  <a:schemeClr val="tx1"/>
                </a:solidFill>
                <a:latin typeface="Times New Roman" panose="02020603050405020304" pitchFamily="18" charset="0"/>
              </a:defRPr>
            </a:lvl3pPr>
            <a:lvl4pPr marL="1543050" indent="-219075" defTabSz="955675">
              <a:defRPr sz="2400">
                <a:solidFill>
                  <a:schemeClr val="tx1"/>
                </a:solidFill>
                <a:latin typeface="Times New Roman" panose="02020603050405020304" pitchFamily="18" charset="0"/>
              </a:defRPr>
            </a:lvl4pPr>
            <a:lvl5pPr marL="1984375" indent="-219075" defTabSz="955675">
              <a:defRPr sz="2400">
                <a:solidFill>
                  <a:schemeClr val="tx1"/>
                </a:solidFill>
                <a:latin typeface="Times New Roman" panose="02020603050405020304" pitchFamily="18" charset="0"/>
              </a:defRPr>
            </a:lvl5pPr>
            <a:lvl6pPr marL="2441575" indent="-219075" defTabSz="955675" eaLnBrk="0" fontAlgn="base" hangingPunct="0">
              <a:spcBef>
                <a:spcPct val="0"/>
              </a:spcBef>
              <a:spcAft>
                <a:spcPct val="0"/>
              </a:spcAft>
              <a:defRPr sz="2400">
                <a:solidFill>
                  <a:schemeClr val="tx1"/>
                </a:solidFill>
                <a:latin typeface="Times New Roman" panose="02020603050405020304" pitchFamily="18" charset="0"/>
              </a:defRPr>
            </a:lvl6pPr>
            <a:lvl7pPr marL="2898775" indent="-219075" defTabSz="955675" eaLnBrk="0" fontAlgn="base" hangingPunct="0">
              <a:spcBef>
                <a:spcPct val="0"/>
              </a:spcBef>
              <a:spcAft>
                <a:spcPct val="0"/>
              </a:spcAft>
              <a:defRPr sz="2400">
                <a:solidFill>
                  <a:schemeClr val="tx1"/>
                </a:solidFill>
                <a:latin typeface="Times New Roman" panose="02020603050405020304" pitchFamily="18" charset="0"/>
              </a:defRPr>
            </a:lvl7pPr>
            <a:lvl8pPr marL="3355975" indent="-219075" defTabSz="955675" eaLnBrk="0" fontAlgn="base" hangingPunct="0">
              <a:spcBef>
                <a:spcPct val="0"/>
              </a:spcBef>
              <a:spcAft>
                <a:spcPct val="0"/>
              </a:spcAft>
              <a:defRPr sz="2400">
                <a:solidFill>
                  <a:schemeClr val="tx1"/>
                </a:solidFill>
                <a:latin typeface="Times New Roman" panose="02020603050405020304" pitchFamily="18" charset="0"/>
              </a:defRPr>
            </a:lvl8pPr>
            <a:lvl9pPr marL="3813175" indent="-219075" defTabSz="955675" eaLnBrk="0" fontAlgn="base" hangingPunct="0">
              <a:spcBef>
                <a:spcPct val="0"/>
              </a:spcBef>
              <a:spcAft>
                <a:spcPct val="0"/>
              </a:spcAft>
              <a:defRPr sz="2400">
                <a:solidFill>
                  <a:schemeClr val="tx1"/>
                </a:solidFill>
                <a:latin typeface="Times New Roman" panose="02020603050405020304" pitchFamily="18" charset="0"/>
              </a:defRPr>
            </a:lvl9pPr>
          </a:lstStyle>
          <a:p>
            <a:fld id="{DBDFAEFC-B4D8-4A06-8370-342EEB02D72F}" type="slidenum">
              <a:rPr lang="en-GB" altLang="fr-FR" sz="1300" smtClean="0">
                <a:solidFill>
                  <a:srgbClr val="000000"/>
                </a:solidFill>
                <a:latin typeface="Arial" panose="020B0604020202020204" pitchFamily="34" charset="0"/>
                <a:cs typeface="Arial" panose="020B0604020202020204" pitchFamily="34" charset="0"/>
              </a:rPr>
              <a:pPr/>
              <a:t>228</a:t>
            </a:fld>
            <a:endParaRPr lang="en-GB" altLang="fr-FR" sz="1300">
              <a:solidFill>
                <a:srgbClr val="000000"/>
              </a:solidFill>
              <a:latin typeface="Arial" panose="020B0604020202020204" pitchFamily="34" charset="0"/>
              <a:cs typeface="Arial" panose="020B0604020202020204" pitchFamily="34" charset="0"/>
            </a:endParaRPr>
          </a:p>
        </p:txBody>
      </p:sp>
      <p:sp>
        <p:nvSpPr>
          <p:cNvPr id="572420" name="Rectangle 2"/>
          <p:cNvSpPr>
            <a:spLocks noGrp="1" noRot="1" noChangeAspect="1" noChangeArrowheads="1" noTextEdit="1"/>
          </p:cNvSpPr>
          <p:nvPr>
            <p:ph type="sldImg"/>
          </p:nvPr>
        </p:nvSpPr>
        <p:spPr>
          <a:xfrm>
            <a:off x="938213" y="766763"/>
            <a:ext cx="4903787" cy="3676650"/>
          </a:xfrm>
          <a:ln/>
        </p:spPr>
      </p:sp>
      <p:sp>
        <p:nvSpPr>
          <p:cNvPr id="572421" name="Rectangle 3"/>
          <p:cNvSpPr>
            <a:spLocks noGrp="1" noChangeArrowheads="1"/>
          </p:cNvSpPr>
          <p:nvPr>
            <p:ph type="body" idx="1"/>
          </p:nvPr>
        </p:nvSpPr>
        <p:spPr>
          <a:xfrm>
            <a:off x="914400" y="4749800"/>
            <a:ext cx="4953000" cy="4445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C3E85C9-0DAA-49C4-9797-C27D1785D3BC}" type="slidenum">
              <a:rPr lang="en-US" altLang="fr-FR" smtClean="0"/>
              <a:pPr>
                <a:spcBef>
                  <a:spcPct val="0"/>
                </a:spcBef>
              </a:pPr>
              <a:t>229</a:t>
            </a:fld>
            <a:endParaRPr lang="en-US" altLang="fr-FR"/>
          </a:p>
        </p:txBody>
      </p:sp>
      <p:sp>
        <p:nvSpPr>
          <p:cNvPr id="578563" name="Rectangle 2"/>
          <p:cNvSpPr>
            <a:spLocks noGrp="1" noRot="1" noChangeAspect="1" noChangeArrowheads="1" noTextEdit="1"/>
          </p:cNvSpPr>
          <p:nvPr>
            <p:ph type="sldImg"/>
          </p:nvPr>
        </p:nvSpPr>
        <p:spPr>
          <a:xfrm>
            <a:off x="938213" y="766763"/>
            <a:ext cx="4905375" cy="3679825"/>
          </a:xfrm>
          <a:ln/>
        </p:spPr>
      </p:sp>
      <p:sp>
        <p:nvSpPr>
          <p:cNvPr id="578564" name="Rectangle 3"/>
          <p:cNvSpPr>
            <a:spLocks noGrp="1" noChangeArrowheads="1"/>
          </p:cNvSpPr>
          <p:nvPr>
            <p:ph type="body" idx="1"/>
          </p:nvPr>
        </p:nvSpPr>
        <p:spPr>
          <a:xfrm>
            <a:off x="914400" y="4752975"/>
            <a:ext cx="4951413" cy="44402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GB" altLang="fr-F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7846C28-BE69-4E37-8C4B-5A39DD4EF059}" type="slidenum">
              <a:rPr lang="en-US" altLang="fr-FR" smtClean="0"/>
              <a:pPr>
                <a:spcBef>
                  <a:spcPct val="0"/>
                </a:spcBef>
              </a:pPr>
              <a:t>230</a:t>
            </a:fld>
            <a:endParaRPr lang="en-US" altLang="fr-FR"/>
          </a:p>
        </p:txBody>
      </p:sp>
      <p:sp>
        <p:nvSpPr>
          <p:cNvPr id="580611" name="Rectangle 2"/>
          <p:cNvSpPr>
            <a:spLocks noGrp="1" noRot="1" noChangeAspect="1" noChangeArrowheads="1" noTextEdit="1"/>
          </p:cNvSpPr>
          <p:nvPr>
            <p:ph type="sldImg"/>
          </p:nvPr>
        </p:nvSpPr>
        <p:spPr>
          <a:xfrm>
            <a:off x="938213" y="766763"/>
            <a:ext cx="4905375" cy="3679825"/>
          </a:xfrm>
          <a:ln/>
        </p:spPr>
      </p:sp>
      <p:sp>
        <p:nvSpPr>
          <p:cNvPr id="580612" name="Rectangle 3"/>
          <p:cNvSpPr>
            <a:spLocks noGrp="1" noChangeArrowheads="1"/>
          </p:cNvSpPr>
          <p:nvPr>
            <p:ph type="body" idx="1"/>
          </p:nvPr>
        </p:nvSpPr>
        <p:spPr>
          <a:xfrm>
            <a:off x="914400" y="4752975"/>
            <a:ext cx="4951413" cy="44402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GB" altLang="fr-F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3CF6B8-E95E-4AA1-9F8B-72E38D72B8C5}" type="slidenum">
              <a:rPr lang="en-US" altLang="fr-FR" smtClean="0"/>
              <a:pPr>
                <a:spcBef>
                  <a:spcPct val="0"/>
                </a:spcBef>
              </a:pPr>
              <a:t>232</a:t>
            </a:fld>
            <a:endParaRPr lang="en-US" altLang="fr-FR"/>
          </a:p>
        </p:txBody>
      </p:sp>
      <p:sp>
        <p:nvSpPr>
          <p:cNvPr id="583683" name="Rectangle 2"/>
          <p:cNvSpPr>
            <a:spLocks noGrp="1" noRot="1" noChangeAspect="1" noChangeArrowheads="1" noTextEdit="1"/>
          </p:cNvSpPr>
          <p:nvPr>
            <p:ph type="sldImg"/>
          </p:nvPr>
        </p:nvSpPr>
        <p:spPr>
          <a:xfrm>
            <a:off x="944563" y="768350"/>
            <a:ext cx="4902200" cy="3676650"/>
          </a:xfrm>
          <a:ln/>
        </p:spPr>
      </p:sp>
      <p:sp>
        <p:nvSpPr>
          <p:cNvPr id="583684" name="Rectangle 3"/>
          <p:cNvSpPr>
            <a:spLocks noGrp="1" noChangeArrowheads="1"/>
          </p:cNvSpPr>
          <p:nvPr>
            <p:ph type="body" idx="1"/>
          </p:nvPr>
        </p:nvSpPr>
        <p:spPr>
          <a:xfrm>
            <a:off x="912813" y="4752975"/>
            <a:ext cx="4953000"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GB"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3122796-AF73-4BF3-9406-89B069340F6E}" type="slidenum">
              <a:rPr lang="en-US" altLang="fr-FR" smtClean="0"/>
              <a:pPr>
                <a:spcBef>
                  <a:spcPct val="0"/>
                </a:spcBef>
              </a:pPr>
              <a:t>23</a:t>
            </a:fld>
            <a:endParaRPr lang="en-US" altLang="fr-F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611E79B-DCEA-49F0-9AE6-CEC2543EB074}" type="slidenum">
              <a:rPr lang="en-US" altLang="fr-FR" smtClean="0"/>
              <a:pPr>
                <a:spcBef>
                  <a:spcPct val="0"/>
                </a:spcBef>
              </a:pPr>
              <a:t>233</a:t>
            </a:fld>
            <a:endParaRPr lang="en-US" altLang="fr-FR"/>
          </a:p>
        </p:txBody>
      </p:sp>
      <p:sp>
        <p:nvSpPr>
          <p:cNvPr id="585731" name="Rectangle 2"/>
          <p:cNvSpPr>
            <a:spLocks noGrp="1" noRot="1" noChangeAspect="1" noChangeArrowheads="1" noTextEdit="1"/>
          </p:cNvSpPr>
          <p:nvPr>
            <p:ph type="sldImg"/>
          </p:nvPr>
        </p:nvSpPr>
        <p:spPr>
          <a:xfrm>
            <a:off x="939800" y="766763"/>
            <a:ext cx="4903788" cy="3678237"/>
          </a:xfrm>
          <a:ln/>
        </p:spPr>
      </p:sp>
      <p:sp>
        <p:nvSpPr>
          <p:cNvPr id="585732" name="Rectangle 3"/>
          <p:cNvSpPr>
            <a:spLocks noGrp="1" noChangeArrowheads="1"/>
          </p:cNvSpPr>
          <p:nvPr>
            <p:ph type="body" idx="1"/>
          </p:nvPr>
        </p:nvSpPr>
        <p:spPr>
          <a:xfrm>
            <a:off x="914400" y="4752975"/>
            <a:ext cx="4953000"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GB" altLang="fr-F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D7B98E-431D-4250-A832-9413FD96B56A}" type="slidenum">
              <a:rPr lang="en-US" altLang="fr-FR" smtClean="0"/>
              <a:pPr>
                <a:spcBef>
                  <a:spcPct val="0"/>
                </a:spcBef>
              </a:pPr>
              <a:t>234</a:t>
            </a:fld>
            <a:endParaRPr lang="en-US" altLang="fr-FR"/>
          </a:p>
        </p:txBody>
      </p:sp>
      <p:sp>
        <p:nvSpPr>
          <p:cNvPr id="587779" name="Rectangle 2"/>
          <p:cNvSpPr>
            <a:spLocks noGrp="1" noRot="1" noChangeAspect="1" noChangeArrowheads="1" noTextEdit="1"/>
          </p:cNvSpPr>
          <p:nvPr>
            <p:ph type="sldImg"/>
          </p:nvPr>
        </p:nvSpPr>
        <p:spPr>
          <a:xfrm>
            <a:off x="941388" y="766763"/>
            <a:ext cx="4900612" cy="3676650"/>
          </a:xfrm>
          <a:ln/>
        </p:spPr>
      </p:sp>
      <p:sp>
        <p:nvSpPr>
          <p:cNvPr id="587780" name="Rectangle 3"/>
          <p:cNvSpPr>
            <a:spLocks noGrp="1" noChangeArrowheads="1"/>
          </p:cNvSpPr>
          <p:nvPr>
            <p:ph type="body" idx="1"/>
          </p:nvPr>
        </p:nvSpPr>
        <p:spPr>
          <a:xfrm>
            <a:off x="914400" y="4751388"/>
            <a:ext cx="4953000"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CAF0433-E31F-4EE1-BE80-32599A590E62}" type="slidenum">
              <a:rPr lang="en-US" altLang="fr-FR" smtClean="0"/>
              <a:pPr>
                <a:spcBef>
                  <a:spcPct val="0"/>
                </a:spcBef>
              </a:pPr>
              <a:t>24</a:t>
            </a:fld>
            <a:endParaRPr lang="en-US" altLang="fr-F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DC35C3E-E4CB-446B-9AB0-FA75B7011620}" type="slidenum">
              <a:rPr lang="en-US" altLang="fr-FR" smtClean="0"/>
              <a:pPr>
                <a:spcBef>
                  <a:spcPct val="0"/>
                </a:spcBef>
              </a:pPr>
              <a:t>25</a:t>
            </a:fld>
            <a:endParaRPr lang="en-US" altLang="fr-F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BDD4F58-90DA-4A88-A8EC-539760F25948}" type="slidenum">
              <a:rPr lang="en-US" altLang="fr-FR" smtClean="0"/>
              <a:pPr>
                <a:spcBef>
                  <a:spcPct val="0"/>
                </a:spcBef>
              </a:pPr>
              <a:t>26</a:t>
            </a:fld>
            <a:endParaRPr lang="en-US" altLang="fr-F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309CCE-24E2-4098-8914-8275B15C3DC0}" type="slidenum">
              <a:rPr lang="en-US" altLang="fr-FR" smtClean="0"/>
              <a:pPr>
                <a:spcBef>
                  <a:spcPct val="0"/>
                </a:spcBef>
              </a:pPr>
              <a:t>27</a:t>
            </a:fld>
            <a:endParaRPr lang="en-US" altLang="fr-F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309CCE-24E2-4098-8914-8275B15C3DC0}" type="slidenum">
              <a:rPr lang="en-US" altLang="fr-FR" smtClean="0"/>
              <a:pPr>
                <a:spcBef>
                  <a:spcPct val="0"/>
                </a:spcBef>
              </a:pPr>
              <a:t>28</a:t>
            </a:fld>
            <a:endParaRPr lang="en-US" altLang="fr-F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extLst>
      <p:ext uri="{BB962C8B-B14F-4D97-AF65-F5344CB8AC3E}">
        <p14:creationId xmlns:p14="http://schemas.microsoft.com/office/powerpoint/2010/main" val="3375512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309CCE-24E2-4098-8914-8275B15C3DC0}" type="slidenum">
              <a:rPr lang="en-US" altLang="fr-FR" smtClean="0"/>
              <a:pPr>
                <a:spcBef>
                  <a:spcPct val="0"/>
                </a:spcBef>
              </a:pPr>
              <a:t>29</a:t>
            </a:fld>
            <a:endParaRPr lang="en-US" altLang="fr-F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extLst>
      <p:ext uri="{BB962C8B-B14F-4D97-AF65-F5344CB8AC3E}">
        <p14:creationId xmlns:p14="http://schemas.microsoft.com/office/powerpoint/2010/main" val="3155100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3DBDAE-7597-42E1-8BF6-3123858FBEDF}" type="slidenum">
              <a:rPr lang="en-US" altLang="fr-FR" smtClean="0"/>
              <a:pPr>
                <a:spcBef>
                  <a:spcPct val="0"/>
                </a:spcBef>
              </a:pPr>
              <a:t>3</a:t>
            </a:fld>
            <a:endParaRPr lang="en-US" altLang="fr-F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F7358B-873D-4D49-8E4F-21EE54DF490F}" type="slidenum">
              <a:rPr lang="en-US" altLang="fr-FR" smtClean="0"/>
              <a:pPr>
                <a:spcBef>
                  <a:spcPct val="0"/>
                </a:spcBef>
              </a:pPr>
              <a:t>30</a:t>
            </a:fld>
            <a:endParaRPr lang="en-US" altLang="fr-F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FC2D0C8-6ABF-469D-9B0C-485A172C6ACB}" type="slidenum">
              <a:rPr lang="en-US" altLang="fr-FR" smtClean="0"/>
              <a:pPr>
                <a:spcBef>
                  <a:spcPct val="0"/>
                </a:spcBef>
              </a:pPr>
              <a:t>31</a:t>
            </a:fld>
            <a:endParaRPr lang="en-US" altLang="fr-F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199827-F572-422B-8E39-96E852C25474}" type="slidenum">
              <a:rPr lang="en-US" altLang="fr-FR" smtClean="0"/>
              <a:pPr>
                <a:spcBef>
                  <a:spcPct val="0"/>
                </a:spcBef>
              </a:pPr>
              <a:t>32</a:t>
            </a:fld>
            <a:endParaRPr lang="en-US" altLang="fr-F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C71010-13B5-4013-A267-20A432213873}" type="slidenum">
              <a:rPr lang="en-US" altLang="fr-FR" smtClean="0"/>
              <a:pPr>
                <a:spcBef>
                  <a:spcPct val="0"/>
                </a:spcBef>
              </a:pPr>
              <a:t>33</a:t>
            </a:fld>
            <a:endParaRPr lang="en-US" altLang="fr-F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CBF223-8B40-42D2-8C94-EF4979CAF6A1}" type="slidenum">
              <a:rPr lang="en-US" altLang="fr-FR" smtClean="0"/>
              <a:pPr>
                <a:spcBef>
                  <a:spcPct val="0"/>
                </a:spcBef>
              </a:pPr>
              <a:t>34</a:t>
            </a:fld>
            <a:endParaRPr lang="en-US" altLang="fr-F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5CFF8FD-0583-475A-B0FB-0102B8D04E5E}" type="slidenum">
              <a:rPr lang="en-US" altLang="fr-FR" smtClean="0"/>
              <a:pPr>
                <a:spcBef>
                  <a:spcPct val="0"/>
                </a:spcBef>
              </a:pPr>
              <a:t>35</a:t>
            </a:fld>
            <a:endParaRPr lang="en-US" altLang="fr-F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92F3CE-0376-4BF6-A7F5-98374C565282}" type="slidenum">
              <a:rPr lang="en-US" altLang="fr-FR" smtClean="0"/>
              <a:pPr>
                <a:spcBef>
                  <a:spcPct val="0"/>
                </a:spcBef>
              </a:pPr>
              <a:t>36</a:t>
            </a:fld>
            <a:endParaRPr lang="en-US" altLang="fr-F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BA32A9B-9A36-4532-9494-30E7DFF42CDE}" type="slidenum">
              <a:rPr lang="en-US" altLang="fr-FR" smtClean="0"/>
              <a:pPr>
                <a:spcBef>
                  <a:spcPct val="0"/>
                </a:spcBef>
              </a:pPr>
              <a:t>37</a:t>
            </a:fld>
            <a:endParaRPr lang="en-US" altLang="fr-F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54DDA46-3CF1-4D6D-A719-709EFA705812}" type="slidenum">
              <a:rPr lang="en-US" altLang="fr-FR" smtClean="0"/>
              <a:pPr>
                <a:spcBef>
                  <a:spcPct val="0"/>
                </a:spcBef>
              </a:pPr>
              <a:t>38</a:t>
            </a:fld>
            <a:endParaRPr lang="en-US" altLang="fr-F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2A2112A-35F8-4AAF-BC06-342D5953BAA4}" type="slidenum">
              <a:rPr lang="en-US" altLang="fr-FR" smtClean="0"/>
              <a:pPr>
                <a:spcBef>
                  <a:spcPct val="0"/>
                </a:spcBef>
              </a:pPr>
              <a:t>39</a:t>
            </a:fld>
            <a:endParaRPr lang="en-US" altLang="fr-F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6F8EDD7-776C-4406-9720-78FD9604E24A}" type="slidenum">
              <a:rPr lang="en-US" altLang="fr-FR" smtClean="0"/>
              <a:pPr>
                <a:spcBef>
                  <a:spcPct val="0"/>
                </a:spcBef>
              </a:pPr>
              <a:t>4</a:t>
            </a:fld>
            <a:endParaRPr lang="en-US" altLang="fr-F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00899C-00E4-48D2-93F6-D464A3F29ABD}" type="slidenum">
              <a:rPr lang="en-US" altLang="fr-FR" smtClean="0"/>
              <a:pPr>
                <a:spcBef>
                  <a:spcPct val="0"/>
                </a:spcBef>
              </a:pPr>
              <a:t>40</a:t>
            </a:fld>
            <a:endParaRPr lang="en-US" altLang="fr-F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6EF2AE-221B-48D6-B302-23FE5853AAEF}" type="slidenum">
              <a:rPr lang="en-US" altLang="fr-FR" smtClean="0"/>
              <a:pPr>
                <a:spcBef>
                  <a:spcPct val="0"/>
                </a:spcBef>
              </a:pPr>
              <a:t>41</a:t>
            </a:fld>
            <a:endParaRPr lang="en-US" altLang="fr-F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8676408-CD4D-4B96-911D-96998B48CCCD}" type="slidenum">
              <a:rPr lang="en-US" altLang="fr-FR" smtClean="0"/>
              <a:pPr>
                <a:spcBef>
                  <a:spcPct val="0"/>
                </a:spcBef>
              </a:pPr>
              <a:t>42</a:t>
            </a:fld>
            <a:endParaRPr lang="en-US" altLang="fr-F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2C05AC-FCFC-4851-9005-A212EA9A2F6C}" type="slidenum">
              <a:rPr lang="en-US" altLang="fr-FR" smtClean="0"/>
              <a:pPr>
                <a:spcBef>
                  <a:spcPct val="0"/>
                </a:spcBef>
              </a:pPr>
              <a:t>43</a:t>
            </a:fld>
            <a:endParaRPr lang="en-US" altLang="fr-F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9C28B4-47A1-4B27-A338-259EBFD7E7E8}" type="slidenum">
              <a:rPr lang="en-US" altLang="fr-FR" smtClean="0"/>
              <a:pPr>
                <a:spcBef>
                  <a:spcPct val="0"/>
                </a:spcBef>
              </a:pPr>
              <a:t>44</a:t>
            </a:fld>
            <a:endParaRPr lang="en-US" altLang="fr-F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2D8A62-2DF8-4972-9ADC-55DA3A61D58D}" type="slidenum">
              <a:rPr lang="en-US" altLang="fr-FR" smtClean="0"/>
              <a:pPr>
                <a:spcBef>
                  <a:spcPct val="0"/>
                </a:spcBef>
              </a:pPr>
              <a:t>45</a:t>
            </a:fld>
            <a:endParaRPr lang="en-US" altLang="fr-F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A0B039C-9EF8-40A1-BF7B-C529C143CF20}" type="slidenum">
              <a:rPr lang="en-US" altLang="fr-FR" smtClean="0"/>
              <a:pPr>
                <a:spcBef>
                  <a:spcPct val="0"/>
                </a:spcBef>
              </a:pPr>
              <a:t>46</a:t>
            </a:fld>
            <a:endParaRPr lang="en-US" altLang="fr-F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B0D79E-A3ED-465F-A8B0-B49A5B170920}" type="slidenum">
              <a:rPr lang="en-US" altLang="fr-FR" smtClean="0"/>
              <a:pPr>
                <a:spcBef>
                  <a:spcPct val="0"/>
                </a:spcBef>
              </a:pPr>
              <a:t>47</a:t>
            </a:fld>
            <a:endParaRPr lang="en-US" altLang="fr-F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5B68B11-214E-43E9-987B-BE8ADB2EE391}" type="slidenum">
              <a:rPr lang="en-US" altLang="fr-FR" smtClean="0"/>
              <a:pPr>
                <a:spcBef>
                  <a:spcPct val="0"/>
                </a:spcBef>
              </a:pPr>
              <a:t>48</a:t>
            </a:fld>
            <a:endParaRPr lang="en-US" altLang="fr-F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96FC32-6C59-4B0D-BF38-03BECB65ADDD}" type="slidenum">
              <a:rPr lang="en-US" altLang="fr-FR" smtClean="0"/>
              <a:pPr>
                <a:spcBef>
                  <a:spcPct val="0"/>
                </a:spcBef>
              </a:pPr>
              <a:t>49</a:t>
            </a:fld>
            <a:endParaRPr lang="en-US" altLang="fr-F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DD70D3-A8B2-4841-86A6-DF118A0C2290}" type="slidenum">
              <a:rPr lang="en-US" altLang="fr-FR" smtClean="0"/>
              <a:pPr>
                <a:spcBef>
                  <a:spcPct val="0"/>
                </a:spcBef>
              </a:pPr>
              <a:t>5</a:t>
            </a:fld>
            <a:endParaRPr lang="en-US" altLang="fr-F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10823EF-41BF-4FCA-AA11-DD7C53F06B5C}" type="slidenum">
              <a:rPr lang="en-US" altLang="fr-FR" smtClean="0"/>
              <a:pPr>
                <a:spcBef>
                  <a:spcPct val="0"/>
                </a:spcBef>
              </a:pPr>
              <a:t>50</a:t>
            </a:fld>
            <a:endParaRPr lang="en-US" altLang="fr-F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1482F-D80A-0646-0FEC-9E833CEF0E80}"/>
            </a:ext>
          </a:extLst>
        </p:cNvPr>
        <p:cNvGrpSpPr/>
        <p:nvPr/>
      </p:nvGrpSpPr>
      <p:grpSpPr>
        <a:xfrm>
          <a:off x="0" y="0"/>
          <a:ext cx="0" cy="0"/>
          <a:chOff x="0" y="0"/>
          <a:chExt cx="0" cy="0"/>
        </a:xfrm>
      </p:grpSpPr>
      <p:sp>
        <p:nvSpPr>
          <p:cNvPr id="202754" name="Rectangle 7">
            <a:extLst>
              <a:ext uri="{FF2B5EF4-FFF2-40B4-BE49-F238E27FC236}">
                <a16:creationId xmlns:a16="http://schemas.microsoft.com/office/drawing/2014/main" id="{405AC28C-BF66-5C4D-2A57-81544AC97BA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25798F-0DA9-42F5-85ED-EABB7107E141}" type="slidenum">
              <a:rPr lang="en-US" altLang="fr-FR" smtClean="0"/>
              <a:pPr>
                <a:spcBef>
                  <a:spcPct val="0"/>
                </a:spcBef>
              </a:pPr>
              <a:t>51</a:t>
            </a:fld>
            <a:endParaRPr lang="en-US" altLang="fr-FR"/>
          </a:p>
        </p:txBody>
      </p:sp>
      <p:sp>
        <p:nvSpPr>
          <p:cNvPr id="202755" name="Rectangle 2">
            <a:extLst>
              <a:ext uri="{FF2B5EF4-FFF2-40B4-BE49-F238E27FC236}">
                <a16:creationId xmlns:a16="http://schemas.microsoft.com/office/drawing/2014/main" id="{F5D3C8DA-AE11-0B1A-EE81-CD9124DA6FF0}"/>
              </a:ext>
            </a:extLst>
          </p:cNvPr>
          <p:cNvSpPr>
            <a:spLocks noGrp="1" noRot="1" noChangeAspect="1" noChangeArrowheads="1" noTextEdit="1"/>
          </p:cNvSpPr>
          <p:nvPr>
            <p:ph type="sldImg"/>
          </p:nvPr>
        </p:nvSpPr>
        <p:spPr>
          <a:ln/>
        </p:spPr>
      </p:sp>
      <p:sp>
        <p:nvSpPr>
          <p:cNvPr id="202756" name="Rectangle 3">
            <a:extLst>
              <a:ext uri="{FF2B5EF4-FFF2-40B4-BE49-F238E27FC236}">
                <a16:creationId xmlns:a16="http://schemas.microsoft.com/office/drawing/2014/main" id="{B129CF66-AD73-4D8A-89D6-05BDDFDC3630}"/>
              </a:ext>
            </a:extLst>
          </p:cNvPr>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extLst>
      <p:ext uri="{BB962C8B-B14F-4D97-AF65-F5344CB8AC3E}">
        <p14:creationId xmlns:p14="http://schemas.microsoft.com/office/powerpoint/2010/main" val="25844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22C43-B8D5-E929-0810-445E001FE1DC}"/>
            </a:ext>
          </a:extLst>
        </p:cNvPr>
        <p:cNvGrpSpPr/>
        <p:nvPr/>
      </p:nvGrpSpPr>
      <p:grpSpPr>
        <a:xfrm>
          <a:off x="0" y="0"/>
          <a:ext cx="0" cy="0"/>
          <a:chOff x="0" y="0"/>
          <a:chExt cx="0" cy="0"/>
        </a:xfrm>
      </p:grpSpPr>
      <p:sp>
        <p:nvSpPr>
          <p:cNvPr id="202754" name="Rectangle 7">
            <a:extLst>
              <a:ext uri="{FF2B5EF4-FFF2-40B4-BE49-F238E27FC236}">
                <a16:creationId xmlns:a16="http://schemas.microsoft.com/office/drawing/2014/main" id="{7CE6E197-DD80-8AAF-80F9-26B67DB04E8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25798F-0DA9-42F5-85ED-EABB7107E141}" type="slidenum">
              <a:rPr lang="en-US" altLang="fr-FR" smtClean="0"/>
              <a:pPr>
                <a:spcBef>
                  <a:spcPct val="0"/>
                </a:spcBef>
              </a:pPr>
              <a:t>52</a:t>
            </a:fld>
            <a:endParaRPr lang="en-US" altLang="fr-FR"/>
          </a:p>
        </p:txBody>
      </p:sp>
      <p:sp>
        <p:nvSpPr>
          <p:cNvPr id="202755" name="Rectangle 2">
            <a:extLst>
              <a:ext uri="{FF2B5EF4-FFF2-40B4-BE49-F238E27FC236}">
                <a16:creationId xmlns:a16="http://schemas.microsoft.com/office/drawing/2014/main" id="{825FAFB7-CD71-804A-09CB-2CF75C693048}"/>
              </a:ext>
            </a:extLst>
          </p:cNvPr>
          <p:cNvSpPr>
            <a:spLocks noGrp="1" noRot="1" noChangeAspect="1" noChangeArrowheads="1" noTextEdit="1"/>
          </p:cNvSpPr>
          <p:nvPr>
            <p:ph type="sldImg"/>
          </p:nvPr>
        </p:nvSpPr>
        <p:spPr>
          <a:ln/>
        </p:spPr>
      </p:sp>
      <p:sp>
        <p:nvSpPr>
          <p:cNvPr id="202756" name="Rectangle 3">
            <a:extLst>
              <a:ext uri="{FF2B5EF4-FFF2-40B4-BE49-F238E27FC236}">
                <a16:creationId xmlns:a16="http://schemas.microsoft.com/office/drawing/2014/main" id="{05B3A3A5-AFBA-FB0C-B12D-85A482703B2D}"/>
              </a:ext>
            </a:extLst>
          </p:cNvPr>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extLst>
      <p:ext uri="{BB962C8B-B14F-4D97-AF65-F5344CB8AC3E}">
        <p14:creationId xmlns:p14="http://schemas.microsoft.com/office/powerpoint/2010/main" val="291873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9AACC8-4D6A-4650-91FC-16752FD29E88}" type="slidenum">
              <a:rPr lang="en-US" altLang="fr-FR" smtClean="0"/>
              <a:pPr>
                <a:spcBef>
                  <a:spcPct val="0"/>
                </a:spcBef>
              </a:pPr>
              <a:t>53</a:t>
            </a:fld>
            <a:endParaRPr lang="en-US" altLang="fr-F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DC2258A-5CEA-4BD9-B5A0-7752D65E5A23}" type="slidenum">
              <a:rPr lang="en-US" altLang="fr-FR" smtClean="0"/>
              <a:pPr>
                <a:spcBef>
                  <a:spcPct val="0"/>
                </a:spcBef>
              </a:pPr>
              <a:t>54</a:t>
            </a:fld>
            <a:endParaRPr lang="en-US" altLang="fr-F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ED0899-039D-407D-8D4F-8D61236904D6}" type="slidenum">
              <a:rPr lang="en-US" altLang="fr-FR" smtClean="0"/>
              <a:pPr>
                <a:spcBef>
                  <a:spcPct val="0"/>
                </a:spcBef>
              </a:pPr>
              <a:t>55</a:t>
            </a:fld>
            <a:endParaRPr lang="en-US" altLang="fr-F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89401E7-ED76-4078-9496-18518D24C9CD}" type="slidenum">
              <a:rPr lang="en-US" altLang="fr-FR" smtClean="0"/>
              <a:pPr>
                <a:spcBef>
                  <a:spcPct val="0"/>
                </a:spcBef>
              </a:pPr>
              <a:t>56</a:t>
            </a:fld>
            <a:endParaRPr lang="en-US" altLang="fr-F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76A5EB-173F-45D7-9D5B-10B6D39AD8D1}" type="slidenum">
              <a:rPr lang="en-US" altLang="fr-FR" smtClean="0"/>
              <a:pPr>
                <a:spcBef>
                  <a:spcPct val="0"/>
                </a:spcBef>
              </a:pPr>
              <a:t>57</a:t>
            </a:fld>
            <a:endParaRPr lang="en-US" altLang="fr-F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8BFC2D4-CB11-4A14-BD5C-266353C4852E}" type="slidenum">
              <a:rPr lang="en-US" altLang="fr-FR" smtClean="0"/>
              <a:pPr>
                <a:spcBef>
                  <a:spcPct val="0"/>
                </a:spcBef>
              </a:pPr>
              <a:t>58</a:t>
            </a:fld>
            <a:endParaRPr lang="en-US" altLang="fr-F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5252B0F-BF81-42B8-B13F-BC27267D40FA}" type="slidenum">
              <a:rPr lang="en-US" altLang="fr-FR" smtClean="0"/>
              <a:pPr>
                <a:spcBef>
                  <a:spcPct val="0"/>
                </a:spcBef>
              </a:pPr>
              <a:t>59</a:t>
            </a:fld>
            <a:endParaRPr lang="en-US" altLang="fr-F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17DB0A-1D82-48F0-9375-00BE63BD4954}" type="slidenum">
              <a:rPr lang="en-US" altLang="fr-FR" smtClean="0"/>
              <a:pPr>
                <a:spcBef>
                  <a:spcPct val="0"/>
                </a:spcBef>
              </a:pPr>
              <a:t>6</a:t>
            </a:fld>
            <a:endParaRPr lang="en-US" altLang="fr-F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04583F-D9FF-4869-AEE7-14C14CBA427E}" type="slidenum">
              <a:rPr lang="en-US" altLang="fr-FR" smtClean="0"/>
              <a:pPr>
                <a:spcBef>
                  <a:spcPct val="0"/>
                </a:spcBef>
              </a:pPr>
              <a:t>60</a:t>
            </a:fld>
            <a:endParaRPr lang="en-US" altLang="fr-FR"/>
          </a:p>
        </p:txBody>
      </p:sp>
      <p:sp>
        <p:nvSpPr>
          <p:cNvPr id="219139" name="Rectangle 1026"/>
          <p:cNvSpPr>
            <a:spLocks noGrp="1" noRot="1" noChangeAspect="1" noChangeArrowheads="1" noTextEdit="1"/>
          </p:cNvSpPr>
          <p:nvPr>
            <p:ph type="sldImg"/>
          </p:nvPr>
        </p:nvSpPr>
        <p:spPr>
          <a:ln/>
        </p:spPr>
      </p:sp>
      <p:sp>
        <p:nvSpPr>
          <p:cNvPr id="219140" name="Rectangle 1027"/>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1557C2D-ACE8-4C87-B499-A8FC12B9DBCF}" type="slidenum">
              <a:rPr lang="en-US" altLang="fr-FR" smtClean="0"/>
              <a:pPr>
                <a:spcBef>
                  <a:spcPct val="0"/>
                </a:spcBef>
              </a:pPr>
              <a:t>61</a:t>
            </a:fld>
            <a:endParaRPr lang="en-US" altLang="fr-F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88C7BE-EE28-4DFD-B9FF-CBA2B7C12438}" type="slidenum">
              <a:rPr lang="en-US" altLang="fr-FR" smtClean="0"/>
              <a:pPr>
                <a:spcBef>
                  <a:spcPct val="0"/>
                </a:spcBef>
              </a:pPr>
              <a:t>62</a:t>
            </a:fld>
            <a:endParaRPr lang="en-US" altLang="fr-F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6D78164-5463-49EF-B834-8672597EAAE1}" type="slidenum">
              <a:rPr lang="en-US" altLang="fr-FR" smtClean="0"/>
              <a:pPr>
                <a:spcBef>
                  <a:spcPct val="0"/>
                </a:spcBef>
              </a:pPr>
              <a:t>63</a:t>
            </a:fld>
            <a:endParaRPr lang="en-US" altLang="fr-F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043FDB-4B42-4539-A399-CE87E46DB7C4}" type="slidenum">
              <a:rPr lang="en-US" altLang="fr-FR" smtClean="0"/>
              <a:pPr>
                <a:spcBef>
                  <a:spcPct val="0"/>
                </a:spcBef>
              </a:pPr>
              <a:t>64</a:t>
            </a:fld>
            <a:endParaRPr lang="en-US" altLang="fr-F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EF68DD1-3073-4DA7-919C-FECCC6CEEBAD}" type="slidenum">
              <a:rPr lang="en-US" altLang="fr-FR" smtClean="0"/>
              <a:pPr>
                <a:spcBef>
                  <a:spcPct val="0"/>
                </a:spcBef>
              </a:pPr>
              <a:t>65</a:t>
            </a:fld>
            <a:endParaRPr lang="en-US" altLang="fr-F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0BD532-45C8-4EF6-8D5C-A2A46FED688E}" type="slidenum">
              <a:rPr lang="en-US" altLang="fr-FR" smtClean="0"/>
              <a:pPr>
                <a:spcBef>
                  <a:spcPct val="0"/>
                </a:spcBef>
              </a:pPr>
              <a:t>66</a:t>
            </a:fld>
            <a:endParaRPr lang="en-US" altLang="fr-F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9F7D64-8D88-4456-BAFD-8853EC1C5878}" type="slidenum">
              <a:rPr lang="en-US" altLang="fr-FR" smtClean="0"/>
              <a:pPr>
                <a:spcBef>
                  <a:spcPct val="0"/>
                </a:spcBef>
              </a:pPr>
              <a:t>67</a:t>
            </a:fld>
            <a:endParaRPr lang="en-US" altLang="fr-F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DFB211C-0DD9-44B2-80CB-A27AC2EC9FBE}" type="slidenum">
              <a:rPr lang="en-US" altLang="fr-FR" smtClean="0"/>
              <a:pPr>
                <a:spcBef>
                  <a:spcPct val="0"/>
                </a:spcBef>
              </a:pPr>
              <a:t>68</a:t>
            </a:fld>
            <a:endParaRPr lang="en-US" altLang="fr-FR"/>
          </a:p>
        </p:txBody>
      </p:sp>
      <p:sp>
        <p:nvSpPr>
          <p:cNvPr id="235523" name="Rectangle 2"/>
          <p:cNvSpPr>
            <a:spLocks noGrp="1" noRot="1" noChangeAspect="1" noChangeArrowheads="1" noTextEdit="1"/>
          </p:cNvSpPr>
          <p:nvPr>
            <p:ph type="sldImg"/>
          </p:nvPr>
        </p:nvSpPr>
        <p:spPr>
          <a:xfrm>
            <a:off x="919163" y="746125"/>
            <a:ext cx="4960937" cy="3721100"/>
          </a:xfrm>
          <a:ln/>
        </p:spPr>
      </p:sp>
      <p:sp>
        <p:nvSpPr>
          <p:cNvPr id="235524" name="Rectangle 3"/>
          <p:cNvSpPr>
            <a:spLocks noGrp="1" noChangeArrowheads="1"/>
          </p:cNvSpPr>
          <p:nvPr>
            <p:ph type="body" idx="1"/>
          </p:nvPr>
        </p:nvSpPr>
        <p:spPr>
          <a:xfrm>
            <a:off x="906463" y="4714875"/>
            <a:ext cx="4984750"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76996F1-066B-4545-9B5E-037C21F4979A}" type="slidenum">
              <a:rPr lang="en-US" altLang="fr-FR" smtClean="0"/>
              <a:pPr>
                <a:spcBef>
                  <a:spcPct val="0"/>
                </a:spcBef>
              </a:pPr>
              <a:t>69</a:t>
            </a:fld>
            <a:endParaRPr lang="en-US" altLang="fr-F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D81B1E-D7F7-473F-BFEE-7CDEA2CC0F0E}" type="slidenum">
              <a:rPr lang="en-US" altLang="fr-FR" smtClean="0"/>
              <a:pPr>
                <a:spcBef>
                  <a:spcPct val="0"/>
                </a:spcBef>
              </a:pPr>
              <a:t>7</a:t>
            </a:fld>
            <a:endParaRPr lang="en-US" altLang="fr-F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2A24AF-17E3-4773-B6E5-A11D3AE0A028}" type="slidenum">
              <a:rPr lang="en-US" altLang="fr-FR" smtClean="0"/>
              <a:pPr>
                <a:spcBef>
                  <a:spcPct val="0"/>
                </a:spcBef>
              </a:pPr>
              <a:t>70</a:t>
            </a:fld>
            <a:endParaRPr lang="en-US" altLang="fr-F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1E964E5-54A1-436B-87B7-6FE1A902FBB6}" type="slidenum">
              <a:rPr lang="en-US" altLang="fr-FR" smtClean="0"/>
              <a:pPr>
                <a:spcBef>
                  <a:spcPct val="0"/>
                </a:spcBef>
              </a:pPr>
              <a:t>71</a:t>
            </a:fld>
            <a:endParaRPr lang="en-US" altLang="fr-F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B39543F-A0EB-40D6-9C1F-B293AA75E716}" type="slidenum">
              <a:rPr lang="en-US" altLang="fr-FR" smtClean="0"/>
              <a:pPr>
                <a:spcBef>
                  <a:spcPct val="0"/>
                </a:spcBef>
              </a:pPr>
              <a:t>72</a:t>
            </a:fld>
            <a:endParaRPr lang="en-US" altLang="fr-F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9A3466-66FB-47E9-93BD-A317D834C86D}" type="slidenum">
              <a:rPr lang="en-US" altLang="fr-FR" smtClean="0"/>
              <a:pPr>
                <a:spcBef>
                  <a:spcPct val="0"/>
                </a:spcBef>
              </a:pPr>
              <a:t>73</a:t>
            </a:fld>
            <a:endParaRPr lang="en-US" altLang="fr-F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341194-77A2-4FE1-B3B6-257BE44EAA0D}" type="slidenum">
              <a:rPr lang="en-US" altLang="fr-FR" smtClean="0"/>
              <a:pPr>
                <a:spcBef>
                  <a:spcPct val="0"/>
                </a:spcBef>
              </a:pPr>
              <a:t>74</a:t>
            </a:fld>
            <a:endParaRPr lang="en-US" altLang="fr-F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6A7E6-BDAF-4D8F-8BCB-9D4126EB5244}" type="slidenum">
              <a:rPr lang="en-US" altLang="fr-FR" smtClean="0"/>
              <a:pPr>
                <a:spcBef>
                  <a:spcPct val="0"/>
                </a:spcBef>
              </a:pPr>
              <a:t>75</a:t>
            </a:fld>
            <a:endParaRPr lang="en-US" altLang="fr-F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697ED8-AE9E-45E2-B4E1-2671E687781D}" type="slidenum">
              <a:rPr lang="en-US" altLang="fr-FR" smtClean="0"/>
              <a:pPr>
                <a:spcBef>
                  <a:spcPct val="0"/>
                </a:spcBef>
              </a:pPr>
              <a:t>76</a:t>
            </a:fld>
            <a:endParaRPr lang="en-US" altLang="fr-F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D395D55-AA87-45E1-BA7E-15907727FE77}" type="slidenum">
              <a:rPr lang="en-US" altLang="fr-FR" smtClean="0"/>
              <a:pPr>
                <a:spcBef>
                  <a:spcPct val="0"/>
                </a:spcBef>
              </a:pPr>
              <a:t>77</a:t>
            </a:fld>
            <a:endParaRPr lang="en-US" altLang="fr-F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817262-F6B4-4196-8214-073C018BAEC5}" type="slidenum">
              <a:rPr lang="en-US" altLang="fr-FR" smtClean="0"/>
              <a:pPr>
                <a:spcBef>
                  <a:spcPct val="0"/>
                </a:spcBef>
              </a:pPr>
              <a:t>78</a:t>
            </a:fld>
            <a:endParaRPr lang="en-US" altLang="fr-F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7AE3F41-7C53-4809-80AF-277980205494}" type="slidenum">
              <a:rPr lang="en-US" altLang="fr-FR" smtClean="0"/>
              <a:pPr>
                <a:spcBef>
                  <a:spcPct val="0"/>
                </a:spcBef>
              </a:pPr>
              <a:t>79</a:t>
            </a:fld>
            <a:endParaRPr lang="en-US" altLang="fr-F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780308-9A3E-4439-BC4F-6B15698F905C}" type="slidenum">
              <a:rPr lang="en-US" altLang="fr-FR" smtClean="0"/>
              <a:pPr>
                <a:spcBef>
                  <a:spcPct val="0"/>
                </a:spcBef>
              </a:pPr>
              <a:t>8</a:t>
            </a:fld>
            <a:endParaRPr lang="en-US" altLang="fr-F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4678BC6-8569-47AC-A701-9FC9F2F71E3F}" type="slidenum">
              <a:rPr lang="en-US" altLang="fr-FR" smtClean="0"/>
              <a:pPr>
                <a:spcBef>
                  <a:spcPct val="0"/>
                </a:spcBef>
              </a:pPr>
              <a:t>80</a:t>
            </a:fld>
            <a:endParaRPr lang="en-US" altLang="fr-FR"/>
          </a:p>
        </p:txBody>
      </p:sp>
      <p:sp>
        <p:nvSpPr>
          <p:cNvPr id="262147" name="Rectangle 2"/>
          <p:cNvSpPr>
            <a:spLocks noGrp="1" noRot="1" noChangeAspect="1" noChangeArrowheads="1" noTextEdit="1"/>
          </p:cNvSpPr>
          <p:nvPr>
            <p:ph type="sldImg"/>
          </p:nvPr>
        </p:nvSpPr>
        <p:spPr>
          <a:xfrm>
            <a:off x="919163" y="746125"/>
            <a:ext cx="4960937" cy="3721100"/>
          </a:xfrm>
          <a:ln/>
        </p:spPr>
      </p:sp>
      <p:sp>
        <p:nvSpPr>
          <p:cNvPr id="262148" name="Rectangle 3"/>
          <p:cNvSpPr>
            <a:spLocks noGrp="1" noChangeArrowheads="1"/>
          </p:cNvSpPr>
          <p:nvPr>
            <p:ph type="body" idx="1"/>
          </p:nvPr>
        </p:nvSpPr>
        <p:spPr>
          <a:xfrm>
            <a:off x="906463" y="4714875"/>
            <a:ext cx="4984750"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C5A87D2-6C42-45BB-86BE-4A85D5B4315B}" type="slidenum">
              <a:rPr lang="en-US" altLang="fr-FR" smtClean="0"/>
              <a:pPr>
                <a:spcBef>
                  <a:spcPct val="0"/>
                </a:spcBef>
              </a:pPr>
              <a:t>81</a:t>
            </a:fld>
            <a:endParaRPr lang="en-US" altLang="fr-F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44100AA-8F70-4DEF-8928-95D66F1B1F76}" type="slidenum">
              <a:rPr lang="en-US" altLang="fr-FR" smtClean="0"/>
              <a:pPr>
                <a:spcBef>
                  <a:spcPct val="0"/>
                </a:spcBef>
              </a:pPr>
              <a:t>82</a:t>
            </a:fld>
            <a:endParaRPr lang="en-US" altLang="fr-F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291723-E7E8-4B65-97CB-39CC9440012C}" type="slidenum">
              <a:rPr lang="en-US" altLang="fr-FR" smtClean="0"/>
              <a:pPr>
                <a:spcBef>
                  <a:spcPct val="0"/>
                </a:spcBef>
              </a:pPr>
              <a:t>83</a:t>
            </a:fld>
            <a:endParaRPr lang="en-US" altLang="fr-FR"/>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883FF0-F55A-486B-8B35-954056E0076A}" type="slidenum">
              <a:rPr lang="en-US" altLang="fr-FR" smtClean="0"/>
              <a:pPr>
                <a:spcBef>
                  <a:spcPct val="0"/>
                </a:spcBef>
              </a:pPr>
              <a:t>84</a:t>
            </a:fld>
            <a:endParaRPr lang="en-US" altLang="fr-FR"/>
          </a:p>
        </p:txBody>
      </p:sp>
      <p:sp>
        <p:nvSpPr>
          <p:cNvPr id="270339" name="Rectangle 2"/>
          <p:cNvSpPr>
            <a:spLocks noGrp="1" noRot="1" noChangeAspect="1" noChangeArrowheads="1" noTextEdit="1"/>
          </p:cNvSpPr>
          <p:nvPr>
            <p:ph type="sldImg"/>
          </p:nvPr>
        </p:nvSpPr>
        <p:spPr>
          <a:ln/>
        </p:spPr>
      </p:sp>
      <p:sp>
        <p:nvSpPr>
          <p:cNvPr id="27034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B59811-9B09-4014-91CA-4D31F52315AC}" type="slidenum">
              <a:rPr lang="en-US" altLang="fr-FR" smtClean="0"/>
              <a:pPr>
                <a:spcBef>
                  <a:spcPct val="0"/>
                </a:spcBef>
              </a:pPr>
              <a:t>85</a:t>
            </a:fld>
            <a:endParaRPr lang="en-US" altLang="fr-FR"/>
          </a:p>
        </p:txBody>
      </p:sp>
      <p:sp>
        <p:nvSpPr>
          <p:cNvPr id="272387" name="Rectangle 2"/>
          <p:cNvSpPr>
            <a:spLocks noGrp="1" noRot="1" noChangeAspect="1" noChangeArrowheads="1" noTextEdit="1"/>
          </p:cNvSpPr>
          <p:nvPr>
            <p:ph type="sldImg"/>
          </p:nvPr>
        </p:nvSpPr>
        <p:spPr>
          <a:ln/>
        </p:spPr>
      </p:sp>
      <p:sp>
        <p:nvSpPr>
          <p:cNvPr id="2723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C4FF60C-3180-4F00-B6AB-9232745721C9}" type="slidenum">
              <a:rPr lang="en-US" altLang="fr-FR" smtClean="0"/>
              <a:pPr>
                <a:spcBef>
                  <a:spcPct val="0"/>
                </a:spcBef>
              </a:pPr>
              <a:t>86</a:t>
            </a:fld>
            <a:endParaRPr lang="en-US" altLang="fr-FR"/>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30CFB6-114A-424D-AD0C-5F7326B4F602}" type="slidenum">
              <a:rPr lang="en-US" altLang="fr-FR" smtClean="0"/>
              <a:pPr>
                <a:spcBef>
                  <a:spcPct val="0"/>
                </a:spcBef>
              </a:pPr>
              <a:t>87</a:t>
            </a:fld>
            <a:endParaRPr lang="en-US" altLang="fr-FR"/>
          </a:p>
        </p:txBody>
      </p:sp>
      <p:sp>
        <p:nvSpPr>
          <p:cNvPr id="276483" name="Rectangle 2"/>
          <p:cNvSpPr>
            <a:spLocks noGrp="1" noRot="1" noChangeAspect="1" noChangeArrowheads="1" noTextEdit="1"/>
          </p:cNvSpPr>
          <p:nvPr>
            <p:ph type="sldImg"/>
          </p:nvPr>
        </p:nvSpPr>
        <p:spPr>
          <a:ln/>
        </p:spPr>
      </p:sp>
      <p:sp>
        <p:nvSpPr>
          <p:cNvPr id="27648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95BDF6-1DF3-4411-8030-7C8BCC26D850}" type="slidenum">
              <a:rPr lang="en-US" altLang="fr-FR" smtClean="0"/>
              <a:pPr>
                <a:spcBef>
                  <a:spcPct val="0"/>
                </a:spcBef>
              </a:pPr>
              <a:t>88</a:t>
            </a:fld>
            <a:endParaRPr lang="en-US" altLang="fr-FR"/>
          </a:p>
        </p:txBody>
      </p:sp>
      <p:sp>
        <p:nvSpPr>
          <p:cNvPr id="278531" name="Rectangle 2"/>
          <p:cNvSpPr>
            <a:spLocks noGrp="1" noRot="1" noChangeAspect="1" noChangeArrowheads="1" noTextEdit="1"/>
          </p:cNvSpPr>
          <p:nvPr>
            <p:ph type="sldImg"/>
          </p:nvPr>
        </p:nvSpPr>
        <p:spPr>
          <a:ln/>
        </p:spPr>
      </p:sp>
      <p:sp>
        <p:nvSpPr>
          <p:cNvPr id="27853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1B6F0C8-EFD8-4B76-BFBD-CAC8B1FFCC46}" type="slidenum">
              <a:rPr lang="en-US" altLang="fr-FR" smtClean="0"/>
              <a:pPr>
                <a:spcBef>
                  <a:spcPct val="0"/>
                </a:spcBef>
              </a:pPr>
              <a:t>89</a:t>
            </a:fld>
            <a:endParaRPr lang="en-US" altLang="fr-FR"/>
          </a:p>
        </p:txBody>
      </p:sp>
      <p:sp>
        <p:nvSpPr>
          <p:cNvPr id="280579" name="Rectangle 2"/>
          <p:cNvSpPr>
            <a:spLocks noGrp="1" noRot="1" noChangeAspect="1" noChangeArrowheads="1" noTextEdit="1"/>
          </p:cNvSpPr>
          <p:nvPr>
            <p:ph type="sldImg"/>
          </p:nvPr>
        </p:nvSpPr>
        <p:spPr>
          <a:ln/>
        </p:spPr>
      </p:sp>
      <p:sp>
        <p:nvSpPr>
          <p:cNvPr id="28058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D65E6D1-C2DE-4B6E-B01C-1D48CD8B0FA8}" type="slidenum">
              <a:rPr lang="en-US" altLang="fr-FR" smtClean="0"/>
              <a:pPr>
                <a:spcBef>
                  <a:spcPct val="0"/>
                </a:spcBef>
              </a:pPr>
              <a:t>9</a:t>
            </a:fld>
            <a:endParaRPr lang="en-US" altLang="fr-F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CB61FFA-FA11-46E0-BC41-D33763953E89}" type="slidenum">
              <a:rPr lang="en-US" altLang="fr-FR" smtClean="0"/>
              <a:pPr>
                <a:spcBef>
                  <a:spcPct val="0"/>
                </a:spcBef>
              </a:pPr>
              <a:t>90</a:t>
            </a:fld>
            <a:endParaRPr lang="en-US" altLang="fr-FR"/>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xfrm>
            <a:off x="915988" y="4751388"/>
            <a:ext cx="4949825" cy="4441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ACA1EDC-CC1A-4A53-A659-616B330923C6}" type="slidenum">
              <a:rPr lang="en-US" altLang="fr-FR" smtClean="0"/>
              <a:pPr>
                <a:spcBef>
                  <a:spcPct val="0"/>
                </a:spcBef>
              </a:pPr>
              <a:t>91</a:t>
            </a:fld>
            <a:endParaRPr lang="en-US" altLang="fr-FR"/>
          </a:p>
        </p:txBody>
      </p:sp>
      <p:sp>
        <p:nvSpPr>
          <p:cNvPr id="284675" name="Rectangle 2"/>
          <p:cNvSpPr>
            <a:spLocks noGrp="1" noRot="1" noChangeAspect="1" noChangeArrowheads="1" noTextEdit="1"/>
          </p:cNvSpPr>
          <p:nvPr>
            <p:ph type="sldImg"/>
          </p:nvPr>
        </p:nvSpPr>
        <p:spPr>
          <a:ln/>
        </p:spPr>
      </p:sp>
      <p:sp>
        <p:nvSpPr>
          <p:cNvPr id="28467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B95806-993A-4F80-BA69-EF4A3280FCEC}" type="slidenum">
              <a:rPr lang="en-US" altLang="fr-FR" smtClean="0"/>
              <a:pPr>
                <a:spcBef>
                  <a:spcPct val="0"/>
                </a:spcBef>
              </a:pPr>
              <a:t>92</a:t>
            </a:fld>
            <a:endParaRPr lang="en-US" altLang="fr-FR"/>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346C14-DFB9-4310-803D-AF1577E4A216}" type="slidenum">
              <a:rPr lang="en-US" altLang="fr-FR" smtClean="0"/>
              <a:pPr>
                <a:spcBef>
                  <a:spcPct val="0"/>
                </a:spcBef>
              </a:pPr>
              <a:t>93</a:t>
            </a:fld>
            <a:endParaRPr lang="en-US" altLang="fr-F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4BAFB84-6C78-4650-997D-291F729C9A24}" type="slidenum">
              <a:rPr lang="en-US" altLang="fr-FR" smtClean="0"/>
              <a:pPr>
                <a:spcBef>
                  <a:spcPct val="0"/>
                </a:spcBef>
              </a:pPr>
              <a:t>94</a:t>
            </a:fld>
            <a:endParaRPr lang="en-US" altLang="fr-FR"/>
          </a:p>
        </p:txBody>
      </p:sp>
      <p:sp>
        <p:nvSpPr>
          <p:cNvPr id="290819" name="Rectangle 2"/>
          <p:cNvSpPr>
            <a:spLocks noGrp="1" noRot="1" noChangeAspect="1" noChangeArrowheads="1" noTextEdit="1"/>
          </p:cNvSpPr>
          <p:nvPr>
            <p:ph type="sldImg"/>
          </p:nvPr>
        </p:nvSpPr>
        <p:spPr>
          <a:ln/>
        </p:spPr>
      </p:sp>
      <p:sp>
        <p:nvSpPr>
          <p:cNvPr id="29082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588AED1-5565-4228-8300-311CC9B2AFAF}" type="slidenum">
              <a:rPr lang="en-US" altLang="fr-FR" smtClean="0"/>
              <a:pPr>
                <a:spcBef>
                  <a:spcPct val="0"/>
                </a:spcBef>
              </a:pPr>
              <a:t>95</a:t>
            </a:fld>
            <a:endParaRPr lang="en-US" altLang="fr-FR"/>
          </a:p>
        </p:txBody>
      </p:sp>
      <p:sp>
        <p:nvSpPr>
          <p:cNvPr id="292867" name="Rectangle 2"/>
          <p:cNvSpPr>
            <a:spLocks noGrp="1" noRot="1" noChangeAspect="1" noChangeArrowheads="1" noTextEdit="1"/>
          </p:cNvSpPr>
          <p:nvPr>
            <p:ph type="sldImg"/>
          </p:nvPr>
        </p:nvSpPr>
        <p:spPr>
          <a:ln/>
        </p:spPr>
      </p:sp>
      <p:sp>
        <p:nvSpPr>
          <p:cNvPr id="29286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B9F6FD-0082-4C7F-86AA-7D16753D5A84}" type="slidenum">
              <a:rPr lang="en-US" altLang="fr-FR" smtClean="0"/>
              <a:pPr>
                <a:spcBef>
                  <a:spcPct val="0"/>
                </a:spcBef>
              </a:pPr>
              <a:t>96</a:t>
            </a:fld>
            <a:endParaRPr lang="en-US" altLang="fr-FR"/>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109F810-F484-4DF2-8A14-57320B8DBCED}" type="slidenum">
              <a:rPr lang="en-US" altLang="fr-FR" smtClean="0"/>
              <a:pPr>
                <a:spcBef>
                  <a:spcPct val="0"/>
                </a:spcBef>
              </a:pPr>
              <a:t>97</a:t>
            </a:fld>
            <a:endParaRPr lang="en-US" altLang="fr-FR"/>
          </a:p>
        </p:txBody>
      </p:sp>
      <p:sp>
        <p:nvSpPr>
          <p:cNvPr id="296963" name="Rectangle 2050"/>
          <p:cNvSpPr>
            <a:spLocks noGrp="1" noRot="1" noChangeAspect="1" noChangeArrowheads="1" noTextEdit="1"/>
          </p:cNvSpPr>
          <p:nvPr>
            <p:ph type="sldImg"/>
          </p:nvPr>
        </p:nvSpPr>
        <p:spPr>
          <a:ln/>
        </p:spPr>
      </p:sp>
      <p:sp>
        <p:nvSpPr>
          <p:cNvPr id="296964" name="Rectangle 2051"/>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3B56393-5F4B-4D3D-9187-E4118A1619DF}" type="slidenum">
              <a:rPr lang="en-US" altLang="fr-FR" smtClean="0"/>
              <a:pPr>
                <a:spcBef>
                  <a:spcPct val="0"/>
                </a:spcBef>
              </a:pPr>
              <a:t>98</a:t>
            </a:fld>
            <a:endParaRPr lang="en-US" altLang="fr-FR"/>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2813">
              <a:spcBef>
                <a:spcPct val="30000"/>
              </a:spcBef>
              <a:defRPr sz="1200">
                <a:solidFill>
                  <a:schemeClr val="tx1"/>
                </a:solidFill>
                <a:latin typeface="Times New Roman" panose="02020603050405020304" pitchFamily="18" charset="0"/>
              </a:defRPr>
            </a:lvl1pPr>
            <a:lvl2pPr marL="715963" indent="-274638" defTabSz="912813">
              <a:spcBef>
                <a:spcPct val="30000"/>
              </a:spcBef>
              <a:defRPr sz="1200">
                <a:solidFill>
                  <a:schemeClr val="tx1"/>
                </a:solidFill>
                <a:latin typeface="Times New Roman" panose="02020603050405020304" pitchFamily="18" charset="0"/>
              </a:defRPr>
            </a:lvl2pPr>
            <a:lvl3pPr marL="1101725" indent="-219075" defTabSz="912813">
              <a:spcBef>
                <a:spcPct val="30000"/>
              </a:spcBef>
              <a:defRPr sz="1200">
                <a:solidFill>
                  <a:schemeClr val="tx1"/>
                </a:solidFill>
                <a:latin typeface="Times New Roman" panose="02020603050405020304" pitchFamily="18" charset="0"/>
              </a:defRPr>
            </a:lvl3pPr>
            <a:lvl4pPr marL="1543050" indent="-219075" defTabSz="912813">
              <a:spcBef>
                <a:spcPct val="30000"/>
              </a:spcBef>
              <a:defRPr sz="1200">
                <a:solidFill>
                  <a:schemeClr val="tx1"/>
                </a:solidFill>
                <a:latin typeface="Times New Roman" panose="02020603050405020304" pitchFamily="18" charset="0"/>
              </a:defRPr>
            </a:lvl4pPr>
            <a:lvl5pPr marL="1984375" indent="-219075" defTabSz="912813">
              <a:spcBef>
                <a:spcPct val="30000"/>
              </a:spcBef>
              <a:defRPr sz="1200">
                <a:solidFill>
                  <a:schemeClr val="tx1"/>
                </a:solidFill>
                <a:latin typeface="Times New Roman" panose="02020603050405020304" pitchFamily="18" charset="0"/>
              </a:defRPr>
            </a:lvl5pPr>
            <a:lvl6pPr marL="2441575" indent="-219075"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898775" indent="-219075"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355975" indent="-219075"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13175" indent="-219075"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BBBF74-55F8-45D8-939E-FD58D999DC86}" type="slidenum">
              <a:rPr lang="en-US" altLang="fr-FR" smtClean="0"/>
              <a:pPr>
                <a:spcBef>
                  <a:spcPct val="0"/>
                </a:spcBef>
              </a:pPr>
              <a:t>99</a:t>
            </a:fld>
            <a:endParaRPr lang="en-US" altLang="fr-FR"/>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fr-FR" alt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image" Target="../media/image3.emf"/><Relationship Id="rId26" Type="http://schemas.openxmlformats.org/officeDocument/2006/relationships/image" Target="../media/image11.emf"/><Relationship Id="rId3" Type="http://schemas.openxmlformats.org/officeDocument/2006/relationships/tags" Target="../tags/tag4.xml"/><Relationship Id="rId21" Type="http://schemas.openxmlformats.org/officeDocument/2006/relationships/image" Target="../media/image6.emf"/><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2.wmf"/><Relationship Id="rId25" Type="http://schemas.openxmlformats.org/officeDocument/2006/relationships/image" Target="../media/image10.emf"/><Relationship Id="rId2" Type="http://schemas.openxmlformats.org/officeDocument/2006/relationships/tags" Target="../tags/tag3.xml"/><Relationship Id="rId16" Type="http://schemas.openxmlformats.org/officeDocument/2006/relationships/image" Target="../media/image1.jpeg"/><Relationship Id="rId20" Type="http://schemas.openxmlformats.org/officeDocument/2006/relationships/image" Target="../media/image5.emf"/><Relationship Id="rId29" Type="http://schemas.openxmlformats.org/officeDocument/2006/relationships/image" Target="../media/image14.emf"/><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9.emf"/><Relationship Id="rId5" Type="http://schemas.openxmlformats.org/officeDocument/2006/relationships/tags" Target="../tags/tag6.xml"/><Relationship Id="rId15" Type="http://schemas.openxmlformats.org/officeDocument/2006/relationships/slideMaster" Target="../slideMasters/slideMaster2.xml"/><Relationship Id="rId23" Type="http://schemas.openxmlformats.org/officeDocument/2006/relationships/image" Target="../media/image8.emf"/><Relationship Id="rId28" Type="http://schemas.openxmlformats.org/officeDocument/2006/relationships/image" Target="../media/image13.emf"/><Relationship Id="rId10" Type="http://schemas.openxmlformats.org/officeDocument/2006/relationships/tags" Target="../tags/tag11.xml"/><Relationship Id="rId19" Type="http://schemas.openxmlformats.org/officeDocument/2006/relationships/image" Target="../media/image4.emf"/><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7.emf"/><Relationship Id="rId27" Type="http://schemas.openxmlformats.org/officeDocument/2006/relationships/image" Target="../media/image12.emf"/><Relationship Id="rId30" Type="http://schemas.openxmlformats.org/officeDocument/2006/relationships/image" Target="../media/image15.emf"/></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3.emf"/><Relationship Id="rId26" Type="http://schemas.openxmlformats.org/officeDocument/2006/relationships/image" Target="../media/image11.emf"/><Relationship Id="rId3" Type="http://schemas.openxmlformats.org/officeDocument/2006/relationships/tags" Target="../tags/tag18.xml"/><Relationship Id="rId21" Type="http://schemas.openxmlformats.org/officeDocument/2006/relationships/image" Target="../media/image6.emf"/><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image" Target="../media/image2.wmf"/><Relationship Id="rId25" Type="http://schemas.openxmlformats.org/officeDocument/2006/relationships/image" Target="../media/image10.emf"/><Relationship Id="rId2" Type="http://schemas.openxmlformats.org/officeDocument/2006/relationships/tags" Target="../tags/tag17.xml"/><Relationship Id="rId16" Type="http://schemas.openxmlformats.org/officeDocument/2006/relationships/image" Target="../media/image16.jpeg"/><Relationship Id="rId20" Type="http://schemas.openxmlformats.org/officeDocument/2006/relationships/image" Target="../media/image5.emf"/><Relationship Id="rId29" Type="http://schemas.openxmlformats.org/officeDocument/2006/relationships/image" Target="../media/image14.emf"/><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image" Target="../media/image9.emf"/><Relationship Id="rId5" Type="http://schemas.openxmlformats.org/officeDocument/2006/relationships/tags" Target="../tags/tag20.xml"/><Relationship Id="rId15" Type="http://schemas.openxmlformats.org/officeDocument/2006/relationships/slideMaster" Target="../slideMasters/slideMaster2.xml"/><Relationship Id="rId23" Type="http://schemas.openxmlformats.org/officeDocument/2006/relationships/image" Target="../media/image8.emf"/><Relationship Id="rId28" Type="http://schemas.openxmlformats.org/officeDocument/2006/relationships/image" Target="../media/image13.emf"/><Relationship Id="rId10" Type="http://schemas.openxmlformats.org/officeDocument/2006/relationships/tags" Target="../tags/tag25.xml"/><Relationship Id="rId19" Type="http://schemas.openxmlformats.org/officeDocument/2006/relationships/image" Target="../media/image4.emf"/><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image" Target="../media/image7.emf"/><Relationship Id="rId27" Type="http://schemas.openxmlformats.org/officeDocument/2006/relationships/image" Target="../media/image12.emf"/><Relationship Id="rId30"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image" Target="../media/image3.emf"/><Relationship Id="rId26" Type="http://schemas.openxmlformats.org/officeDocument/2006/relationships/image" Target="../media/image11.emf"/><Relationship Id="rId3" Type="http://schemas.openxmlformats.org/officeDocument/2006/relationships/tags" Target="../tags/tag33.xml"/><Relationship Id="rId21" Type="http://schemas.openxmlformats.org/officeDocument/2006/relationships/image" Target="../media/image6.emf"/><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image" Target="../media/image2.wmf"/><Relationship Id="rId25" Type="http://schemas.openxmlformats.org/officeDocument/2006/relationships/image" Target="../media/image10.emf"/><Relationship Id="rId2" Type="http://schemas.openxmlformats.org/officeDocument/2006/relationships/tags" Target="../tags/tag32.xml"/><Relationship Id="rId16" Type="http://schemas.openxmlformats.org/officeDocument/2006/relationships/image" Target="../media/image1.jpeg"/><Relationship Id="rId20" Type="http://schemas.openxmlformats.org/officeDocument/2006/relationships/image" Target="../media/image5.emf"/><Relationship Id="rId29" Type="http://schemas.openxmlformats.org/officeDocument/2006/relationships/image" Target="../media/image14.emf"/><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image" Target="../media/image9.emf"/><Relationship Id="rId5" Type="http://schemas.openxmlformats.org/officeDocument/2006/relationships/tags" Target="../tags/tag35.xml"/><Relationship Id="rId15" Type="http://schemas.openxmlformats.org/officeDocument/2006/relationships/slideMaster" Target="../slideMasters/slideMaster3.xml"/><Relationship Id="rId23" Type="http://schemas.openxmlformats.org/officeDocument/2006/relationships/image" Target="../media/image8.emf"/><Relationship Id="rId28" Type="http://schemas.openxmlformats.org/officeDocument/2006/relationships/image" Target="../media/image13.emf"/><Relationship Id="rId10" Type="http://schemas.openxmlformats.org/officeDocument/2006/relationships/tags" Target="../tags/tag40.xml"/><Relationship Id="rId19" Type="http://schemas.openxmlformats.org/officeDocument/2006/relationships/image" Target="../media/image4.emf"/><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image" Target="../media/image7.emf"/><Relationship Id="rId27" Type="http://schemas.openxmlformats.org/officeDocument/2006/relationships/image" Target="../media/image12.emf"/><Relationship Id="rId30" Type="http://schemas.openxmlformats.org/officeDocument/2006/relationships/image" Target="../media/image15.emf"/></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image" Target="../media/image3.emf"/><Relationship Id="rId26" Type="http://schemas.openxmlformats.org/officeDocument/2006/relationships/image" Target="../media/image11.emf"/><Relationship Id="rId3" Type="http://schemas.openxmlformats.org/officeDocument/2006/relationships/tags" Target="../tags/tag47.xml"/><Relationship Id="rId21" Type="http://schemas.openxmlformats.org/officeDocument/2006/relationships/image" Target="../media/image6.emf"/><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image" Target="../media/image2.wmf"/><Relationship Id="rId25" Type="http://schemas.openxmlformats.org/officeDocument/2006/relationships/image" Target="../media/image10.emf"/><Relationship Id="rId2" Type="http://schemas.openxmlformats.org/officeDocument/2006/relationships/tags" Target="../tags/tag46.xml"/><Relationship Id="rId16" Type="http://schemas.openxmlformats.org/officeDocument/2006/relationships/image" Target="../media/image16.jpeg"/><Relationship Id="rId20" Type="http://schemas.openxmlformats.org/officeDocument/2006/relationships/image" Target="../media/image5.emf"/><Relationship Id="rId29" Type="http://schemas.openxmlformats.org/officeDocument/2006/relationships/image" Target="../media/image14.emf"/><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image" Target="../media/image9.emf"/><Relationship Id="rId5" Type="http://schemas.openxmlformats.org/officeDocument/2006/relationships/tags" Target="../tags/tag49.xml"/><Relationship Id="rId15" Type="http://schemas.openxmlformats.org/officeDocument/2006/relationships/slideMaster" Target="../slideMasters/slideMaster3.xml"/><Relationship Id="rId23" Type="http://schemas.openxmlformats.org/officeDocument/2006/relationships/image" Target="../media/image8.emf"/><Relationship Id="rId28" Type="http://schemas.openxmlformats.org/officeDocument/2006/relationships/image" Target="../media/image13.emf"/><Relationship Id="rId10" Type="http://schemas.openxmlformats.org/officeDocument/2006/relationships/tags" Target="../tags/tag54.xml"/><Relationship Id="rId19" Type="http://schemas.openxmlformats.org/officeDocument/2006/relationships/image" Target="../media/image4.emf"/><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image" Target="../media/image7.emf"/><Relationship Id="rId27" Type="http://schemas.openxmlformats.org/officeDocument/2006/relationships/image" Target="../media/image12.emf"/><Relationship Id="rId30" Type="http://schemas.openxmlformats.org/officeDocument/2006/relationships/image" Target="../media/image1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image" Target="../media/image3.emf"/><Relationship Id="rId26" Type="http://schemas.openxmlformats.org/officeDocument/2006/relationships/image" Target="../media/image11.emf"/><Relationship Id="rId3" Type="http://schemas.openxmlformats.org/officeDocument/2006/relationships/tags" Target="../tags/tag62.xml"/><Relationship Id="rId21" Type="http://schemas.openxmlformats.org/officeDocument/2006/relationships/image" Target="../media/image6.emf"/><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2.wmf"/><Relationship Id="rId25" Type="http://schemas.openxmlformats.org/officeDocument/2006/relationships/image" Target="../media/image10.emf"/><Relationship Id="rId2" Type="http://schemas.openxmlformats.org/officeDocument/2006/relationships/tags" Target="../tags/tag61.xml"/><Relationship Id="rId16" Type="http://schemas.openxmlformats.org/officeDocument/2006/relationships/image" Target="../media/image19.jpeg"/><Relationship Id="rId20" Type="http://schemas.openxmlformats.org/officeDocument/2006/relationships/image" Target="../media/image5.emf"/><Relationship Id="rId29" Type="http://schemas.openxmlformats.org/officeDocument/2006/relationships/image" Target="../media/image14.emf"/><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image" Target="../media/image9.emf"/><Relationship Id="rId5" Type="http://schemas.openxmlformats.org/officeDocument/2006/relationships/tags" Target="../tags/tag64.xml"/><Relationship Id="rId15" Type="http://schemas.openxmlformats.org/officeDocument/2006/relationships/slideMaster" Target="../slideMasters/slideMaster6.xml"/><Relationship Id="rId23" Type="http://schemas.openxmlformats.org/officeDocument/2006/relationships/image" Target="../media/image8.emf"/><Relationship Id="rId28" Type="http://schemas.openxmlformats.org/officeDocument/2006/relationships/image" Target="../media/image13.emf"/><Relationship Id="rId10" Type="http://schemas.openxmlformats.org/officeDocument/2006/relationships/tags" Target="../tags/tag69.xml"/><Relationship Id="rId19" Type="http://schemas.openxmlformats.org/officeDocument/2006/relationships/image" Target="../media/image4.emf"/><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image" Target="../media/image7.emf"/><Relationship Id="rId27" Type="http://schemas.openxmlformats.org/officeDocument/2006/relationships/image" Target="../media/image12.emf"/><Relationship Id="rId30" Type="http://schemas.openxmlformats.org/officeDocument/2006/relationships/image" Target="../media/image15.emf"/></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image" Target="../media/image3.emf"/><Relationship Id="rId26" Type="http://schemas.openxmlformats.org/officeDocument/2006/relationships/image" Target="../media/image11.emf"/><Relationship Id="rId3" Type="http://schemas.openxmlformats.org/officeDocument/2006/relationships/tags" Target="../tags/tag76.xml"/><Relationship Id="rId21" Type="http://schemas.openxmlformats.org/officeDocument/2006/relationships/image" Target="../media/image6.emf"/><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image" Target="../media/image2.wmf"/><Relationship Id="rId25" Type="http://schemas.openxmlformats.org/officeDocument/2006/relationships/image" Target="../media/image10.emf"/><Relationship Id="rId2" Type="http://schemas.openxmlformats.org/officeDocument/2006/relationships/tags" Target="../tags/tag75.xml"/><Relationship Id="rId16" Type="http://schemas.openxmlformats.org/officeDocument/2006/relationships/image" Target="../media/image19.jpeg"/><Relationship Id="rId20" Type="http://schemas.openxmlformats.org/officeDocument/2006/relationships/image" Target="../media/image5.emf"/><Relationship Id="rId29" Type="http://schemas.openxmlformats.org/officeDocument/2006/relationships/image" Target="../media/image14.emf"/><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image" Target="../media/image9.emf"/><Relationship Id="rId5" Type="http://schemas.openxmlformats.org/officeDocument/2006/relationships/tags" Target="../tags/tag78.xml"/><Relationship Id="rId15" Type="http://schemas.openxmlformats.org/officeDocument/2006/relationships/slideMaster" Target="../slideMasters/slideMaster6.xml"/><Relationship Id="rId23" Type="http://schemas.openxmlformats.org/officeDocument/2006/relationships/image" Target="../media/image8.emf"/><Relationship Id="rId28" Type="http://schemas.openxmlformats.org/officeDocument/2006/relationships/image" Target="../media/image13.emf"/><Relationship Id="rId10" Type="http://schemas.openxmlformats.org/officeDocument/2006/relationships/tags" Target="../tags/tag83.xml"/><Relationship Id="rId19" Type="http://schemas.openxmlformats.org/officeDocument/2006/relationships/image" Target="../media/image4.emf"/><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image" Target="../media/image7.emf"/><Relationship Id="rId27" Type="http://schemas.openxmlformats.org/officeDocument/2006/relationships/image" Target="../media/image12.emf"/><Relationship Id="rId30" Type="http://schemas.openxmlformats.org/officeDocument/2006/relationships/image" Target="../media/image15.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image" Target="../media/image4.emf"/><Relationship Id="rId26" Type="http://schemas.openxmlformats.org/officeDocument/2006/relationships/image" Target="../media/image12.emf"/><Relationship Id="rId3" Type="http://schemas.openxmlformats.org/officeDocument/2006/relationships/tags" Target="../tags/tag92.xml"/><Relationship Id="rId21" Type="http://schemas.openxmlformats.org/officeDocument/2006/relationships/image" Target="../media/image7.emf"/><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image" Target="../media/image3.emf"/><Relationship Id="rId25" Type="http://schemas.openxmlformats.org/officeDocument/2006/relationships/image" Target="../media/image11.emf"/><Relationship Id="rId2" Type="http://schemas.openxmlformats.org/officeDocument/2006/relationships/tags" Target="../tags/tag91.xml"/><Relationship Id="rId16" Type="http://schemas.openxmlformats.org/officeDocument/2006/relationships/image" Target="../media/image2.wmf"/><Relationship Id="rId20" Type="http://schemas.openxmlformats.org/officeDocument/2006/relationships/image" Target="../media/image6.emf"/><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image" Target="../media/image10.emf"/><Relationship Id="rId5" Type="http://schemas.openxmlformats.org/officeDocument/2006/relationships/tags" Target="../tags/tag94.xml"/><Relationship Id="rId15" Type="http://schemas.openxmlformats.org/officeDocument/2006/relationships/image" Target="../media/image20.jpeg"/><Relationship Id="rId23" Type="http://schemas.openxmlformats.org/officeDocument/2006/relationships/image" Target="../media/image9.emf"/><Relationship Id="rId28" Type="http://schemas.openxmlformats.org/officeDocument/2006/relationships/image" Target="../media/image15.emf"/><Relationship Id="rId10" Type="http://schemas.openxmlformats.org/officeDocument/2006/relationships/tags" Target="../tags/tag99.xml"/><Relationship Id="rId19" Type="http://schemas.openxmlformats.org/officeDocument/2006/relationships/image" Target="../media/image5.emf"/><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slideMaster" Target="../slideMasters/slideMaster7.xml"/><Relationship Id="rId22" Type="http://schemas.openxmlformats.org/officeDocument/2006/relationships/image" Target="../media/image8.emf"/><Relationship Id="rId27" Type="http://schemas.openxmlformats.org/officeDocument/2006/relationships/image" Target="../media/image13.emf"/></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image" Target="../media/image4.emf"/><Relationship Id="rId26" Type="http://schemas.openxmlformats.org/officeDocument/2006/relationships/image" Target="../media/image12.emf"/><Relationship Id="rId3" Type="http://schemas.openxmlformats.org/officeDocument/2006/relationships/tags" Target="../tags/tag105.xml"/><Relationship Id="rId21" Type="http://schemas.openxmlformats.org/officeDocument/2006/relationships/image" Target="../media/image7.emf"/><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image" Target="../media/image3.emf"/><Relationship Id="rId25" Type="http://schemas.openxmlformats.org/officeDocument/2006/relationships/image" Target="../media/image11.emf"/><Relationship Id="rId2" Type="http://schemas.openxmlformats.org/officeDocument/2006/relationships/tags" Target="../tags/tag104.xml"/><Relationship Id="rId16" Type="http://schemas.openxmlformats.org/officeDocument/2006/relationships/image" Target="../media/image2.wmf"/><Relationship Id="rId20" Type="http://schemas.openxmlformats.org/officeDocument/2006/relationships/image" Target="../media/image6.emf"/><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image" Target="../media/image10.emf"/><Relationship Id="rId5" Type="http://schemas.openxmlformats.org/officeDocument/2006/relationships/tags" Target="../tags/tag107.xml"/><Relationship Id="rId15" Type="http://schemas.openxmlformats.org/officeDocument/2006/relationships/image" Target="../media/image20.jpeg"/><Relationship Id="rId23" Type="http://schemas.openxmlformats.org/officeDocument/2006/relationships/image" Target="../media/image9.emf"/><Relationship Id="rId28" Type="http://schemas.openxmlformats.org/officeDocument/2006/relationships/image" Target="../media/image15.emf"/><Relationship Id="rId10" Type="http://schemas.openxmlformats.org/officeDocument/2006/relationships/tags" Target="../tags/tag112.xml"/><Relationship Id="rId19" Type="http://schemas.openxmlformats.org/officeDocument/2006/relationships/image" Target="../media/image5.emf"/><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slideMaster" Target="../slideMasters/slideMaster7.xml"/><Relationship Id="rId22" Type="http://schemas.openxmlformats.org/officeDocument/2006/relationships/image" Target="../media/image8.emf"/><Relationship Id="rId27" Type="http://schemas.openxmlformats.org/officeDocument/2006/relationships/image" Target="../media/image13.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lIns="91429" tIns="45714" rIns="91429" bIns="45714"/>
          <a:lstStyle/>
          <a:p>
            <a:r>
              <a:rPr lang="fr-FR"/>
              <a:t>Modifiez le style du titre</a:t>
            </a:r>
          </a:p>
        </p:txBody>
      </p:sp>
      <p:sp>
        <p:nvSpPr>
          <p:cNvPr id="3" name="Sous-titre 2"/>
          <p:cNvSpPr>
            <a:spLocks noGrp="1"/>
          </p:cNvSpPr>
          <p:nvPr>
            <p:ph type="subTitle" idx="1"/>
          </p:nvPr>
        </p:nvSpPr>
        <p:spPr>
          <a:xfrm>
            <a:off x="1371600" y="3886200"/>
            <a:ext cx="6400800" cy="1752600"/>
          </a:xfrm>
          <a:prstGeom prst="rect">
            <a:avLst/>
          </a:prstGeom>
        </p:spPr>
        <p:txBody>
          <a:bodyPr lIns="91429" tIns="45714" rIns="91429" bIns="45714"/>
          <a:lstStyle>
            <a:lvl1pPr marL="0" indent="0" algn="ctr">
              <a:buNone/>
              <a:defRPr/>
            </a:lvl1pPr>
            <a:lvl2pPr marL="457146" indent="0" algn="ctr">
              <a:buNone/>
              <a:defRPr/>
            </a:lvl2pPr>
            <a:lvl3pPr marL="914293" indent="0" algn="ctr">
              <a:buNone/>
              <a:defRPr/>
            </a:lvl3pPr>
            <a:lvl4pPr marL="1371440" indent="0" algn="ctr">
              <a:buNone/>
              <a:defRPr/>
            </a:lvl4pPr>
            <a:lvl5pPr marL="1828586" indent="0" algn="ctr">
              <a:buNone/>
              <a:defRPr/>
            </a:lvl5pPr>
            <a:lvl6pPr marL="2285733" indent="0" algn="ctr">
              <a:buNone/>
              <a:defRPr/>
            </a:lvl6pPr>
            <a:lvl7pPr marL="2742879" indent="0" algn="ctr">
              <a:buNone/>
              <a:defRPr/>
            </a:lvl7pPr>
            <a:lvl8pPr marL="3200026" indent="0" algn="ctr">
              <a:buNone/>
              <a:defRPr/>
            </a:lvl8pPr>
            <a:lvl9pPr marL="3657172" indent="0" algn="ctr">
              <a:buNone/>
              <a:defRPr/>
            </a:lvl9pPr>
          </a:lstStyle>
          <a:p>
            <a:r>
              <a:rPr lang="fr-FR"/>
              <a:t>Modifiez le style des sous-titres du masque</a:t>
            </a:r>
          </a:p>
        </p:txBody>
      </p:sp>
      <p:sp>
        <p:nvSpPr>
          <p:cNvPr id="4" name="Espace réservé du pied de page 1"/>
          <p:cNvSpPr>
            <a:spLocks noGrp="1"/>
          </p:cNvSpPr>
          <p:nvPr>
            <p:ph type="ftr" sz="quarter" idx="10"/>
          </p:nvPr>
        </p:nvSpPr>
        <p:spPr/>
        <p:txBody>
          <a:bodyPr/>
          <a:lstStyle>
            <a:lvl1pPr>
              <a:defRPr/>
            </a:lvl1pPr>
          </a:lstStyle>
          <a:p>
            <a:pPr>
              <a:defRPr/>
            </a:pPr>
            <a:endParaRPr lang="fr-FR"/>
          </a:p>
        </p:txBody>
      </p:sp>
    </p:spTree>
    <p:extLst>
      <p:ext uri="{BB962C8B-B14F-4D97-AF65-F5344CB8AC3E}">
        <p14:creationId xmlns:p14="http://schemas.microsoft.com/office/powerpoint/2010/main" val="98761441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lIns="91429" tIns="45714" rIns="91429" bIns="45714"/>
          <a:lstStyle/>
          <a:p>
            <a:r>
              <a:rPr lang="fr-FR"/>
              <a:t>Modifiez le style du titre</a:t>
            </a:r>
          </a:p>
        </p:txBody>
      </p:sp>
      <p:sp>
        <p:nvSpPr>
          <p:cNvPr id="3" name="Espace réservé du texte vertical 2"/>
          <p:cNvSpPr>
            <a:spLocks noGrp="1"/>
          </p:cNvSpPr>
          <p:nvPr>
            <p:ph type="body" orient="vert" idx="1"/>
          </p:nvPr>
        </p:nvSpPr>
        <p:spPr>
          <a:xfrm>
            <a:off x="457200" y="1600201"/>
            <a:ext cx="8229600" cy="4525963"/>
          </a:xfrm>
          <a:prstGeom prst="rect">
            <a:avLst/>
          </a:prstGeom>
        </p:spPr>
        <p:txBody>
          <a:bodyPr vert="eaVert" lIns="91429" tIns="45714" rIns="91429" bIns="45714"/>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pied de page 1"/>
          <p:cNvSpPr>
            <a:spLocks noGrp="1"/>
          </p:cNvSpPr>
          <p:nvPr>
            <p:ph type="ftr" sz="quarter" idx="10"/>
          </p:nvPr>
        </p:nvSpPr>
        <p:spPr/>
        <p:txBody>
          <a:bodyPr/>
          <a:lstStyle>
            <a:lvl1pPr>
              <a:defRPr/>
            </a:lvl1pPr>
          </a:lstStyle>
          <a:p>
            <a:pPr>
              <a:defRPr/>
            </a:pPr>
            <a:endParaRPr lang="fr-FR"/>
          </a:p>
        </p:txBody>
      </p:sp>
    </p:spTree>
    <p:extLst>
      <p:ext uri="{BB962C8B-B14F-4D97-AF65-F5344CB8AC3E}">
        <p14:creationId xmlns:p14="http://schemas.microsoft.com/office/powerpoint/2010/main" val="1686191771"/>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a:prstGeom prst="rect">
            <a:avLst/>
          </a:prstGeom>
        </p:spPr>
        <p:txBody>
          <a:bodyPr vert="eaVert" lIns="91429" tIns="45714" rIns="91429" bIns="45714"/>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a:prstGeom prst="rect">
            <a:avLst/>
          </a:prstGeom>
        </p:spPr>
        <p:txBody>
          <a:bodyPr vert="eaVert" lIns="91429" tIns="45714" rIns="91429" bIns="45714"/>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pied de page 1"/>
          <p:cNvSpPr>
            <a:spLocks noGrp="1"/>
          </p:cNvSpPr>
          <p:nvPr>
            <p:ph type="ftr" sz="quarter" idx="10"/>
          </p:nvPr>
        </p:nvSpPr>
        <p:spPr/>
        <p:txBody>
          <a:bodyPr/>
          <a:lstStyle>
            <a:lvl1pPr>
              <a:defRPr/>
            </a:lvl1pPr>
          </a:lstStyle>
          <a:p>
            <a:pPr>
              <a:defRPr/>
            </a:pPr>
            <a:endParaRPr lang="fr-FR"/>
          </a:p>
        </p:txBody>
      </p:sp>
    </p:spTree>
    <p:extLst>
      <p:ext uri="{BB962C8B-B14F-4D97-AF65-F5344CB8AC3E}">
        <p14:creationId xmlns:p14="http://schemas.microsoft.com/office/powerpoint/2010/main" val="1314888386"/>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pic>
        <p:nvPicPr>
          <p:cNvPr id="6" name="Picture 4" descr="C:\Users\43718368\Desktop\Pitchbook-Cover.jpg"/>
          <p:cNvPicPr>
            <a:picLocks noChangeAspect="1" noChangeArrowheads="1"/>
          </p:cNvPicPr>
          <p:nvPr userDrawn="1"/>
        </p:nvPicPr>
        <p:blipFill>
          <a:blip r:embed="rId16">
            <a:extLst>
              <a:ext uri="{28A0092B-C50C-407E-A947-70E740481C1C}">
                <a14:useLocalDpi xmlns:a14="http://schemas.microsoft.com/office/drawing/2010/main" val="0"/>
              </a:ext>
            </a:extLst>
          </a:blip>
          <a:srcRect l="1537" r="1537"/>
          <a:stretch>
            <a:fillRect/>
          </a:stretch>
        </p:blipFill>
        <p:spPr bwMode="auto">
          <a:xfrm>
            <a:off x="-3175" y="0"/>
            <a:ext cx="9148763"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Red bar"/>
          <p:cNvGrpSpPr>
            <a:grpSpLocks/>
          </p:cNvGrpSpPr>
          <p:nvPr userDrawn="1"/>
        </p:nvGrpSpPr>
        <p:grpSpPr bwMode="auto">
          <a:xfrm>
            <a:off x="8845550" y="0"/>
            <a:ext cx="149225" cy="6859588"/>
            <a:chOff x="9729788" y="0"/>
            <a:chExt cx="165100" cy="7773988"/>
          </a:xfrm>
        </p:grpSpPr>
        <p:sp>
          <p:nvSpPr>
            <p:cNvPr id="8" name="Rectangle 82"/>
            <p:cNvSpPr>
              <a:spLocks noChangeArrowheads="1"/>
            </p:cNvSpPr>
            <p:nvPr userDrawn="1"/>
          </p:nvSpPr>
          <p:spPr bwMode="auto">
            <a:xfrm>
              <a:off x="9729788" y="0"/>
              <a:ext cx="144023" cy="7773988"/>
            </a:xfrm>
            <a:prstGeom prst="rect">
              <a:avLst/>
            </a:prstGeom>
            <a:solidFill>
              <a:schemeClr val="tx2"/>
            </a:solidFill>
            <a:ln>
              <a:noFill/>
            </a:ln>
          </p:spPr>
          <p:txBody>
            <a:bodyPr wrap="none" lIns="99562" tIns="49782" rIns="99562" bIns="49782" anchor="ctr"/>
            <a:lstStyle>
              <a:lvl1pPr defTabSz="892175">
                <a:defRPr sz="2400">
                  <a:solidFill>
                    <a:schemeClr val="tx1"/>
                  </a:solidFill>
                  <a:latin typeface="Times New Roman" panose="02020603050405020304" pitchFamily="18" charset="0"/>
                </a:defRPr>
              </a:lvl1pPr>
              <a:lvl2pPr marL="742950" indent="-285750" defTabSz="892175">
                <a:defRPr sz="2400">
                  <a:solidFill>
                    <a:schemeClr val="tx1"/>
                  </a:solidFill>
                  <a:latin typeface="Times New Roman" panose="02020603050405020304" pitchFamily="18" charset="0"/>
                </a:defRPr>
              </a:lvl2pPr>
              <a:lvl3pPr marL="1143000" indent="-228600" defTabSz="892175">
                <a:defRPr sz="2400">
                  <a:solidFill>
                    <a:schemeClr val="tx1"/>
                  </a:solidFill>
                  <a:latin typeface="Times New Roman" panose="02020603050405020304" pitchFamily="18" charset="0"/>
                </a:defRPr>
              </a:lvl3pPr>
              <a:lvl4pPr marL="1600200" indent="-228600" defTabSz="892175">
                <a:defRPr sz="2400">
                  <a:solidFill>
                    <a:schemeClr val="tx1"/>
                  </a:solidFill>
                  <a:latin typeface="Times New Roman" panose="02020603050405020304" pitchFamily="18" charset="0"/>
                </a:defRPr>
              </a:lvl4pPr>
              <a:lvl5pPr marL="2057400" indent="-228600" defTabSz="892175">
                <a:defRPr sz="2400">
                  <a:solidFill>
                    <a:schemeClr val="tx1"/>
                  </a:solidFill>
                  <a:latin typeface="Times New Roman" panose="02020603050405020304" pitchFamily="18" charset="0"/>
                </a:defRPr>
              </a:lvl5pPr>
              <a:lvl6pPr marL="2514600" indent="-228600" defTabSz="8921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921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921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92175"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b="1" i="1">
                <a:solidFill>
                  <a:srgbClr val="000000"/>
                </a:solidFill>
                <a:latin typeface="Arial" panose="020B0604020202020204" pitchFamily="34" charset="0"/>
              </a:endParaRPr>
            </a:p>
          </p:txBody>
        </p:sp>
        <p:sp>
          <p:nvSpPr>
            <p:cNvPr id="9" name="AutoShape 64"/>
            <p:cNvSpPr>
              <a:spLocks noChangeArrowheads="1"/>
            </p:cNvSpPr>
            <p:nvPr userDrawn="1"/>
          </p:nvSpPr>
          <p:spPr bwMode="gray">
            <a:xfrm rot="-5400000">
              <a:off x="9654915" y="6688430"/>
              <a:ext cx="314846" cy="165100"/>
            </a:xfrm>
            <a:prstGeom prst="triangle">
              <a:avLst>
                <a:gd name="adj" fmla="val 50000"/>
              </a:avLst>
            </a:prstGeom>
            <a:solidFill>
              <a:schemeClr val="bg1"/>
            </a:solidFill>
            <a:ln>
              <a:noFill/>
            </a:ln>
            <a:effectLst/>
          </p:spPr>
          <p:txBody>
            <a:bodyPr vert="eaVert" wrap="none" lIns="99562" tIns="49782" rIns="99562" bIns="49782" anchor="ctr"/>
            <a:lstStyle>
              <a:lvl1pPr defTabSz="838200">
                <a:defRPr sz="2400">
                  <a:solidFill>
                    <a:schemeClr val="tx1"/>
                  </a:solidFill>
                  <a:latin typeface="Times New Roman" panose="02020603050405020304" pitchFamily="18" charset="0"/>
                </a:defRPr>
              </a:lvl1pPr>
              <a:lvl2pPr marL="742950" indent="-285750" defTabSz="838200">
                <a:defRPr sz="2400">
                  <a:solidFill>
                    <a:schemeClr val="tx1"/>
                  </a:solidFill>
                  <a:latin typeface="Times New Roman" panose="02020603050405020304" pitchFamily="18" charset="0"/>
                </a:defRPr>
              </a:lvl2pPr>
              <a:lvl3pPr marL="1143000" indent="-228600" defTabSz="838200">
                <a:defRPr sz="2400">
                  <a:solidFill>
                    <a:schemeClr val="tx1"/>
                  </a:solidFill>
                  <a:latin typeface="Times New Roman" panose="02020603050405020304" pitchFamily="18" charset="0"/>
                </a:defRPr>
              </a:lvl3pPr>
              <a:lvl4pPr marL="1600200" indent="-228600" defTabSz="838200">
                <a:defRPr sz="2400">
                  <a:solidFill>
                    <a:schemeClr val="tx1"/>
                  </a:solidFill>
                  <a:latin typeface="Times New Roman" panose="02020603050405020304" pitchFamily="18" charset="0"/>
                </a:defRPr>
              </a:lvl4pPr>
              <a:lvl5pPr marL="2057400" indent="-228600" defTabSz="838200">
                <a:defRPr sz="2400">
                  <a:solidFill>
                    <a:schemeClr val="tx1"/>
                  </a:solidFill>
                  <a:latin typeface="Times New Roman" panose="02020603050405020304" pitchFamily="18" charset="0"/>
                </a:defRPr>
              </a:lvl5pPr>
              <a:lvl6pPr marL="2514600" indent="-228600" defTabSz="8382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382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382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382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i="1">
                <a:solidFill>
                  <a:srgbClr val="000000"/>
                </a:solidFill>
                <a:latin typeface="Arial" panose="020B0604020202020204" pitchFamily="34" charset="0"/>
              </a:endParaRPr>
            </a:p>
          </p:txBody>
        </p:sp>
      </p:grpSp>
      <p:pic>
        <p:nvPicPr>
          <p:cNvPr id="10" name="HSBC Private Bank" descr="HSBC Private Bank_RGB" hidden="1"/>
          <p:cNvPicPr>
            <a:picLocks noChangeAspect="1" noChangeArrowheads="1"/>
          </p:cNvPicPr>
          <p:nvPr userDrawn="1">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7032625" y="5842000"/>
            <a:ext cx="154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HSBC Premier" descr="HSBC Premier_RGB" hidden="1"/>
          <p:cNvPicPr>
            <a:picLocks noChangeAspect="1" noChangeArrowheads="1"/>
          </p:cNvPicPr>
          <p:nvPr userDrawn="1">
            <p:custDataLst>
              <p:tags r:id="rId2"/>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HSBC Master Brand (Trad Chinese)" descr="Trad_Hex_RGB" hidden="1"/>
          <p:cNvPicPr>
            <a:picLocks noChangeAspect="1" noChangeArrowheads="1"/>
          </p:cNvPicPr>
          <p:nvPr userDrawn="1">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HSBC Master Brand (Sim Chinese)" descr="Sim_Hex_RGB" hidden="1"/>
          <p:cNvPicPr>
            <a:picLocks noChangeAspect="1" noChangeArrowheads="1"/>
          </p:cNvPicPr>
          <p:nvPr userDrawn="1">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gray">
          <a:xfrm>
            <a:off x="7038975" y="5838825"/>
            <a:ext cx="154146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HSBC Master Brand" descr="HSBC Hexagon_logo" hidden="1"/>
          <p:cNvPicPr>
            <a:picLocks noChangeAspect="1" noChangeArrowheads="1"/>
          </p:cNvPicPr>
          <p:nvPr userDrawn="1">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HSBC Insurance" descr="H:\Production\Logo\HSBC LOGO\HSBC Insurance_RGB.emf" hidden="1"/>
          <p:cNvPicPr>
            <a:picLocks noChangeAspect="1" noChangeArrowheads="1"/>
          </p:cNvPicPr>
          <p:nvPr userDrawn="1">
            <p:custDataLst>
              <p:tags r:id="rId6"/>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HSBC GBM (Trad Chinese)" descr="T:\PresFormat\Logos\HSBC GBM_Trad_Chi.emf" hidden="1"/>
          <p:cNvPicPr>
            <a:picLocks noChangeAspect="1" noChangeArrowheads="1"/>
          </p:cNvPicPr>
          <p:nvPr userDrawn="1">
            <p:custDataLst>
              <p:tags r:id="rId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034213" y="5837238"/>
            <a:ext cx="1546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HSBC GBM (Sim Chinese)" descr="T:\PresFormat\Logos\HSBC GBM_Sim_Chi.emf" hidden="1"/>
          <p:cNvPicPr>
            <a:picLocks noChangeAspect="1" noChangeArrowheads="1"/>
          </p:cNvPicPr>
          <p:nvPr userDrawn="1">
            <p:custDataLst>
              <p:tags r:id="rId8"/>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7034213" y="5837238"/>
            <a:ext cx="1546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HSBC GBM" descr="HSBC GBM_Black_CMYK" hidden="1"/>
          <p:cNvPicPr>
            <a:picLocks noChangeAspect="1" noChangeArrowheads="1"/>
          </p:cNvPicPr>
          <p:nvPr userDrawn="1">
            <p:custDataLst>
              <p:tags r:id="rId9"/>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7034213" y="5842000"/>
            <a:ext cx="1546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HSBC Corporate" descr="HSBC Corporate_RGB" hidden="1"/>
          <p:cNvPicPr>
            <a:picLocks noChangeAspect="1" noChangeArrowheads="1"/>
          </p:cNvPicPr>
          <p:nvPr userDrawn="1">
            <p:custDataLst>
              <p:tags r:id="rId10"/>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035800" y="5840413"/>
            <a:ext cx="15446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HSBC Commercial Banking" descr="HSBC Commercial Banking_Black_RGB" hidden="1"/>
          <p:cNvPicPr>
            <a:picLocks noChangeAspect="1" noChangeArrowheads="1"/>
          </p:cNvPicPr>
          <p:nvPr userDrawn="1">
            <p:custDataLst>
              <p:tags r:id="rId11"/>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7034213" y="5840413"/>
            <a:ext cx="15462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HSBC Business" descr="HSBC Business_RGB" hidden="1"/>
          <p:cNvPicPr>
            <a:picLocks noChangeAspect="1" noChangeArrowheads="1"/>
          </p:cNvPicPr>
          <p:nvPr userDrawn="1">
            <p:custDataLst>
              <p:tags r:id="rId12"/>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7035800" y="5842000"/>
            <a:ext cx="15446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HSBC AMG" descr="J:\Production\Library\Logo\HSBC LOGO\HSBC AMG_RGB.emf"/>
          <p:cNvPicPr>
            <a:picLocks noChangeAspect="1" noChangeArrowheads="1"/>
          </p:cNvPicPr>
          <p:nvPr userDrawn="1">
            <p:custDataLst>
              <p:tags r:id="rId13"/>
            </p:custDataLst>
          </p:nvPr>
        </p:nvPicPr>
        <p:blipFill>
          <a:blip r:embed="rId29" cstate="print">
            <a:extLst>
              <a:ext uri="{28A0092B-C50C-407E-A947-70E740481C1C}">
                <a14:useLocalDpi xmlns:a14="http://schemas.microsoft.com/office/drawing/2010/main" val="0"/>
              </a:ext>
            </a:extLst>
          </a:blip>
          <a:srcRect/>
          <a:stretch>
            <a:fillRect/>
          </a:stretch>
        </p:blipFill>
        <p:spPr bwMode="auto">
          <a:xfrm>
            <a:off x="7034213" y="5840413"/>
            <a:ext cx="1546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HSBC Advance" descr="H:\Production\Logo\HSBC LOGO\HSBC Advance_RGB.emf" hidden="1"/>
          <p:cNvPicPr>
            <a:picLocks noChangeAspect="1" noChangeArrowheads="1"/>
          </p:cNvPicPr>
          <p:nvPr userDrawn="1">
            <p:custDataLst>
              <p:tags r:id="rId14"/>
            </p:custDataLst>
          </p:nvPr>
        </p:nvPicPr>
        <p:blipFill>
          <a:blip r:embed="rId30" cstate="print">
            <a:extLst>
              <a:ext uri="{28A0092B-C50C-407E-A947-70E740481C1C}">
                <a14:useLocalDpi xmlns:a14="http://schemas.microsoft.com/office/drawing/2010/main" val="0"/>
              </a:ext>
            </a:extLst>
          </a:blip>
          <a:srcRect/>
          <a:stretch>
            <a:fillRect/>
          </a:stretch>
        </p:blipFill>
        <p:spPr bwMode="auto">
          <a:xfrm>
            <a:off x="7035800" y="5843588"/>
            <a:ext cx="15446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63"/>
          <p:cNvSpPr txBox="1">
            <a:spLocks noChangeArrowheads="1"/>
          </p:cNvSpPr>
          <p:nvPr userDrawn="1"/>
        </p:nvSpPr>
        <p:spPr bwMode="auto">
          <a:xfrm>
            <a:off x="611188" y="5780088"/>
            <a:ext cx="4348162" cy="203200"/>
          </a:xfrm>
          <a:prstGeom prst="rect">
            <a:avLst/>
          </a:prstGeom>
          <a:noFill/>
          <a:ln>
            <a:noFill/>
          </a:ln>
          <a:effectLst/>
        </p:spPr>
        <p:txBody>
          <a:bodyPr wrap="none" lIns="0" tIns="33283" rIns="0" bIns="0">
            <a:spAutoFit/>
          </a:bodyP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fr-FR" sz="1100" b="1">
                <a:solidFill>
                  <a:srgbClr val="000000"/>
                </a:solidFill>
                <a:latin typeface="Arial" panose="020B0604020202020204" pitchFamily="34" charset="0"/>
              </a:rPr>
              <a:t>For institutional one on one use only. Not for further distribution.</a:t>
            </a:r>
          </a:p>
        </p:txBody>
      </p:sp>
      <p:sp>
        <p:nvSpPr>
          <p:cNvPr id="45" name="Date"/>
          <p:cNvSpPr>
            <a:spLocks noGrp="1"/>
          </p:cNvSpPr>
          <p:nvPr>
            <p:ph type="body" sz="quarter" idx="11"/>
          </p:nvPr>
        </p:nvSpPr>
        <p:spPr>
          <a:xfrm>
            <a:off x="2936176" y="5017434"/>
            <a:ext cx="2015824" cy="216284"/>
          </a:xfrm>
          <a:noFill/>
          <a:ln>
            <a:noFill/>
          </a:ln>
          <a:effectLst/>
        </p:spPr>
        <p:txBody>
          <a:bodyPr/>
          <a:lstStyle>
            <a:lvl1pPr>
              <a:defRPr lang="en-US" sz="1100" b="1" kern="1200" dirty="0" smtClean="0">
                <a:latin typeface="Arial"/>
                <a:ea typeface="SimHei"/>
                <a:cs typeface="Arial" charset="0"/>
              </a:defRPr>
            </a:lvl1pPr>
          </a:lstStyle>
          <a:p>
            <a:pPr lvl="0"/>
            <a:r>
              <a:rPr lang="fr-FR"/>
              <a:t>Modifiez les styles du texte du masque</a:t>
            </a:r>
          </a:p>
        </p:txBody>
      </p:sp>
      <p:sp>
        <p:nvSpPr>
          <p:cNvPr id="46" name="Prepared by"/>
          <p:cNvSpPr>
            <a:spLocks noGrp="1"/>
          </p:cNvSpPr>
          <p:nvPr>
            <p:ph type="body" sz="quarter" idx="10"/>
          </p:nvPr>
        </p:nvSpPr>
        <p:spPr>
          <a:xfrm>
            <a:off x="635544" y="5017434"/>
            <a:ext cx="2015824" cy="216284"/>
          </a:xfrm>
          <a:noFill/>
          <a:ln>
            <a:noFill/>
          </a:ln>
          <a:effectLst/>
        </p:spPr>
        <p:txBody>
          <a:bodyPr/>
          <a:lstStyle>
            <a:lvl1pPr>
              <a:defRPr lang="en-US" sz="1100" b="1" kern="1200" dirty="0" smtClean="0">
                <a:latin typeface="Arial"/>
                <a:ea typeface="SimHei"/>
                <a:cs typeface="Arial" charset="0"/>
              </a:defRPr>
            </a:lvl1pPr>
          </a:lstStyle>
          <a:p>
            <a:pPr lvl="0"/>
            <a:r>
              <a:rPr lang="fr-FR"/>
              <a:t>Modifiez les styles du texte du masque</a:t>
            </a:r>
          </a:p>
        </p:txBody>
      </p:sp>
      <p:sp>
        <p:nvSpPr>
          <p:cNvPr id="44" name="Master subtitle"/>
          <p:cNvSpPr>
            <a:spLocks noGrp="1" noChangeArrowheads="1"/>
          </p:cNvSpPr>
          <p:nvPr>
            <p:ph type="subTitle" sz="quarter" idx="1"/>
          </p:nvPr>
        </p:nvSpPr>
        <p:spPr>
          <a:xfrm>
            <a:off x="635545" y="4314267"/>
            <a:ext cx="6400240" cy="477626"/>
          </a:xfrm>
          <a:prstGeom prst="rect">
            <a:avLst/>
          </a:prstGeom>
        </p:spPr>
        <p:txBody>
          <a:bodyPr/>
          <a:lstStyle>
            <a:lvl1pPr marL="0" indent="0">
              <a:buClrTx/>
              <a:buFontTx/>
              <a:buNone/>
              <a:defRPr sz="2500" smtClean="0"/>
            </a:lvl1pPr>
          </a:lstStyle>
          <a:p>
            <a:pPr lvl="0"/>
            <a:r>
              <a:rPr lang="en-US" noProof="0" dirty="0"/>
              <a:t>Click to edit Master subtitle style</a:t>
            </a:r>
            <a:endParaRPr lang="en-GB" noProof="0" dirty="0"/>
          </a:p>
        </p:txBody>
      </p:sp>
      <p:sp>
        <p:nvSpPr>
          <p:cNvPr id="43" name="Master title"/>
          <p:cNvSpPr>
            <a:spLocks noGrp="1" noChangeArrowheads="1"/>
          </p:cNvSpPr>
          <p:nvPr>
            <p:ph type="ctrTitle" sz="quarter"/>
          </p:nvPr>
        </p:nvSpPr>
        <p:spPr>
          <a:xfrm>
            <a:off x="635545" y="3834000"/>
            <a:ext cx="7772120" cy="476124"/>
          </a:xfrm>
          <a:prstGeom prst="rect">
            <a:avLst/>
          </a:prstGeom>
          <a:noFill/>
          <a:ln>
            <a:noFill/>
          </a:ln>
          <a:effectLst/>
        </p:spPr>
        <p:txBody>
          <a:bodyPr bIns="0"/>
          <a:lstStyle>
            <a:lvl1pPr>
              <a:defRPr lang="en-GB" sz="2700" b="1" noProof="0" dirty="0" smtClean="0">
                <a:solidFill>
                  <a:schemeClr val="tx1"/>
                </a:solidFill>
                <a:latin typeface="+mj-lt"/>
                <a:ea typeface="SimHei" pitchFamily="2" charset="-122"/>
                <a:cs typeface="Arial" charset="0"/>
              </a:defRPr>
            </a:lvl1pPr>
          </a:lstStyle>
          <a:p>
            <a:pPr lvl="0"/>
            <a:r>
              <a:rPr lang="en-US" noProof="0" dirty="0"/>
              <a:t>Click to edit Master title style</a:t>
            </a:r>
            <a:endParaRPr lang="en-GB" noProof="0" dirty="0"/>
          </a:p>
        </p:txBody>
      </p:sp>
      <p:sp>
        <p:nvSpPr>
          <p:cNvPr id="25" name="Footer Placeholder 1"/>
          <p:cNvSpPr>
            <a:spLocks noGrp="1"/>
          </p:cNvSpPr>
          <p:nvPr>
            <p:ph type="ftr" sz="quarter" idx="12"/>
          </p:nvPr>
        </p:nvSpPr>
        <p:spPr>
          <a:xfrm>
            <a:off x="9426575" y="6367463"/>
            <a:ext cx="2039938" cy="158750"/>
          </a:xfrm>
        </p:spPr>
        <p:txBody>
          <a:bodyPr/>
          <a:lstStyle>
            <a:lvl1pPr algn="l">
              <a:defRPr/>
            </a:lvl1pPr>
          </a:lstStyle>
          <a:p>
            <a:pPr>
              <a:defRPr/>
            </a:pPr>
            <a:endParaRPr lang="en-GB" altLang="zh-TW"/>
          </a:p>
        </p:txBody>
      </p:sp>
    </p:spTree>
    <p:extLst>
      <p:ext uri="{BB962C8B-B14F-4D97-AF65-F5344CB8AC3E}">
        <p14:creationId xmlns:p14="http://schemas.microsoft.com/office/powerpoint/2010/main" val="3471150386"/>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C:\Users\43718368\Desktop\Pitchbook-divider.jpg"/>
          <p:cNvPicPr>
            <a:picLocks noChangeAspect="1" noChangeArrowheads="1"/>
          </p:cNvPicPr>
          <p:nvPr userDrawn="1"/>
        </p:nvPicPr>
        <p:blipFill>
          <a:blip r:embed="rId16">
            <a:extLst>
              <a:ext uri="{28A0092B-C50C-407E-A947-70E740481C1C}">
                <a14:useLocalDpi xmlns:a14="http://schemas.microsoft.com/office/drawing/2010/main" val="0"/>
              </a:ext>
            </a:extLst>
          </a:blip>
          <a:srcRect l="4713" r="4713"/>
          <a:stretch>
            <a:fillRect/>
          </a:stretch>
        </p:blipFill>
        <p:spPr bwMode="auto">
          <a:xfrm>
            <a:off x="-3175" y="3429000"/>
            <a:ext cx="9148763"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Red bar"/>
          <p:cNvGrpSpPr>
            <a:grpSpLocks/>
          </p:cNvGrpSpPr>
          <p:nvPr userDrawn="1"/>
        </p:nvGrpSpPr>
        <p:grpSpPr bwMode="auto">
          <a:xfrm>
            <a:off x="8845550" y="0"/>
            <a:ext cx="149225" cy="6859588"/>
            <a:chOff x="9729788" y="0"/>
            <a:chExt cx="165100" cy="7773988"/>
          </a:xfrm>
        </p:grpSpPr>
        <p:sp>
          <p:nvSpPr>
            <p:cNvPr id="5" name="Rectangle 82"/>
            <p:cNvSpPr>
              <a:spLocks noChangeArrowheads="1"/>
            </p:cNvSpPr>
            <p:nvPr userDrawn="1"/>
          </p:nvSpPr>
          <p:spPr bwMode="auto">
            <a:xfrm>
              <a:off x="9729788" y="0"/>
              <a:ext cx="144023" cy="7773988"/>
            </a:xfrm>
            <a:prstGeom prst="rect">
              <a:avLst/>
            </a:prstGeom>
            <a:solidFill>
              <a:schemeClr val="tx2"/>
            </a:solidFill>
            <a:ln>
              <a:noFill/>
            </a:ln>
          </p:spPr>
          <p:txBody>
            <a:bodyPr wrap="none" lIns="99562" tIns="49782" rIns="99562" bIns="49782" anchor="ctr"/>
            <a:lstStyle>
              <a:lvl1pPr defTabSz="892175">
                <a:defRPr sz="2400">
                  <a:solidFill>
                    <a:schemeClr val="tx1"/>
                  </a:solidFill>
                  <a:latin typeface="Times New Roman" panose="02020603050405020304" pitchFamily="18" charset="0"/>
                </a:defRPr>
              </a:lvl1pPr>
              <a:lvl2pPr marL="742950" indent="-285750" defTabSz="892175">
                <a:defRPr sz="2400">
                  <a:solidFill>
                    <a:schemeClr val="tx1"/>
                  </a:solidFill>
                  <a:latin typeface="Times New Roman" panose="02020603050405020304" pitchFamily="18" charset="0"/>
                </a:defRPr>
              </a:lvl2pPr>
              <a:lvl3pPr marL="1143000" indent="-228600" defTabSz="892175">
                <a:defRPr sz="2400">
                  <a:solidFill>
                    <a:schemeClr val="tx1"/>
                  </a:solidFill>
                  <a:latin typeface="Times New Roman" panose="02020603050405020304" pitchFamily="18" charset="0"/>
                </a:defRPr>
              </a:lvl3pPr>
              <a:lvl4pPr marL="1600200" indent="-228600" defTabSz="892175">
                <a:defRPr sz="2400">
                  <a:solidFill>
                    <a:schemeClr val="tx1"/>
                  </a:solidFill>
                  <a:latin typeface="Times New Roman" panose="02020603050405020304" pitchFamily="18" charset="0"/>
                </a:defRPr>
              </a:lvl4pPr>
              <a:lvl5pPr marL="2057400" indent="-228600" defTabSz="892175">
                <a:defRPr sz="2400">
                  <a:solidFill>
                    <a:schemeClr val="tx1"/>
                  </a:solidFill>
                  <a:latin typeface="Times New Roman" panose="02020603050405020304" pitchFamily="18" charset="0"/>
                </a:defRPr>
              </a:lvl5pPr>
              <a:lvl6pPr marL="2514600" indent="-228600" defTabSz="8921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921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921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92175"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b="1" i="1">
                <a:solidFill>
                  <a:srgbClr val="000000"/>
                </a:solidFill>
                <a:latin typeface="Arial" panose="020B0604020202020204" pitchFamily="34" charset="0"/>
              </a:endParaRPr>
            </a:p>
          </p:txBody>
        </p:sp>
        <p:sp>
          <p:nvSpPr>
            <p:cNvPr id="6" name="AutoShape 64"/>
            <p:cNvSpPr>
              <a:spLocks noChangeArrowheads="1"/>
            </p:cNvSpPr>
            <p:nvPr userDrawn="1"/>
          </p:nvSpPr>
          <p:spPr bwMode="gray">
            <a:xfrm rot="-5400000">
              <a:off x="9654915" y="6688430"/>
              <a:ext cx="314846" cy="165100"/>
            </a:xfrm>
            <a:prstGeom prst="triangle">
              <a:avLst>
                <a:gd name="adj" fmla="val 50000"/>
              </a:avLst>
            </a:prstGeom>
            <a:solidFill>
              <a:schemeClr val="bg1"/>
            </a:solidFill>
            <a:ln>
              <a:noFill/>
            </a:ln>
            <a:effectLst/>
          </p:spPr>
          <p:txBody>
            <a:bodyPr vert="eaVert" wrap="none" lIns="99562" tIns="49782" rIns="99562" bIns="49782" anchor="ctr"/>
            <a:lstStyle>
              <a:lvl1pPr defTabSz="838200">
                <a:defRPr sz="2400">
                  <a:solidFill>
                    <a:schemeClr val="tx1"/>
                  </a:solidFill>
                  <a:latin typeface="Times New Roman" panose="02020603050405020304" pitchFamily="18" charset="0"/>
                </a:defRPr>
              </a:lvl1pPr>
              <a:lvl2pPr marL="742950" indent="-285750" defTabSz="838200">
                <a:defRPr sz="2400">
                  <a:solidFill>
                    <a:schemeClr val="tx1"/>
                  </a:solidFill>
                  <a:latin typeface="Times New Roman" panose="02020603050405020304" pitchFamily="18" charset="0"/>
                </a:defRPr>
              </a:lvl2pPr>
              <a:lvl3pPr marL="1143000" indent="-228600" defTabSz="838200">
                <a:defRPr sz="2400">
                  <a:solidFill>
                    <a:schemeClr val="tx1"/>
                  </a:solidFill>
                  <a:latin typeface="Times New Roman" panose="02020603050405020304" pitchFamily="18" charset="0"/>
                </a:defRPr>
              </a:lvl3pPr>
              <a:lvl4pPr marL="1600200" indent="-228600" defTabSz="838200">
                <a:defRPr sz="2400">
                  <a:solidFill>
                    <a:schemeClr val="tx1"/>
                  </a:solidFill>
                  <a:latin typeface="Times New Roman" panose="02020603050405020304" pitchFamily="18" charset="0"/>
                </a:defRPr>
              </a:lvl4pPr>
              <a:lvl5pPr marL="2057400" indent="-228600" defTabSz="838200">
                <a:defRPr sz="2400">
                  <a:solidFill>
                    <a:schemeClr val="tx1"/>
                  </a:solidFill>
                  <a:latin typeface="Times New Roman" panose="02020603050405020304" pitchFamily="18" charset="0"/>
                </a:defRPr>
              </a:lvl5pPr>
              <a:lvl6pPr marL="2514600" indent="-228600" defTabSz="8382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382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382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382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i="1">
                <a:solidFill>
                  <a:srgbClr val="000000"/>
                </a:solidFill>
                <a:latin typeface="Arial" panose="020B0604020202020204" pitchFamily="34" charset="0"/>
              </a:endParaRPr>
            </a:p>
          </p:txBody>
        </p:sp>
      </p:grpSp>
      <p:pic>
        <p:nvPicPr>
          <p:cNvPr id="7" name="HSBC Private Bank" descr="HSBC Private Bank_RGB" hidden="1"/>
          <p:cNvPicPr>
            <a:picLocks noChangeAspect="1" noChangeArrowheads="1"/>
          </p:cNvPicPr>
          <p:nvPr userDrawn="1">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7032625" y="5842000"/>
            <a:ext cx="154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HSBC Premier" descr="HSBC Premier_RGB" hidden="1"/>
          <p:cNvPicPr>
            <a:picLocks noChangeAspect="1" noChangeArrowheads="1"/>
          </p:cNvPicPr>
          <p:nvPr userDrawn="1">
            <p:custDataLst>
              <p:tags r:id="rId2"/>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HSBC Master Brand (Trad Chinese)" descr="Trad_Hex_RGB" hidden="1"/>
          <p:cNvPicPr>
            <a:picLocks noChangeAspect="1" noChangeArrowheads="1"/>
          </p:cNvPicPr>
          <p:nvPr userDrawn="1">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HSBC Master Brand (Sim Chinese)" descr="Sim_Hex_RGB" hidden="1"/>
          <p:cNvPicPr>
            <a:picLocks noChangeAspect="1" noChangeArrowheads="1"/>
          </p:cNvPicPr>
          <p:nvPr userDrawn="1">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gray">
          <a:xfrm>
            <a:off x="7038975" y="5838825"/>
            <a:ext cx="154146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HSBC Master Brand" descr="HSBC Hexagon_logo" hidden="1"/>
          <p:cNvPicPr>
            <a:picLocks noChangeAspect="1" noChangeArrowheads="1"/>
          </p:cNvPicPr>
          <p:nvPr userDrawn="1">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HSBC Insurance" descr="H:\Production\Logo\HSBC LOGO\HSBC Insurance_RGB.emf" hidden="1"/>
          <p:cNvPicPr>
            <a:picLocks noChangeAspect="1" noChangeArrowheads="1"/>
          </p:cNvPicPr>
          <p:nvPr userDrawn="1">
            <p:custDataLst>
              <p:tags r:id="rId6"/>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HSBC GBM (Trad Chinese)" descr="T:\PresFormat\Logos\HSBC GBM_Trad_Chi.emf" hidden="1"/>
          <p:cNvPicPr>
            <a:picLocks noChangeAspect="1" noChangeArrowheads="1"/>
          </p:cNvPicPr>
          <p:nvPr userDrawn="1">
            <p:custDataLst>
              <p:tags r:id="rId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034213" y="5837238"/>
            <a:ext cx="1546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HSBC GBM (Sim Chinese)" descr="T:\PresFormat\Logos\HSBC GBM_Sim_Chi.emf" hidden="1"/>
          <p:cNvPicPr>
            <a:picLocks noChangeAspect="1" noChangeArrowheads="1"/>
          </p:cNvPicPr>
          <p:nvPr userDrawn="1">
            <p:custDataLst>
              <p:tags r:id="rId8"/>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7034213" y="5837238"/>
            <a:ext cx="1546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HSBC GBM" descr="HSBC GBM_Black_CMYK" hidden="1"/>
          <p:cNvPicPr>
            <a:picLocks noChangeAspect="1" noChangeArrowheads="1"/>
          </p:cNvPicPr>
          <p:nvPr userDrawn="1">
            <p:custDataLst>
              <p:tags r:id="rId9"/>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7034213" y="5842000"/>
            <a:ext cx="1546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HSBC Corporate" descr="HSBC Corporate_RGB" hidden="1"/>
          <p:cNvPicPr>
            <a:picLocks noChangeAspect="1" noChangeArrowheads="1"/>
          </p:cNvPicPr>
          <p:nvPr userDrawn="1">
            <p:custDataLst>
              <p:tags r:id="rId10"/>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035800" y="5840413"/>
            <a:ext cx="15446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HSBC Commercial Banking" descr="HSBC Commercial Banking_Black_RGB" hidden="1"/>
          <p:cNvPicPr>
            <a:picLocks noChangeAspect="1" noChangeArrowheads="1"/>
          </p:cNvPicPr>
          <p:nvPr userDrawn="1">
            <p:custDataLst>
              <p:tags r:id="rId11"/>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7034213" y="5840413"/>
            <a:ext cx="15462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HSBC Business" descr="HSBC Business_RGB" hidden="1"/>
          <p:cNvPicPr>
            <a:picLocks noChangeAspect="1" noChangeArrowheads="1"/>
          </p:cNvPicPr>
          <p:nvPr userDrawn="1">
            <p:custDataLst>
              <p:tags r:id="rId12"/>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7035800" y="5842000"/>
            <a:ext cx="15446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HSBC AMG" descr="J:\Production\Library\Logo\HSBC LOGO\HSBC AMG_RGB.emf"/>
          <p:cNvPicPr>
            <a:picLocks noChangeAspect="1" noChangeArrowheads="1"/>
          </p:cNvPicPr>
          <p:nvPr userDrawn="1">
            <p:custDataLst>
              <p:tags r:id="rId13"/>
            </p:custDataLst>
          </p:nvPr>
        </p:nvPicPr>
        <p:blipFill>
          <a:blip r:embed="rId29" cstate="print">
            <a:extLst>
              <a:ext uri="{28A0092B-C50C-407E-A947-70E740481C1C}">
                <a14:useLocalDpi xmlns:a14="http://schemas.microsoft.com/office/drawing/2010/main" val="0"/>
              </a:ext>
            </a:extLst>
          </a:blip>
          <a:srcRect/>
          <a:stretch>
            <a:fillRect/>
          </a:stretch>
        </p:blipFill>
        <p:spPr bwMode="auto">
          <a:xfrm>
            <a:off x="7034213" y="5840413"/>
            <a:ext cx="1546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HSBC Advance" descr="H:\Production\Logo\HSBC LOGO\HSBC Advance_RGB.emf" hidden="1"/>
          <p:cNvPicPr>
            <a:picLocks noChangeAspect="1" noChangeArrowheads="1"/>
          </p:cNvPicPr>
          <p:nvPr userDrawn="1">
            <p:custDataLst>
              <p:tags r:id="rId14"/>
            </p:custDataLst>
          </p:nvPr>
        </p:nvPicPr>
        <p:blipFill>
          <a:blip r:embed="rId30" cstate="print">
            <a:extLst>
              <a:ext uri="{28A0092B-C50C-407E-A947-70E740481C1C}">
                <a14:useLocalDpi xmlns:a14="http://schemas.microsoft.com/office/drawing/2010/main" val="0"/>
              </a:ext>
            </a:extLst>
          </a:blip>
          <a:srcRect/>
          <a:stretch>
            <a:fillRect/>
          </a:stretch>
        </p:blipFill>
        <p:spPr bwMode="auto">
          <a:xfrm>
            <a:off x="7035800" y="5843588"/>
            <a:ext cx="15446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63"/>
          <p:cNvSpPr txBox="1">
            <a:spLocks noChangeArrowheads="1"/>
          </p:cNvSpPr>
          <p:nvPr userDrawn="1"/>
        </p:nvSpPr>
        <p:spPr bwMode="auto">
          <a:xfrm>
            <a:off x="611188" y="5780088"/>
            <a:ext cx="4348162" cy="203200"/>
          </a:xfrm>
          <a:prstGeom prst="rect">
            <a:avLst/>
          </a:prstGeom>
          <a:noFill/>
          <a:ln>
            <a:noFill/>
          </a:ln>
          <a:effectLst/>
        </p:spPr>
        <p:txBody>
          <a:bodyPr wrap="none" lIns="0" tIns="33283" rIns="0" bIns="0">
            <a:spAutoFit/>
          </a:bodyP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fr-FR" sz="1100" b="1">
                <a:solidFill>
                  <a:srgbClr val="000000"/>
                </a:solidFill>
                <a:latin typeface="Arial" panose="020B0604020202020204" pitchFamily="34" charset="0"/>
              </a:rPr>
              <a:t>For institutional one on one use only. Not for further distribution.</a:t>
            </a:r>
          </a:p>
        </p:txBody>
      </p:sp>
      <p:sp>
        <p:nvSpPr>
          <p:cNvPr id="48" name="Master title"/>
          <p:cNvSpPr>
            <a:spLocks noGrp="1" noChangeArrowheads="1"/>
          </p:cNvSpPr>
          <p:nvPr>
            <p:ph type="ctrTitle" sz="quarter"/>
          </p:nvPr>
        </p:nvSpPr>
        <p:spPr>
          <a:xfrm>
            <a:off x="635545" y="2747108"/>
            <a:ext cx="7772120" cy="410037"/>
          </a:xfrm>
          <a:prstGeom prst="rect">
            <a:avLst/>
          </a:prstGeom>
        </p:spPr>
        <p:txBody>
          <a:bodyPr bIns="0" anchor="b"/>
          <a:lstStyle>
            <a:lvl1pPr>
              <a:lnSpc>
                <a:spcPct val="100000"/>
              </a:lnSpc>
              <a:defRPr sz="2700" b="1" smtClean="0">
                <a:solidFill>
                  <a:schemeClr val="tx1"/>
                </a:solidFill>
              </a:defRPr>
            </a:lvl1pPr>
          </a:lstStyle>
          <a:p>
            <a:pPr lvl="0"/>
            <a:r>
              <a:rPr lang="en-GB" noProof="0" dirty="0"/>
              <a:t>Click to edit Master title style</a:t>
            </a:r>
          </a:p>
        </p:txBody>
      </p:sp>
      <p:sp>
        <p:nvSpPr>
          <p:cNvPr id="22" name="Footer Placeholder 1"/>
          <p:cNvSpPr>
            <a:spLocks noGrp="1"/>
          </p:cNvSpPr>
          <p:nvPr>
            <p:ph type="ftr" sz="quarter" idx="10"/>
          </p:nvPr>
        </p:nvSpPr>
        <p:spPr>
          <a:xfrm>
            <a:off x="9501188" y="6367463"/>
            <a:ext cx="2039937" cy="158750"/>
          </a:xfrm>
        </p:spPr>
        <p:txBody>
          <a:bodyPr/>
          <a:lstStyle>
            <a:lvl1pPr algn="l">
              <a:defRPr/>
            </a:lvl1pPr>
          </a:lstStyle>
          <a:p>
            <a:pPr>
              <a:defRPr/>
            </a:pPr>
            <a:endParaRPr lang="en-GB" altLang="zh-TW"/>
          </a:p>
        </p:txBody>
      </p:sp>
    </p:spTree>
    <p:extLst>
      <p:ext uri="{BB962C8B-B14F-4D97-AF65-F5344CB8AC3E}">
        <p14:creationId xmlns:p14="http://schemas.microsoft.com/office/powerpoint/2010/main" val="3905794577"/>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4" name="Footer Placeholder 3"/>
          <p:cNvSpPr>
            <a:spLocks noGrp="1"/>
          </p:cNvSpPr>
          <p:nvPr>
            <p:ph type="ftr" sz="quarter" idx="10"/>
          </p:nvPr>
        </p:nvSpPr>
        <p:spPr>
          <a:xfrm>
            <a:off x="9685338" y="6423025"/>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3070087058"/>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01">
    <p:spTree>
      <p:nvGrpSpPr>
        <p:cNvPr id="1" name=""/>
        <p:cNvGrpSpPr/>
        <p:nvPr/>
      </p:nvGrpSpPr>
      <p:grpSpPr>
        <a:xfrm>
          <a:off x="0" y="0"/>
          <a:ext cx="0" cy="0"/>
          <a:chOff x="0" y="0"/>
          <a:chExt cx="0" cy="0"/>
        </a:xfrm>
      </p:grpSpPr>
      <p:sp>
        <p:nvSpPr>
          <p:cNvPr id="9" name="01 Content Placeholder"/>
          <p:cNvSpPr>
            <a:spLocks noGrp="1"/>
          </p:cNvSpPr>
          <p:nvPr>
            <p:ph sz="quarter" idx="11"/>
          </p:nvPr>
        </p:nvSpPr>
        <p:spPr>
          <a:xfrm>
            <a:off x="508044" y="1231406"/>
            <a:ext cx="8123833"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4" name="Footer Placeholder 3"/>
          <p:cNvSpPr>
            <a:spLocks noGrp="1"/>
          </p:cNvSpPr>
          <p:nvPr>
            <p:ph type="ftr" sz="quarter" idx="12"/>
          </p:nvPr>
        </p:nvSpPr>
        <p:spPr>
          <a:xfrm>
            <a:off x="9537700" y="6365875"/>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1646192156"/>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02">
    <p:spTree>
      <p:nvGrpSpPr>
        <p:cNvPr id="1" name=""/>
        <p:cNvGrpSpPr/>
        <p:nvPr/>
      </p:nvGrpSpPr>
      <p:grpSpPr>
        <a:xfrm>
          <a:off x="0" y="0"/>
          <a:ext cx="0" cy="0"/>
          <a:chOff x="0" y="0"/>
          <a:chExt cx="0" cy="0"/>
        </a:xfrm>
      </p:grpSpPr>
      <p:sp>
        <p:nvSpPr>
          <p:cNvPr id="9" name="02 Content Placeholder"/>
          <p:cNvSpPr>
            <a:spLocks noGrp="1"/>
          </p:cNvSpPr>
          <p:nvPr>
            <p:ph sz="quarter" idx="12"/>
          </p:nvPr>
        </p:nvSpPr>
        <p:spPr>
          <a:xfrm>
            <a:off x="4638386" y="1231406"/>
            <a:ext cx="3988953"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01 Content Placeholder"/>
          <p:cNvSpPr>
            <a:spLocks noGrp="1"/>
          </p:cNvSpPr>
          <p:nvPr>
            <p:ph sz="quarter" idx="11"/>
          </p:nvPr>
        </p:nvSpPr>
        <p:spPr>
          <a:xfrm>
            <a:off x="508001" y="1231406"/>
            <a:ext cx="399317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5" name="Footer Placeholder 3"/>
          <p:cNvSpPr>
            <a:spLocks noGrp="1"/>
          </p:cNvSpPr>
          <p:nvPr>
            <p:ph type="ftr" sz="quarter" idx="13"/>
          </p:nvPr>
        </p:nvSpPr>
        <p:spPr>
          <a:xfrm>
            <a:off x="9577388" y="6356350"/>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1176592218"/>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03">
    <p:spTree>
      <p:nvGrpSpPr>
        <p:cNvPr id="1" name=""/>
        <p:cNvGrpSpPr/>
        <p:nvPr/>
      </p:nvGrpSpPr>
      <p:grpSpPr>
        <a:xfrm>
          <a:off x="0" y="0"/>
          <a:ext cx="0" cy="0"/>
          <a:chOff x="0" y="0"/>
          <a:chExt cx="0" cy="0"/>
        </a:xfrm>
      </p:grpSpPr>
      <p:sp>
        <p:nvSpPr>
          <p:cNvPr id="13" name="03 Content Placeholder"/>
          <p:cNvSpPr>
            <a:spLocks noGrp="1"/>
          </p:cNvSpPr>
          <p:nvPr>
            <p:ph sz="quarter" idx="15"/>
          </p:nvPr>
        </p:nvSpPr>
        <p:spPr>
          <a:xfrm>
            <a:off x="6000544" y="1231406"/>
            <a:ext cx="262057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02 Content Placeholder"/>
          <p:cNvSpPr>
            <a:spLocks noGrp="1"/>
          </p:cNvSpPr>
          <p:nvPr>
            <p:ph sz="quarter" idx="14"/>
          </p:nvPr>
        </p:nvSpPr>
        <p:spPr>
          <a:xfrm>
            <a:off x="3254295" y="1231406"/>
            <a:ext cx="262057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01 Content Placeholder"/>
          <p:cNvSpPr>
            <a:spLocks noGrp="1"/>
          </p:cNvSpPr>
          <p:nvPr>
            <p:ph sz="quarter" idx="13"/>
          </p:nvPr>
        </p:nvSpPr>
        <p:spPr>
          <a:xfrm>
            <a:off x="508044" y="1231406"/>
            <a:ext cx="262057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6" name="Footer Placeholder 3"/>
          <p:cNvSpPr>
            <a:spLocks noGrp="1"/>
          </p:cNvSpPr>
          <p:nvPr>
            <p:ph type="ftr" sz="quarter" idx="16"/>
          </p:nvPr>
        </p:nvSpPr>
        <p:spPr>
          <a:xfrm>
            <a:off x="9437688" y="6365875"/>
            <a:ext cx="2039937"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115922864"/>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04">
    <p:spTree>
      <p:nvGrpSpPr>
        <p:cNvPr id="1" name=""/>
        <p:cNvGrpSpPr/>
        <p:nvPr/>
      </p:nvGrpSpPr>
      <p:grpSpPr>
        <a:xfrm>
          <a:off x="0" y="0"/>
          <a:ext cx="0" cy="0"/>
          <a:chOff x="0" y="0"/>
          <a:chExt cx="0" cy="0"/>
        </a:xfrm>
      </p:grpSpPr>
      <p:sp>
        <p:nvSpPr>
          <p:cNvPr id="16" name="04 Content Placeholder"/>
          <p:cNvSpPr>
            <a:spLocks noGrp="1"/>
          </p:cNvSpPr>
          <p:nvPr>
            <p:ph sz="quarter" idx="17"/>
          </p:nvPr>
        </p:nvSpPr>
        <p:spPr>
          <a:xfrm>
            <a:off x="6677143" y="1231406"/>
            <a:ext cx="195349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3 Content Placeholder"/>
          <p:cNvSpPr>
            <a:spLocks noGrp="1"/>
          </p:cNvSpPr>
          <p:nvPr>
            <p:ph sz="quarter" idx="16"/>
          </p:nvPr>
        </p:nvSpPr>
        <p:spPr>
          <a:xfrm>
            <a:off x="4620775" y="1231406"/>
            <a:ext cx="195349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2 Content Placeholder"/>
          <p:cNvSpPr>
            <a:spLocks noGrp="1"/>
          </p:cNvSpPr>
          <p:nvPr>
            <p:ph sz="quarter" idx="15"/>
          </p:nvPr>
        </p:nvSpPr>
        <p:spPr>
          <a:xfrm>
            <a:off x="2564411" y="1231406"/>
            <a:ext cx="195349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01 Content Placeholder"/>
          <p:cNvSpPr>
            <a:spLocks noGrp="1"/>
          </p:cNvSpPr>
          <p:nvPr>
            <p:ph sz="quarter" idx="14"/>
          </p:nvPr>
        </p:nvSpPr>
        <p:spPr>
          <a:xfrm>
            <a:off x="508044" y="1231406"/>
            <a:ext cx="195349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7" name="Footer Placeholder 3"/>
          <p:cNvSpPr>
            <a:spLocks noGrp="1"/>
          </p:cNvSpPr>
          <p:nvPr>
            <p:ph type="ftr" sz="quarter" idx="18"/>
          </p:nvPr>
        </p:nvSpPr>
        <p:spPr>
          <a:xfrm>
            <a:off x="9409113" y="6394450"/>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1301319877"/>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05">
    <p:spTree>
      <p:nvGrpSpPr>
        <p:cNvPr id="1" name=""/>
        <p:cNvGrpSpPr/>
        <p:nvPr/>
      </p:nvGrpSpPr>
      <p:grpSpPr>
        <a:xfrm>
          <a:off x="0" y="0"/>
          <a:ext cx="0" cy="0"/>
          <a:chOff x="0" y="0"/>
          <a:chExt cx="0" cy="0"/>
        </a:xfrm>
      </p:grpSpPr>
      <p:sp>
        <p:nvSpPr>
          <p:cNvPr id="7" name="02 Content Placeholder"/>
          <p:cNvSpPr>
            <a:spLocks noGrp="1"/>
          </p:cNvSpPr>
          <p:nvPr>
            <p:ph sz="quarter" idx="14"/>
          </p:nvPr>
        </p:nvSpPr>
        <p:spPr>
          <a:xfrm>
            <a:off x="508046" y="3772864"/>
            <a:ext cx="8123832"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01 Content Placeholder"/>
          <p:cNvSpPr>
            <a:spLocks noGrp="1"/>
          </p:cNvSpPr>
          <p:nvPr>
            <p:ph sz="quarter" idx="13"/>
          </p:nvPr>
        </p:nvSpPr>
        <p:spPr>
          <a:xfrm>
            <a:off x="508046" y="1231405"/>
            <a:ext cx="8123832"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5" name="Footer Placeholder 3"/>
          <p:cNvSpPr>
            <a:spLocks noGrp="1"/>
          </p:cNvSpPr>
          <p:nvPr>
            <p:ph type="ftr" sz="quarter" idx="15"/>
          </p:nvPr>
        </p:nvSpPr>
        <p:spPr>
          <a:xfrm>
            <a:off x="9734550" y="6326188"/>
            <a:ext cx="2039938" cy="160337"/>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3839887112"/>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lIns="91429" tIns="45714" rIns="91429" bIns="45714"/>
          <a:lstStyle/>
          <a:p>
            <a:r>
              <a:rPr lang="fr-FR"/>
              <a:t>Modifiez le style du titre</a:t>
            </a:r>
          </a:p>
        </p:txBody>
      </p:sp>
      <p:sp>
        <p:nvSpPr>
          <p:cNvPr id="3" name="Espace réservé du contenu 2"/>
          <p:cNvSpPr>
            <a:spLocks noGrp="1"/>
          </p:cNvSpPr>
          <p:nvPr>
            <p:ph idx="1"/>
          </p:nvPr>
        </p:nvSpPr>
        <p:spPr>
          <a:xfrm>
            <a:off x="457200" y="1600201"/>
            <a:ext cx="8229600" cy="4525963"/>
          </a:xfrm>
          <a:prstGeom prst="rect">
            <a:avLst/>
          </a:prstGeom>
        </p:spPr>
        <p:txBody>
          <a:bodyPr lIns="91429" tIns="45714" rIns="91429" bIns="45714"/>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pied de page 1"/>
          <p:cNvSpPr>
            <a:spLocks noGrp="1"/>
          </p:cNvSpPr>
          <p:nvPr>
            <p:ph type="ftr" sz="quarter" idx="10"/>
          </p:nvPr>
        </p:nvSpPr>
        <p:spPr/>
        <p:txBody>
          <a:bodyPr/>
          <a:lstStyle>
            <a:lvl1pPr>
              <a:defRPr/>
            </a:lvl1pPr>
          </a:lstStyle>
          <a:p>
            <a:pPr>
              <a:defRPr/>
            </a:pPr>
            <a:endParaRPr lang="fr-FR"/>
          </a:p>
        </p:txBody>
      </p:sp>
    </p:spTree>
    <p:extLst>
      <p:ext uri="{BB962C8B-B14F-4D97-AF65-F5344CB8AC3E}">
        <p14:creationId xmlns:p14="http://schemas.microsoft.com/office/powerpoint/2010/main" val="982094882"/>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06">
    <p:spTree>
      <p:nvGrpSpPr>
        <p:cNvPr id="1" name=""/>
        <p:cNvGrpSpPr/>
        <p:nvPr/>
      </p:nvGrpSpPr>
      <p:grpSpPr>
        <a:xfrm>
          <a:off x="0" y="0"/>
          <a:ext cx="0" cy="0"/>
          <a:chOff x="0" y="0"/>
          <a:chExt cx="0" cy="0"/>
        </a:xfrm>
      </p:grpSpPr>
      <p:sp>
        <p:nvSpPr>
          <p:cNvPr id="11" name="03 Content Placeholder"/>
          <p:cNvSpPr>
            <a:spLocks noGrp="1"/>
          </p:cNvSpPr>
          <p:nvPr>
            <p:ph sz="quarter" idx="15"/>
          </p:nvPr>
        </p:nvSpPr>
        <p:spPr>
          <a:xfrm>
            <a:off x="508045" y="4647310"/>
            <a:ext cx="8122588" cy="15772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02 Content Placeholder"/>
          <p:cNvSpPr>
            <a:spLocks noGrp="1"/>
          </p:cNvSpPr>
          <p:nvPr>
            <p:ph sz="quarter" idx="14"/>
          </p:nvPr>
        </p:nvSpPr>
        <p:spPr>
          <a:xfrm>
            <a:off x="508045" y="2940487"/>
            <a:ext cx="8122588" cy="15772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01 Content Placeholder"/>
          <p:cNvSpPr>
            <a:spLocks noGrp="1"/>
          </p:cNvSpPr>
          <p:nvPr>
            <p:ph sz="quarter" idx="13"/>
          </p:nvPr>
        </p:nvSpPr>
        <p:spPr>
          <a:xfrm>
            <a:off x="508045" y="1233666"/>
            <a:ext cx="8122588" cy="15772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6" name="Footer Placeholder 3"/>
          <p:cNvSpPr>
            <a:spLocks noGrp="1"/>
          </p:cNvSpPr>
          <p:nvPr>
            <p:ph type="ftr" sz="quarter" idx="16"/>
          </p:nvPr>
        </p:nvSpPr>
        <p:spPr>
          <a:xfrm>
            <a:off x="9675813" y="6384925"/>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23069882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07">
    <p:spTree>
      <p:nvGrpSpPr>
        <p:cNvPr id="1" name=""/>
        <p:cNvGrpSpPr/>
        <p:nvPr/>
      </p:nvGrpSpPr>
      <p:grpSpPr>
        <a:xfrm>
          <a:off x="0" y="0"/>
          <a:ext cx="0" cy="0"/>
          <a:chOff x="0" y="0"/>
          <a:chExt cx="0" cy="0"/>
        </a:xfrm>
      </p:grpSpPr>
      <p:sp>
        <p:nvSpPr>
          <p:cNvPr id="11" name="04 Content Placeholder"/>
          <p:cNvSpPr>
            <a:spLocks noGrp="1"/>
          </p:cNvSpPr>
          <p:nvPr>
            <p:ph sz="quarter" idx="16"/>
          </p:nvPr>
        </p:nvSpPr>
        <p:spPr>
          <a:xfrm>
            <a:off x="4637463" y="3772864"/>
            <a:ext cx="39931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03 Content Placeholder"/>
          <p:cNvSpPr>
            <a:spLocks noGrp="1"/>
          </p:cNvSpPr>
          <p:nvPr>
            <p:ph sz="quarter" idx="15"/>
          </p:nvPr>
        </p:nvSpPr>
        <p:spPr>
          <a:xfrm>
            <a:off x="513367" y="3772864"/>
            <a:ext cx="39931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02 Content Placeholder"/>
          <p:cNvSpPr>
            <a:spLocks noGrp="1"/>
          </p:cNvSpPr>
          <p:nvPr>
            <p:ph sz="quarter" idx="14"/>
          </p:nvPr>
        </p:nvSpPr>
        <p:spPr>
          <a:xfrm>
            <a:off x="4637463" y="1231405"/>
            <a:ext cx="39931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01 Content Placeholder"/>
          <p:cNvSpPr>
            <a:spLocks noGrp="1"/>
          </p:cNvSpPr>
          <p:nvPr>
            <p:ph sz="quarter" idx="13"/>
          </p:nvPr>
        </p:nvSpPr>
        <p:spPr>
          <a:xfrm>
            <a:off x="513367" y="1231405"/>
            <a:ext cx="39931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7" name="Footer Placeholder 3"/>
          <p:cNvSpPr>
            <a:spLocks noGrp="1"/>
          </p:cNvSpPr>
          <p:nvPr>
            <p:ph type="ftr" sz="quarter" idx="17"/>
          </p:nvPr>
        </p:nvSpPr>
        <p:spPr>
          <a:xfrm>
            <a:off x="9447213" y="6375400"/>
            <a:ext cx="2039937"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2506269034"/>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08">
    <p:spTree>
      <p:nvGrpSpPr>
        <p:cNvPr id="1" name=""/>
        <p:cNvGrpSpPr/>
        <p:nvPr/>
      </p:nvGrpSpPr>
      <p:grpSpPr>
        <a:xfrm>
          <a:off x="0" y="0"/>
          <a:ext cx="0" cy="0"/>
          <a:chOff x="0" y="0"/>
          <a:chExt cx="0" cy="0"/>
        </a:xfrm>
      </p:grpSpPr>
      <p:sp>
        <p:nvSpPr>
          <p:cNvPr id="19" name="06 Content Placeholder"/>
          <p:cNvSpPr>
            <a:spLocks noGrp="1"/>
          </p:cNvSpPr>
          <p:nvPr>
            <p:ph sz="quarter" idx="21"/>
          </p:nvPr>
        </p:nvSpPr>
        <p:spPr>
          <a:xfrm>
            <a:off x="6000544" y="3772864"/>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05 Content Placeholder"/>
          <p:cNvSpPr>
            <a:spLocks noGrp="1"/>
          </p:cNvSpPr>
          <p:nvPr>
            <p:ph sz="quarter" idx="20"/>
          </p:nvPr>
        </p:nvSpPr>
        <p:spPr>
          <a:xfrm>
            <a:off x="3254294" y="3772864"/>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04 Content Placeholder"/>
          <p:cNvSpPr>
            <a:spLocks noGrp="1"/>
          </p:cNvSpPr>
          <p:nvPr>
            <p:ph sz="quarter" idx="19"/>
          </p:nvPr>
        </p:nvSpPr>
        <p:spPr>
          <a:xfrm>
            <a:off x="508044" y="3772864"/>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03 Content Placeholder"/>
          <p:cNvSpPr>
            <a:spLocks noGrp="1"/>
          </p:cNvSpPr>
          <p:nvPr>
            <p:ph sz="quarter" idx="18"/>
          </p:nvPr>
        </p:nvSpPr>
        <p:spPr>
          <a:xfrm>
            <a:off x="6000544" y="1231405"/>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2 Content Placeholder"/>
          <p:cNvSpPr>
            <a:spLocks noGrp="1"/>
          </p:cNvSpPr>
          <p:nvPr>
            <p:ph sz="quarter" idx="17"/>
          </p:nvPr>
        </p:nvSpPr>
        <p:spPr>
          <a:xfrm>
            <a:off x="3254294" y="1231405"/>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1 Content Placeholder"/>
          <p:cNvSpPr>
            <a:spLocks noGrp="1"/>
          </p:cNvSpPr>
          <p:nvPr>
            <p:ph sz="quarter" idx="16"/>
          </p:nvPr>
        </p:nvSpPr>
        <p:spPr>
          <a:xfrm>
            <a:off x="508044" y="1231405"/>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9" name="Footer Placeholder 3"/>
          <p:cNvSpPr>
            <a:spLocks noGrp="1"/>
          </p:cNvSpPr>
          <p:nvPr>
            <p:ph type="ftr" sz="quarter" idx="22"/>
          </p:nvPr>
        </p:nvSpPr>
        <p:spPr>
          <a:xfrm>
            <a:off x="9537700" y="6365875"/>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1023597687"/>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09">
    <p:spTree>
      <p:nvGrpSpPr>
        <p:cNvPr id="1" name=""/>
        <p:cNvGrpSpPr/>
        <p:nvPr/>
      </p:nvGrpSpPr>
      <p:grpSpPr>
        <a:xfrm>
          <a:off x="0" y="0"/>
          <a:ext cx="0" cy="0"/>
          <a:chOff x="0" y="0"/>
          <a:chExt cx="0" cy="0"/>
        </a:xfrm>
      </p:grpSpPr>
      <p:sp>
        <p:nvSpPr>
          <p:cNvPr id="21" name="08 Content Placeholder"/>
          <p:cNvSpPr>
            <a:spLocks noGrp="1"/>
          </p:cNvSpPr>
          <p:nvPr>
            <p:ph sz="quarter" idx="24"/>
          </p:nvPr>
        </p:nvSpPr>
        <p:spPr>
          <a:xfrm>
            <a:off x="6685923" y="3772864"/>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07 Content Placeholder"/>
          <p:cNvSpPr>
            <a:spLocks noGrp="1"/>
          </p:cNvSpPr>
          <p:nvPr>
            <p:ph sz="quarter" idx="23"/>
          </p:nvPr>
        </p:nvSpPr>
        <p:spPr>
          <a:xfrm>
            <a:off x="4626630" y="3772864"/>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06 Content Placeholder"/>
          <p:cNvSpPr>
            <a:spLocks noGrp="1"/>
          </p:cNvSpPr>
          <p:nvPr>
            <p:ph sz="quarter" idx="22"/>
          </p:nvPr>
        </p:nvSpPr>
        <p:spPr>
          <a:xfrm>
            <a:off x="2567336" y="3772864"/>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05 Content Placeholder"/>
          <p:cNvSpPr>
            <a:spLocks noGrp="1"/>
          </p:cNvSpPr>
          <p:nvPr>
            <p:ph sz="quarter" idx="21"/>
          </p:nvPr>
        </p:nvSpPr>
        <p:spPr>
          <a:xfrm>
            <a:off x="508045" y="3772864"/>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04 Content Placeholder"/>
          <p:cNvSpPr>
            <a:spLocks noGrp="1"/>
          </p:cNvSpPr>
          <p:nvPr>
            <p:ph sz="quarter" idx="20"/>
          </p:nvPr>
        </p:nvSpPr>
        <p:spPr>
          <a:xfrm>
            <a:off x="6685923" y="1231405"/>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03 Content Placeholder"/>
          <p:cNvSpPr>
            <a:spLocks noGrp="1"/>
          </p:cNvSpPr>
          <p:nvPr>
            <p:ph sz="quarter" idx="19"/>
          </p:nvPr>
        </p:nvSpPr>
        <p:spPr>
          <a:xfrm>
            <a:off x="4626630" y="1231405"/>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2 Content Placeholder"/>
          <p:cNvSpPr>
            <a:spLocks noGrp="1"/>
          </p:cNvSpPr>
          <p:nvPr>
            <p:ph sz="quarter" idx="18"/>
          </p:nvPr>
        </p:nvSpPr>
        <p:spPr>
          <a:xfrm>
            <a:off x="2567336" y="1231405"/>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1 Content Placeholder"/>
          <p:cNvSpPr>
            <a:spLocks noGrp="1"/>
          </p:cNvSpPr>
          <p:nvPr>
            <p:ph sz="quarter" idx="13"/>
          </p:nvPr>
        </p:nvSpPr>
        <p:spPr>
          <a:xfrm>
            <a:off x="508045" y="1231405"/>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11" name="Footer Placeholder 3"/>
          <p:cNvSpPr>
            <a:spLocks noGrp="1"/>
          </p:cNvSpPr>
          <p:nvPr>
            <p:ph type="ftr" sz="quarter" idx="25"/>
          </p:nvPr>
        </p:nvSpPr>
        <p:spPr>
          <a:xfrm>
            <a:off x="9586913" y="6278563"/>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1080586674"/>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sp>
        <p:nvSpPr>
          <p:cNvPr id="17" name="06 Content Placeholder"/>
          <p:cNvSpPr>
            <a:spLocks noGrp="1"/>
          </p:cNvSpPr>
          <p:nvPr>
            <p:ph sz="quarter" idx="21"/>
          </p:nvPr>
        </p:nvSpPr>
        <p:spPr>
          <a:xfrm>
            <a:off x="4637463" y="4645051"/>
            <a:ext cx="398365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05 Content Placeholder"/>
          <p:cNvSpPr>
            <a:spLocks noGrp="1"/>
          </p:cNvSpPr>
          <p:nvPr>
            <p:ph sz="quarter" idx="20"/>
          </p:nvPr>
        </p:nvSpPr>
        <p:spPr>
          <a:xfrm>
            <a:off x="513367" y="4645051"/>
            <a:ext cx="399317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4 Content Placeholder"/>
          <p:cNvSpPr>
            <a:spLocks noGrp="1"/>
          </p:cNvSpPr>
          <p:nvPr>
            <p:ph sz="quarter" idx="19"/>
          </p:nvPr>
        </p:nvSpPr>
        <p:spPr>
          <a:xfrm>
            <a:off x="4637463" y="2938227"/>
            <a:ext cx="398365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3 Content Placeholder"/>
          <p:cNvSpPr>
            <a:spLocks noGrp="1"/>
          </p:cNvSpPr>
          <p:nvPr>
            <p:ph sz="quarter" idx="18"/>
          </p:nvPr>
        </p:nvSpPr>
        <p:spPr>
          <a:xfrm>
            <a:off x="513367" y="2938227"/>
            <a:ext cx="399317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02 Content Placeholder"/>
          <p:cNvSpPr>
            <a:spLocks noGrp="1"/>
          </p:cNvSpPr>
          <p:nvPr>
            <p:ph sz="quarter" idx="17"/>
          </p:nvPr>
        </p:nvSpPr>
        <p:spPr>
          <a:xfrm>
            <a:off x="4637463" y="1231405"/>
            <a:ext cx="398365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01 Content Placeholder"/>
          <p:cNvSpPr>
            <a:spLocks noGrp="1"/>
          </p:cNvSpPr>
          <p:nvPr>
            <p:ph sz="quarter" idx="16"/>
          </p:nvPr>
        </p:nvSpPr>
        <p:spPr>
          <a:xfrm>
            <a:off x="513367" y="1231405"/>
            <a:ext cx="399317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9" name="Footer Placeholder 3"/>
          <p:cNvSpPr>
            <a:spLocks noGrp="1"/>
          </p:cNvSpPr>
          <p:nvPr>
            <p:ph type="ftr" sz="quarter" idx="22"/>
          </p:nvPr>
        </p:nvSpPr>
        <p:spPr>
          <a:xfrm>
            <a:off x="9477375" y="6365875"/>
            <a:ext cx="2039938"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1541432692"/>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11">
    <p:spTree>
      <p:nvGrpSpPr>
        <p:cNvPr id="1" name=""/>
        <p:cNvGrpSpPr/>
        <p:nvPr/>
      </p:nvGrpSpPr>
      <p:grpSpPr>
        <a:xfrm>
          <a:off x="0" y="0"/>
          <a:ext cx="0" cy="0"/>
          <a:chOff x="0" y="0"/>
          <a:chExt cx="0" cy="0"/>
        </a:xfrm>
      </p:grpSpPr>
      <p:sp>
        <p:nvSpPr>
          <p:cNvPr id="32" name="12 Content Placeholder"/>
          <p:cNvSpPr>
            <a:spLocks noGrp="1"/>
          </p:cNvSpPr>
          <p:nvPr>
            <p:ph sz="quarter" idx="34"/>
          </p:nvPr>
        </p:nvSpPr>
        <p:spPr>
          <a:xfrm>
            <a:off x="6685809" y="4645051"/>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11 Content Placeholder"/>
          <p:cNvSpPr>
            <a:spLocks noGrp="1"/>
          </p:cNvSpPr>
          <p:nvPr>
            <p:ph sz="quarter" idx="33"/>
          </p:nvPr>
        </p:nvSpPr>
        <p:spPr>
          <a:xfrm>
            <a:off x="4626555" y="4645051"/>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10 Content Placeholder"/>
          <p:cNvSpPr>
            <a:spLocks noGrp="1"/>
          </p:cNvSpPr>
          <p:nvPr>
            <p:ph sz="quarter" idx="32"/>
          </p:nvPr>
        </p:nvSpPr>
        <p:spPr>
          <a:xfrm>
            <a:off x="2567299" y="4645051"/>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09 Content Placeholder"/>
          <p:cNvSpPr>
            <a:spLocks noGrp="1"/>
          </p:cNvSpPr>
          <p:nvPr>
            <p:ph sz="quarter" idx="31"/>
          </p:nvPr>
        </p:nvSpPr>
        <p:spPr>
          <a:xfrm>
            <a:off x="508045" y="4645051"/>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08 Content Placeholder"/>
          <p:cNvSpPr>
            <a:spLocks noGrp="1"/>
          </p:cNvSpPr>
          <p:nvPr>
            <p:ph sz="quarter" idx="30"/>
          </p:nvPr>
        </p:nvSpPr>
        <p:spPr>
          <a:xfrm>
            <a:off x="6685809" y="2938227"/>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07 Content Placeholder"/>
          <p:cNvSpPr>
            <a:spLocks noGrp="1"/>
          </p:cNvSpPr>
          <p:nvPr>
            <p:ph sz="quarter" idx="29"/>
          </p:nvPr>
        </p:nvSpPr>
        <p:spPr>
          <a:xfrm>
            <a:off x="4626555" y="2938227"/>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06 Content Placeholder"/>
          <p:cNvSpPr>
            <a:spLocks noGrp="1"/>
          </p:cNvSpPr>
          <p:nvPr>
            <p:ph sz="quarter" idx="28"/>
          </p:nvPr>
        </p:nvSpPr>
        <p:spPr>
          <a:xfrm>
            <a:off x="2567299" y="2938227"/>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05 Content Placeholder"/>
          <p:cNvSpPr>
            <a:spLocks noGrp="1"/>
          </p:cNvSpPr>
          <p:nvPr>
            <p:ph sz="quarter" idx="27"/>
          </p:nvPr>
        </p:nvSpPr>
        <p:spPr>
          <a:xfrm>
            <a:off x="508045" y="2938227"/>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04 Content Placeholder"/>
          <p:cNvSpPr>
            <a:spLocks noGrp="1"/>
          </p:cNvSpPr>
          <p:nvPr>
            <p:ph sz="quarter" idx="26"/>
          </p:nvPr>
        </p:nvSpPr>
        <p:spPr>
          <a:xfrm>
            <a:off x="6685809" y="1231405"/>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03 Content Placeholder"/>
          <p:cNvSpPr>
            <a:spLocks noGrp="1"/>
          </p:cNvSpPr>
          <p:nvPr>
            <p:ph sz="quarter" idx="25"/>
          </p:nvPr>
        </p:nvSpPr>
        <p:spPr>
          <a:xfrm>
            <a:off x="4626555" y="1231405"/>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02 Content Placeholder"/>
          <p:cNvSpPr>
            <a:spLocks noGrp="1"/>
          </p:cNvSpPr>
          <p:nvPr>
            <p:ph sz="quarter" idx="24"/>
          </p:nvPr>
        </p:nvSpPr>
        <p:spPr>
          <a:xfrm>
            <a:off x="2567299" y="1231405"/>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01 Content Placeholder"/>
          <p:cNvSpPr>
            <a:spLocks noGrp="1"/>
          </p:cNvSpPr>
          <p:nvPr>
            <p:ph sz="quarter" idx="23"/>
          </p:nvPr>
        </p:nvSpPr>
        <p:spPr>
          <a:xfrm>
            <a:off x="508045" y="1231405"/>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Slide title"/>
          <p:cNvSpPr>
            <a:spLocks noGrp="1"/>
          </p:cNvSpPr>
          <p:nvPr>
            <p:ph type="title"/>
          </p:nvPr>
        </p:nvSpPr>
        <p:spPr>
          <a:xfrm>
            <a:off x="513774" y="253534"/>
            <a:ext cx="8121535" cy="685800"/>
          </a:xfrm>
          <a:prstGeom prst="rect">
            <a:avLst/>
          </a:prstGeom>
          <a:noFill/>
          <a:ln>
            <a:noFill/>
          </a:ln>
          <a:effectLst/>
        </p:spPr>
        <p:txBody>
          <a:bodyPr/>
          <a:lstStyle/>
          <a:p>
            <a:pPr lvl="0"/>
            <a:r>
              <a:rPr lang="en-US" dirty="0"/>
              <a:t>Click to edit Master title style</a:t>
            </a:r>
          </a:p>
        </p:txBody>
      </p:sp>
      <p:sp>
        <p:nvSpPr>
          <p:cNvPr id="15" name="Footer Placeholder 3"/>
          <p:cNvSpPr>
            <a:spLocks noGrp="1"/>
          </p:cNvSpPr>
          <p:nvPr>
            <p:ph type="ftr" sz="quarter" idx="35"/>
          </p:nvPr>
        </p:nvSpPr>
        <p:spPr>
          <a:xfrm>
            <a:off x="9734550" y="6384925"/>
            <a:ext cx="2039938"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2480993199"/>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508000" y="1141602"/>
            <a:ext cx="8128000" cy="508046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191"/>
          <p:cNvSpPr>
            <a:spLocks noGrp="1" noChangeArrowheads="1"/>
          </p:cNvSpPr>
          <p:nvPr>
            <p:ph type="ftr" sz="quarter" idx="10"/>
          </p:nvPr>
        </p:nvSpPr>
        <p:spPr/>
        <p:txBody>
          <a:bodyPr/>
          <a:lstStyle>
            <a:lvl1pPr>
              <a:defRPr/>
            </a:lvl1pPr>
          </a:lstStyle>
          <a:p>
            <a:pPr>
              <a:defRPr/>
            </a:pPr>
            <a:endParaRPr lang="en-US" altLang="zh-TW"/>
          </a:p>
        </p:txBody>
      </p:sp>
    </p:spTree>
    <p:extLst>
      <p:ext uri="{BB962C8B-B14F-4D97-AF65-F5344CB8AC3E}">
        <p14:creationId xmlns:p14="http://schemas.microsoft.com/office/powerpoint/2010/main" val="670500276"/>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Slide title"/>
          <p:cNvSpPr>
            <a:spLocks noGrp="1" noChangeArrowheads="1"/>
          </p:cNvSpPr>
          <p:nvPr>
            <p:ph type="title"/>
          </p:nvPr>
        </p:nvSpPr>
        <p:spPr bwMode="auto">
          <a:xfrm>
            <a:off x="508166" y="294396"/>
            <a:ext cx="8127689" cy="681896"/>
          </a:xfrm>
          <a:prstGeom prst="rect">
            <a:avLst/>
          </a:prstGeom>
          <a:noFill/>
          <a:ln>
            <a:noFill/>
          </a:ln>
          <a:effectLst/>
        </p:spPr>
        <p:txBody>
          <a:bodyPr bIns="16140"/>
          <a:lstStyle/>
          <a:p>
            <a:pPr lvl="0"/>
            <a:r>
              <a:rPr lang="en-US" dirty="0"/>
              <a:t>Click to edit Master title style</a:t>
            </a:r>
            <a:endParaRPr lang="en-GB" dirty="0"/>
          </a:p>
        </p:txBody>
      </p:sp>
      <p:sp>
        <p:nvSpPr>
          <p:cNvPr id="4" name="Source 1"/>
          <p:cNvSpPr>
            <a:spLocks noGrp="1"/>
          </p:cNvSpPr>
          <p:nvPr>
            <p:ph type="body" sz="quarter" idx="22"/>
          </p:nvPr>
        </p:nvSpPr>
        <p:spPr>
          <a:xfrm>
            <a:off x="508158" y="6039891"/>
            <a:ext cx="8127688" cy="205706"/>
          </a:xfrm>
          <a:prstGeom prst="rect">
            <a:avLst/>
          </a:prstGeom>
        </p:spPr>
        <p:txBody>
          <a:bodyPr anchor="b">
            <a:noAutofit/>
          </a:bodyPr>
          <a:lstStyle>
            <a:lvl1pPr marL="0" indent="0">
              <a:spcBef>
                <a:spcPts val="0"/>
              </a:spcBef>
              <a:defRPr sz="700" b="0"/>
            </a:lvl1pPr>
          </a:lstStyle>
          <a:p>
            <a:pPr lvl="0"/>
            <a:r>
              <a:rPr lang="en-US" dirty="0"/>
              <a:t>Click to edit Master text styles</a:t>
            </a:r>
          </a:p>
        </p:txBody>
      </p:sp>
      <p:sp>
        <p:nvSpPr>
          <p:cNvPr id="6" name="Footer Placeholder 1"/>
          <p:cNvSpPr>
            <a:spLocks noGrp="1"/>
          </p:cNvSpPr>
          <p:nvPr>
            <p:ph type="ftr" sz="quarter" idx="23"/>
          </p:nvPr>
        </p:nvSpPr>
        <p:spPr>
          <a:xfrm>
            <a:off x="6619875" y="6403975"/>
            <a:ext cx="2016125" cy="173038"/>
          </a:xfrm>
        </p:spPr>
        <p:txBody>
          <a:bodyPr wrap="square" anchor="ctr">
            <a:noAutofit/>
          </a:bodyPr>
          <a:lstStyle>
            <a:lvl1pPr>
              <a:defRPr/>
            </a:lvl1pPr>
          </a:lstStyle>
          <a:p>
            <a:pPr>
              <a:defRPr/>
            </a:pPr>
            <a:endParaRPr lang="en-GB" altLang="zh-TW"/>
          </a:p>
        </p:txBody>
      </p:sp>
    </p:spTree>
    <p:extLst>
      <p:ext uri="{BB962C8B-B14F-4D97-AF65-F5344CB8AC3E}">
        <p14:creationId xmlns:p14="http://schemas.microsoft.com/office/powerpoint/2010/main" val="2215972472"/>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pic>
        <p:nvPicPr>
          <p:cNvPr id="6" name="Picture 4" descr="C:\Users\43718368\Desktop\Pitchbook-Cover.jpg"/>
          <p:cNvPicPr>
            <a:picLocks noChangeAspect="1" noChangeArrowheads="1"/>
          </p:cNvPicPr>
          <p:nvPr userDrawn="1"/>
        </p:nvPicPr>
        <p:blipFill>
          <a:blip r:embed="rId16">
            <a:extLst>
              <a:ext uri="{28A0092B-C50C-407E-A947-70E740481C1C}">
                <a14:useLocalDpi xmlns:a14="http://schemas.microsoft.com/office/drawing/2010/main" val="0"/>
              </a:ext>
            </a:extLst>
          </a:blip>
          <a:srcRect l="1537" r="1537"/>
          <a:stretch>
            <a:fillRect/>
          </a:stretch>
        </p:blipFill>
        <p:spPr bwMode="auto">
          <a:xfrm>
            <a:off x="-3175" y="0"/>
            <a:ext cx="9148763"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Red bar"/>
          <p:cNvGrpSpPr>
            <a:grpSpLocks/>
          </p:cNvGrpSpPr>
          <p:nvPr userDrawn="1"/>
        </p:nvGrpSpPr>
        <p:grpSpPr bwMode="auto">
          <a:xfrm>
            <a:off x="8845550" y="0"/>
            <a:ext cx="149225" cy="6859588"/>
            <a:chOff x="9729788" y="0"/>
            <a:chExt cx="165100" cy="7773988"/>
          </a:xfrm>
        </p:grpSpPr>
        <p:sp>
          <p:nvSpPr>
            <p:cNvPr id="8" name="Rectangle 82"/>
            <p:cNvSpPr>
              <a:spLocks noChangeArrowheads="1"/>
            </p:cNvSpPr>
            <p:nvPr userDrawn="1"/>
          </p:nvSpPr>
          <p:spPr bwMode="auto">
            <a:xfrm>
              <a:off x="9729788" y="0"/>
              <a:ext cx="144023" cy="7773988"/>
            </a:xfrm>
            <a:prstGeom prst="rect">
              <a:avLst/>
            </a:prstGeom>
            <a:solidFill>
              <a:schemeClr val="tx2"/>
            </a:solidFill>
            <a:ln>
              <a:noFill/>
            </a:ln>
          </p:spPr>
          <p:txBody>
            <a:bodyPr wrap="none" lIns="99562" tIns="49782" rIns="99562" bIns="49782" anchor="ctr"/>
            <a:lstStyle>
              <a:lvl1pPr defTabSz="892175">
                <a:defRPr sz="2400">
                  <a:solidFill>
                    <a:schemeClr val="tx1"/>
                  </a:solidFill>
                  <a:latin typeface="Times New Roman" panose="02020603050405020304" pitchFamily="18" charset="0"/>
                </a:defRPr>
              </a:lvl1pPr>
              <a:lvl2pPr marL="742950" indent="-285750" defTabSz="892175">
                <a:defRPr sz="2400">
                  <a:solidFill>
                    <a:schemeClr val="tx1"/>
                  </a:solidFill>
                  <a:latin typeface="Times New Roman" panose="02020603050405020304" pitchFamily="18" charset="0"/>
                </a:defRPr>
              </a:lvl2pPr>
              <a:lvl3pPr marL="1143000" indent="-228600" defTabSz="892175">
                <a:defRPr sz="2400">
                  <a:solidFill>
                    <a:schemeClr val="tx1"/>
                  </a:solidFill>
                  <a:latin typeface="Times New Roman" panose="02020603050405020304" pitchFamily="18" charset="0"/>
                </a:defRPr>
              </a:lvl3pPr>
              <a:lvl4pPr marL="1600200" indent="-228600" defTabSz="892175">
                <a:defRPr sz="2400">
                  <a:solidFill>
                    <a:schemeClr val="tx1"/>
                  </a:solidFill>
                  <a:latin typeface="Times New Roman" panose="02020603050405020304" pitchFamily="18" charset="0"/>
                </a:defRPr>
              </a:lvl4pPr>
              <a:lvl5pPr marL="2057400" indent="-228600" defTabSz="892175">
                <a:defRPr sz="2400">
                  <a:solidFill>
                    <a:schemeClr val="tx1"/>
                  </a:solidFill>
                  <a:latin typeface="Times New Roman" panose="02020603050405020304" pitchFamily="18" charset="0"/>
                </a:defRPr>
              </a:lvl5pPr>
              <a:lvl6pPr marL="2514600" indent="-228600" defTabSz="8921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921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921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92175"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b="1" i="1">
                <a:solidFill>
                  <a:srgbClr val="000000"/>
                </a:solidFill>
                <a:latin typeface="Arial" panose="020B0604020202020204" pitchFamily="34" charset="0"/>
              </a:endParaRPr>
            </a:p>
          </p:txBody>
        </p:sp>
        <p:sp>
          <p:nvSpPr>
            <p:cNvPr id="9" name="AutoShape 64"/>
            <p:cNvSpPr>
              <a:spLocks noChangeArrowheads="1"/>
            </p:cNvSpPr>
            <p:nvPr userDrawn="1"/>
          </p:nvSpPr>
          <p:spPr bwMode="gray">
            <a:xfrm rot="-5400000">
              <a:off x="9654915" y="6688430"/>
              <a:ext cx="314846" cy="165100"/>
            </a:xfrm>
            <a:prstGeom prst="triangle">
              <a:avLst>
                <a:gd name="adj" fmla="val 50000"/>
              </a:avLst>
            </a:prstGeom>
            <a:solidFill>
              <a:schemeClr val="bg1"/>
            </a:solidFill>
            <a:ln>
              <a:noFill/>
            </a:ln>
            <a:effectLst/>
          </p:spPr>
          <p:txBody>
            <a:bodyPr vert="eaVert" wrap="none" lIns="99562" tIns="49782" rIns="99562" bIns="49782" anchor="ctr"/>
            <a:lstStyle>
              <a:lvl1pPr defTabSz="838200">
                <a:defRPr sz="2400">
                  <a:solidFill>
                    <a:schemeClr val="tx1"/>
                  </a:solidFill>
                  <a:latin typeface="Times New Roman" panose="02020603050405020304" pitchFamily="18" charset="0"/>
                </a:defRPr>
              </a:lvl1pPr>
              <a:lvl2pPr marL="742950" indent="-285750" defTabSz="838200">
                <a:defRPr sz="2400">
                  <a:solidFill>
                    <a:schemeClr val="tx1"/>
                  </a:solidFill>
                  <a:latin typeface="Times New Roman" panose="02020603050405020304" pitchFamily="18" charset="0"/>
                </a:defRPr>
              </a:lvl2pPr>
              <a:lvl3pPr marL="1143000" indent="-228600" defTabSz="838200">
                <a:defRPr sz="2400">
                  <a:solidFill>
                    <a:schemeClr val="tx1"/>
                  </a:solidFill>
                  <a:latin typeface="Times New Roman" panose="02020603050405020304" pitchFamily="18" charset="0"/>
                </a:defRPr>
              </a:lvl3pPr>
              <a:lvl4pPr marL="1600200" indent="-228600" defTabSz="838200">
                <a:defRPr sz="2400">
                  <a:solidFill>
                    <a:schemeClr val="tx1"/>
                  </a:solidFill>
                  <a:latin typeface="Times New Roman" panose="02020603050405020304" pitchFamily="18" charset="0"/>
                </a:defRPr>
              </a:lvl4pPr>
              <a:lvl5pPr marL="2057400" indent="-228600" defTabSz="838200">
                <a:defRPr sz="2400">
                  <a:solidFill>
                    <a:schemeClr val="tx1"/>
                  </a:solidFill>
                  <a:latin typeface="Times New Roman" panose="02020603050405020304" pitchFamily="18" charset="0"/>
                </a:defRPr>
              </a:lvl5pPr>
              <a:lvl6pPr marL="2514600" indent="-228600" defTabSz="8382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382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382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382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i="1">
                <a:solidFill>
                  <a:srgbClr val="000000"/>
                </a:solidFill>
                <a:latin typeface="Arial" panose="020B0604020202020204" pitchFamily="34" charset="0"/>
              </a:endParaRPr>
            </a:p>
          </p:txBody>
        </p:sp>
      </p:grpSp>
      <p:pic>
        <p:nvPicPr>
          <p:cNvPr id="10" name="HSBC Private Bank" descr="HSBC Private Bank_RGB" hidden="1"/>
          <p:cNvPicPr>
            <a:picLocks noChangeAspect="1" noChangeArrowheads="1"/>
          </p:cNvPicPr>
          <p:nvPr userDrawn="1">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7032625" y="5842000"/>
            <a:ext cx="154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HSBC Premier" descr="HSBC Premier_RGB" hidden="1"/>
          <p:cNvPicPr>
            <a:picLocks noChangeAspect="1" noChangeArrowheads="1"/>
          </p:cNvPicPr>
          <p:nvPr userDrawn="1">
            <p:custDataLst>
              <p:tags r:id="rId2"/>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HSBC Master Brand (Trad Chinese)" descr="Trad_Hex_RGB" hidden="1"/>
          <p:cNvPicPr>
            <a:picLocks noChangeAspect="1" noChangeArrowheads="1"/>
          </p:cNvPicPr>
          <p:nvPr userDrawn="1">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HSBC Master Brand (Sim Chinese)" descr="Sim_Hex_RGB" hidden="1"/>
          <p:cNvPicPr>
            <a:picLocks noChangeAspect="1" noChangeArrowheads="1"/>
          </p:cNvPicPr>
          <p:nvPr userDrawn="1">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gray">
          <a:xfrm>
            <a:off x="7038975" y="5838825"/>
            <a:ext cx="154146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HSBC Master Brand" descr="HSBC Hexagon_logo" hidden="1"/>
          <p:cNvPicPr>
            <a:picLocks noChangeAspect="1" noChangeArrowheads="1"/>
          </p:cNvPicPr>
          <p:nvPr userDrawn="1">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HSBC Insurance" descr="H:\Production\Logo\HSBC LOGO\HSBC Insurance_RGB.emf" hidden="1"/>
          <p:cNvPicPr>
            <a:picLocks noChangeAspect="1" noChangeArrowheads="1"/>
          </p:cNvPicPr>
          <p:nvPr userDrawn="1">
            <p:custDataLst>
              <p:tags r:id="rId6"/>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HSBC GBM (Trad Chinese)" descr="T:\PresFormat\Logos\HSBC GBM_Trad_Chi.emf" hidden="1"/>
          <p:cNvPicPr>
            <a:picLocks noChangeAspect="1" noChangeArrowheads="1"/>
          </p:cNvPicPr>
          <p:nvPr userDrawn="1">
            <p:custDataLst>
              <p:tags r:id="rId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034213" y="5837238"/>
            <a:ext cx="1546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HSBC GBM (Sim Chinese)" descr="T:\PresFormat\Logos\HSBC GBM_Sim_Chi.emf" hidden="1"/>
          <p:cNvPicPr>
            <a:picLocks noChangeAspect="1" noChangeArrowheads="1"/>
          </p:cNvPicPr>
          <p:nvPr userDrawn="1">
            <p:custDataLst>
              <p:tags r:id="rId8"/>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7034213" y="5837238"/>
            <a:ext cx="1546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HSBC GBM" descr="HSBC GBM_Black_CMYK" hidden="1"/>
          <p:cNvPicPr>
            <a:picLocks noChangeAspect="1" noChangeArrowheads="1"/>
          </p:cNvPicPr>
          <p:nvPr userDrawn="1">
            <p:custDataLst>
              <p:tags r:id="rId9"/>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7034213" y="5842000"/>
            <a:ext cx="1546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HSBC Corporate" descr="HSBC Corporate_RGB" hidden="1"/>
          <p:cNvPicPr>
            <a:picLocks noChangeAspect="1" noChangeArrowheads="1"/>
          </p:cNvPicPr>
          <p:nvPr userDrawn="1">
            <p:custDataLst>
              <p:tags r:id="rId10"/>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035800" y="5840413"/>
            <a:ext cx="15446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HSBC Commercial Banking" descr="HSBC Commercial Banking_Black_RGB" hidden="1"/>
          <p:cNvPicPr>
            <a:picLocks noChangeAspect="1" noChangeArrowheads="1"/>
          </p:cNvPicPr>
          <p:nvPr userDrawn="1">
            <p:custDataLst>
              <p:tags r:id="rId11"/>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7034213" y="5840413"/>
            <a:ext cx="15462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HSBC Business" descr="HSBC Business_RGB" hidden="1"/>
          <p:cNvPicPr>
            <a:picLocks noChangeAspect="1" noChangeArrowheads="1"/>
          </p:cNvPicPr>
          <p:nvPr userDrawn="1">
            <p:custDataLst>
              <p:tags r:id="rId12"/>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7035800" y="5842000"/>
            <a:ext cx="15446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HSBC AMG" descr="J:\Production\Library\Logo\HSBC LOGO\HSBC AMG_RGB.emf"/>
          <p:cNvPicPr>
            <a:picLocks noChangeAspect="1" noChangeArrowheads="1"/>
          </p:cNvPicPr>
          <p:nvPr userDrawn="1">
            <p:custDataLst>
              <p:tags r:id="rId13"/>
            </p:custDataLst>
          </p:nvPr>
        </p:nvPicPr>
        <p:blipFill>
          <a:blip r:embed="rId29" cstate="print">
            <a:extLst>
              <a:ext uri="{28A0092B-C50C-407E-A947-70E740481C1C}">
                <a14:useLocalDpi xmlns:a14="http://schemas.microsoft.com/office/drawing/2010/main" val="0"/>
              </a:ext>
            </a:extLst>
          </a:blip>
          <a:srcRect/>
          <a:stretch>
            <a:fillRect/>
          </a:stretch>
        </p:blipFill>
        <p:spPr bwMode="auto">
          <a:xfrm>
            <a:off x="7034213" y="5840413"/>
            <a:ext cx="1546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HSBC Advance" descr="H:\Production\Logo\HSBC LOGO\HSBC Advance_RGB.emf" hidden="1"/>
          <p:cNvPicPr>
            <a:picLocks noChangeAspect="1" noChangeArrowheads="1"/>
          </p:cNvPicPr>
          <p:nvPr userDrawn="1">
            <p:custDataLst>
              <p:tags r:id="rId14"/>
            </p:custDataLst>
          </p:nvPr>
        </p:nvPicPr>
        <p:blipFill>
          <a:blip r:embed="rId30" cstate="print">
            <a:extLst>
              <a:ext uri="{28A0092B-C50C-407E-A947-70E740481C1C}">
                <a14:useLocalDpi xmlns:a14="http://schemas.microsoft.com/office/drawing/2010/main" val="0"/>
              </a:ext>
            </a:extLst>
          </a:blip>
          <a:srcRect/>
          <a:stretch>
            <a:fillRect/>
          </a:stretch>
        </p:blipFill>
        <p:spPr bwMode="auto">
          <a:xfrm>
            <a:off x="7035800" y="5843588"/>
            <a:ext cx="15446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63"/>
          <p:cNvSpPr txBox="1">
            <a:spLocks noChangeArrowheads="1"/>
          </p:cNvSpPr>
          <p:nvPr userDrawn="1"/>
        </p:nvSpPr>
        <p:spPr bwMode="auto">
          <a:xfrm>
            <a:off x="611188" y="5780088"/>
            <a:ext cx="4348162" cy="203200"/>
          </a:xfrm>
          <a:prstGeom prst="rect">
            <a:avLst/>
          </a:prstGeom>
          <a:noFill/>
          <a:ln>
            <a:noFill/>
          </a:ln>
          <a:effectLst/>
        </p:spPr>
        <p:txBody>
          <a:bodyPr wrap="none" lIns="0" tIns="33287" rIns="0" bIns="0">
            <a:spAutoFit/>
          </a:bodyP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fr-FR" sz="1100" b="1">
                <a:solidFill>
                  <a:srgbClr val="000000"/>
                </a:solidFill>
                <a:latin typeface="Arial" panose="020B0604020202020204" pitchFamily="34" charset="0"/>
              </a:rPr>
              <a:t>For institutional one on one use only. Not for further distribution.</a:t>
            </a:r>
          </a:p>
        </p:txBody>
      </p:sp>
      <p:sp>
        <p:nvSpPr>
          <p:cNvPr id="45" name="Date"/>
          <p:cNvSpPr>
            <a:spLocks noGrp="1"/>
          </p:cNvSpPr>
          <p:nvPr>
            <p:ph type="body" sz="quarter" idx="11"/>
          </p:nvPr>
        </p:nvSpPr>
        <p:spPr>
          <a:xfrm>
            <a:off x="2936176" y="5017434"/>
            <a:ext cx="2015824" cy="216284"/>
          </a:xfrm>
          <a:noFill/>
          <a:ln>
            <a:noFill/>
          </a:ln>
          <a:effectLst/>
        </p:spPr>
        <p:txBody>
          <a:bodyPr/>
          <a:lstStyle>
            <a:lvl1pPr>
              <a:defRPr lang="en-US" sz="1100" b="1" kern="1200" dirty="0" smtClean="0">
                <a:latin typeface="Arial"/>
                <a:ea typeface="SimHei"/>
                <a:cs typeface="Arial" charset="0"/>
              </a:defRPr>
            </a:lvl1pPr>
          </a:lstStyle>
          <a:p>
            <a:pPr lvl="0"/>
            <a:r>
              <a:rPr lang="fr-FR"/>
              <a:t>Modifiez les styles du texte du masque</a:t>
            </a:r>
          </a:p>
        </p:txBody>
      </p:sp>
      <p:sp>
        <p:nvSpPr>
          <p:cNvPr id="46" name="Prepared by"/>
          <p:cNvSpPr>
            <a:spLocks noGrp="1"/>
          </p:cNvSpPr>
          <p:nvPr>
            <p:ph type="body" sz="quarter" idx="10"/>
          </p:nvPr>
        </p:nvSpPr>
        <p:spPr>
          <a:xfrm>
            <a:off x="635544" y="5017434"/>
            <a:ext cx="2015824" cy="216284"/>
          </a:xfrm>
          <a:noFill/>
          <a:ln>
            <a:noFill/>
          </a:ln>
          <a:effectLst/>
        </p:spPr>
        <p:txBody>
          <a:bodyPr/>
          <a:lstStyle>
            <a:lvl1pPr>
              <a:defRPr lang="en-US" sz="1100" b="1" kern="1200" dirty="0" smtClean="0">
                <a:latin typeface="Arial"/>
                <a:ea typeface="SimHei"/>
                <a:cs typeface="Arial" charset="0"/>
              </a:defRPr>
            </a:lvl1pPr>
          </a:lstStyle>
          <a:p>
            <a:pPr lvl="0"/>
            <a:r>
              <a:rPr lang="fr-FR"/>
              <a:t>Modifiez les styles du texte du masque</a:t>
            </a:r>
          </a:p>
        </p:txBody>
      </p:sp>
      <p:sp>
        <p:nvSpPr>
          <p:cNvPr id="44" name="Master subtitle"/>
          <p:cNvSpPr>
            <a:spLocks noGrp="1" noChangeArrowheads="1"/>
          </p:cNvSpPr>
          <p:nvPr>
            <p:ph type="subTitle" sz="quarter" idx="1"/>
          </p:nvPr>
        </p:nvSpPr>
        <p:spPr>
          <a:xfrm>
            <a:off x="635545" y="4314266"/>
            <a:ext cx="6400240" cy="477626"/>
          </a:xfrm>
          <a:prstGeom prst="rect">
            <a:avLst/>
          </a:prstGeom>
        </p:spPr>
        <p:txBody>
          <a:bodyPr/>
          <a:lstStyle>
            <a:lvl1pPr marL="0" indent="0">
              <a:buClrTx/>
              <a:buFontTx/>
              <a:buNone/>
              <a:defRPr sz="2500" smtClean="0"/>
            </a:lvl1pPr>
          </a:lstStyle>
          <a:p>
            <a:pPr lvl="0"/>
            <a:r>
              <a:rPr lang="en-US" noProof="0" dirty="0"/>
              <a:t>Click to edit Master subtitle style</a:t>
            </a:r>
            <a:endParaRPr lang="en-GB" noProof="0" dirty="0"/>
          </a:p>
        </p:txBody>
      </p:sp>
      <p:sp>
        <p:nvSpPr>
          <p:cNvPr id="43" name="Master title"/>
          <p:cNvSpPr>
            <a:spLocks noGrp="1" noChangeArrowheads="1"/>
          </p:cNvSpPr>
          <p:nvPr>
            <p:ph type="ctrTitle" sz="quarter"/>
          </p:nvPr>
        </p:nvSpPr>
        <p:spPr>
          <a:xfrm>
            <a:off x="635545" y="3834000"/>
            <a:ext cx="7772120" cy="476124"/>
          </a:xfrm>
          <a:prstGeom prst="rect">
            <a:avLst/>
          </a:prstGeom>
          <a:noFill/>
          <a:ln>
            <a:noFill/>
          </a:ln>
          <a:effectLst/>
        </p:spPr>
        <p:txBody>
          <a:bodyPr bIns="0"/>
          <a:lstStyle>
            <a:lvl1pPr>
              <a:defRPr lang="en-GB" sz="2700" b="1" noProof="0" dirty="0" smtClean="0">
                <a:solidFill>
                  <a:schemeClr val="tx1"/>
                </a:solidFill>
                <a:latin typeface="+mj-lt"/>
                <a:ea typeface="SimHei" pitchFamily="2" charset="-122"/>
                <a:cs typeface="Arial" charset="0"/>
              </a:defRPr>
            </a:lvl1pPr>
          </a:lstStyle>
          <a:p>
            <a:pPr lvl="0"/>
            <a:r>
              <a:rPr lang="en-US" noProof="0" dirty="0"/>
              <a:t>Click to edit Master title style</a:t>
            </a:r>
            <a:endParaRPr lang="en-GB" noProof="0" dirty="0"/>
          </a:p>
        </p:txBody>
      </p:sp>
      <p:sp>
        <p:nvSpPr>
          <p:cNvPr id="25" name="Footer Placeholder 1"/>
          <p:cNvSpPr>
            <a:spLocks noGrp="1"/>
          </p:cNvSpPr>
          <p:nvPr>
            <p:ph type="ftr" sz="quarter" idx="12"/>
          </p:nvPr>
        </p:nvSpPr>
        <p:spPr>
          <a:xfrm>
            <a:off x="9426575" y="6367463"/>
            <a:ext cx="2039938" cy="158750"/>
          </a:xfrm>
        </p:spPr>
        <p:txBody>
          <a:bodyPr/>
          <a:lstStyle>
            <a:lvl1pPr algn="l">
              <a:defRPr/>
            </a:lvl1pPr>
          </a:lstStyle>
          <a:p>
            <a:pPr>
              <a:defRPr/>
            </a:pPr>
            <a:endParaRPr lang="en-GB" altLang="zh-TW"/>
          </a:p>
        </p:txBody>
      </p:sp>
    </p:spTree>
    <p:extLst>
      <p:ext uri="{BB962C8B-B14F-4D97-AF65-F5344CB8AC3E}">
        <p14:creationId xmlns:p14="http://schemas.microsoft.com/office/powerpoint/2010/main" val="625774332"/>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C:\Users\43718368\Desktop\Pitchbook-divider.jpg"/>
          <p:cNvPicPr>
            <a:picLocks noChangeAspect="1" noChangeArrowheads="1"/>
          </p:cNvPicPr>
          <p:nvPr userDrawn="1"/>
        </p:nvPicPr>
        <p:blipFill>
          <a:blip r:embed="rId16">
            <a:extLst>
              <a:ext uri="{28A0092B-C50C-407E-A947-70E740481C1C}">
                <a14:useLocalDpi xmlns:a14="http://schemas.microsoft.com/office/drawing/2010/main" val="0"/>
              </a:ext>
            </a:extLst>
          </a:blip>
          <a:srcRect l="4713" r="4713"/>
          <a:stretch>
            <a:fillRect/>
          </a:stretch>
        </p:blipFill>
        <p:spPr bwMode="auto">
          <a:xfrm>
            <a:off x="-3175" y="3429000"/>
            <a:ext cx="9148763"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Red bar"/>
          <p:cNvGrpSpPr>
            <a:grpSpLocks/>
          </p:cNvGrpSpPr>
          <p:nvPr userDrawn="1"/>
        </p:nvGrpSpPr>
        <p:grpSpPr bwMode="auto">
          <a:xfrm>
            <a:off x="8845550" y="0"/>
            <a:ext cx="149225" cy="6859588"/>
            <a:chOff x="9729788" y="0"/>
            <a:chExt cx="165100" cy="7773988"/>
          </a:xfrm>
        </p:grpSpPr>
        <p:sp>
          <p:nvSpPr>
            <p:cNvPr id="5" name="Rectangle 82"/>
            <p:cNvSpPr>
              <a:spLocks noChangeArrowheads="1"/>
            </p:cNvSpPr>
            <p:nvPr userDrawn="1"/>
          </p:nvSpPr>
          <p:spPr bwMode="auto">
            <a:xfrm>
              <a:off x="9729788" y="0"/>
              <a:ext cx="144023" cy="7773988"/>
            </a:xfrm>
            <a:prstGeom prst="rect">
              <a:avLst/>
            </a:prstGeom>
            <a:solidFill>
              <a:schemeClr val="tx2"/>
            </a:solidFill>
            <a:ln>
              <a:noFill/>
            </a:ln>
          </p:spPr>
          <p:txBody>
            <a:bodyPr wrap="none" lIns="99562" tIns="49782" rIns="99562" bIns="49782" anchor="ctr"/>
            <a:lstStyle>
              <a:lvl1pPr defTabSz="892175">
                <a:defRPr sz="2400">
                  <a:solidFill>
                    <a:schemeClr val="tx1"/>
                  </a:solidFill>
                  <a:latin typeface="Times New Roman" panose="02020603050405020304" pitchFamily="18" charset="0"/>
                </a:defRPr>
              </a:lvl1pPr>
              <a:lvl2pPr marL="742950" indent="-285750" defTabSz="892175">
                <a:defRPr sz="2400">
                  <a:solidFill>
                    <a:schemeClr val="tx1"/>
                  </a:solidFill>
                  <a:latin typeface="Times New Roman" panose="02020603050405020304" pitchFamily="18" charset="0"/>
                </a:defRPr>
              </a:lvl2pPr>
              <a:lvl3pPr marL="1143000" indent="-228600" defTabSz="892175">
                <a:defRPr sz="2400">
                  <a:solidFill>
                    <a:schemeClr val="tx1"/>
                  </a:solidFill>
                  <a:latin typeface="Times New Roman" panose="02020603050405020304" pitchFamily="18" charset="0"/>
                </a:defRPr>
              </a:lvl3pPr>
              <a:lvl4pPr marL="1600200" indent="-228600" defTabSz="892175">
                <a:defRPr sz="2400">
                  <a:solidFill>
                    <a:schemeClr val="tx1"/>
                  </a:solidFill>
                  <a:latin typeface="Times New Roman" panose="02020603050405020304" pitchFamily="18" charset="0"/>
                </a:defRPr>
              </a:lvl4pPr>
              <a:lvl5pPr marL="2057400" indent="-228600" defTabSz="892175">
                <a:defRPr sz="2400">
                  <a:solidFill>
                    <a:schemeClr val="tx1"/>
                  </a:solidFill>
                  <a:latin typeface="Times New Roman" panose="02020603050405020304" pitchFamily="18" charset="0"/>
                </a:defRPr>
              </a:lvl5pPr>
              <a:lvl6pPr marL="2514600" indent="-228600" defTabSz="8921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921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921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92175"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b="1" i="1">
                <a:solidFill>
                  <a:srgbClr val="000000"/>
                </a:solidFill>
                <a:latin typeface="Arial" panose="020B0604020202020204" pitchFamily="34" charset="0"/>
              </a:endParaRPr>
            </a:p>
          </p:txBody>
        </p:sp>
        <p:sp>
          <p:nvSpPr>
            <p:cNvPr id="6" name="AutoShape 64"/>
            <p:cNvSpPr>
              <a:spLocks noChangeArrowheads="1"/>
            </p:cNvSpPr>
            <p:nvPr userDrawn="1"/>
          </p:nvSpPr>
          <p:spPr bwMode="gray">
            <a:xfrm rot="-5400000">
              <a:off x="9654915" y="6688430"/>
              <a:ext cx="314846" cy="165100"/>
            </a:xfrm>
            <a:prstGeom prst="triangle">
              <a:avLst>
                <a:gd name="adj" fmla="val 50000"/>
              </a:avLst>
            </a:prstGeom>
            <a:solidFill>
              <a:schemeClr val="bg1"/>
            </a:solidFill>
            <a:ln>
              <a:noFill/>
            </a:ln>
            <a:effectLst/>
          </p:spPr>
          <p:txBody>
            <a:bodyPr vert="eaVert" wrap="none" lIns="99562" tIns="49782" rIns="99562" bIns="49782" anchor="ctr"/>
            <a:lstStyle>
              <a:lvl1pPr defTabSz="838200">
                <a:defRPr sz="2400">
                  <a:solidFill>
                    <a:schemeClr val="tx1"/>
                  </a:solidFill>
                  <a:latin typeface="Times New Roman" panose="02020603050405020304" pitchFamily="18" charset="0"/>
                </a:defRPr>
              </a:lvl1pPr>
              <a:lvl2pPr marL="742950" indent="-285750" defTabSz="838200">
                <a:defRPr sz="2400">
                  <a:solidFill>
                    <a:schemeClr val="tx1"/>
                  </a:solidFill>
                  <a:latin typeface="Times New Roman" panose="02020603050405020304" pitchFamily="18" charset="0"/>
                </a:defRPr>
              </a:lvl2pPr>
              <a:lvl3pPr marL="1143000" indent="-228600" defTabSz="838200">
                <a:defRPr sz="2400">
                  <a:solidFill>
                    <a:schemeClr val="tx1"/>
                  </a:solidFill>
                  <a:latin typeface="Times New Roman" panose="02020603050405020304" pitchFamily="18" charset="0"/>
                </a:defRPr>
              </a:lvl3pPr>
              <a:lvl4pPr marL="1600200" indent="-228600" defTabSz="838200">
                <a:defRPr sz="2400">
                  <a:solidFill>
                    <a:schemeClr val="tx1"/>
                  </a:solidFill>
                  <a:latin typeface="Times New Roman" panose="02020603050405020304" pitchFamily="18" charset="0"/>
                </a:defRPr>
              </a:lvl4pPr>
              <a:lvl5pPr marL="2057400" indent="-228600" defTabSz="838200">
                <a:defRPr sz="2400">
                  <a:solidFill>
                    <a:schemeClr val="tx1"/>
                  </a:solidFill>
                  <a:latin typeface="Times New Roman" panose="02020603050405020304" pitchFamily="18" charset="0"/>
                </a:defRPr>
              </a:lvl5pPr>
              <a:lvl6pPr marL="2514600" indent="-228600" defTabSz="8382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382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382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382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i="1">
                <a:solidFill>
                  <a:srgbClr val="000000"/>
                </a:solidFill>
                <a:latin typeface="Arial" panose="020B0604020202020204" pitchFamily="34" charset="0"/>
              </a:endParaRPr>
            </a:p>
          </p:txBody>
        </p:sp>
      </p:grpSp>
      <p:pic>
        <p:nvPicPr>
          <p:cNvPr id="7" name="HSBC Private Bank" descr="HSBC Private Bank_RGB" hidden="1"/>
          <p:cNvPicPr>
            <a:picLocks noChangeAspect="1" noChangeArrowheads="1"/>
          </p:cNvPicPr>
          <p:nvPr userDrawn="1">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7032625" y="5842000"/>
            <a:ext cx="154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HSBC Premier" descr="HSBC Premier_RGB" hidden="1"/>
          <p:cNvPicPr>
            <a:picLocks noChangeAspect="1" noChangeArrowheads="1"/>
          </p:cNvPicPr>
          <p:nvPr userDrawn="1">
            <p:custDataLst>
              <p:tags r:id="rId2"/>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HSBC Master Brand (Trad Chinese)" descr="Trad_Hex_RGB" hidden="1"/>
          <p:cNvPicPr>
            <a:picLocks noChangeAspect="1" noChangeArrowheads="1"/>
          </p:cNvPicPr>
          <p:nvPr userDrawn="1">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HSBC Master Brand (Sim Chinese)" descr="Sim_Hex_RGB" hidden="1"/>
          <p:cNvPicPr>
            <a:picLocks noChangeAspect="1" noChangeArrowheads="1"/>
          </p:cNvPicPr>
          <p:nvPr userDrawn="1">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gray">
          <a:xfrm>
            <a:off x="7038975" y="5838825"/>
            <a:ext cx="154146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HSBC Master Brand" descr="HSBC Hexagon_logo" hidden="1"/>
          <p:cNvPicPr>
            <a:picLocks noChangeAspect="1" noChangeArrowheads="1"/>
          </p:cNvPicPr>
          <p:nvPr userDrawn="1">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HSBC Insurance" descr="H:\Production\Logo\HSBC LOGO\HSBC Insurance_RGB.emf" hidden="1"/>
          <p:cNvPicPr>
            <a:picLocks noChangeAspect="1" noChangeArrowheads="1"/>
          </p:cNvPicPr>
          <p:nvPr userDrawn="1">
            <p:custDataLst>
              <p:tags r:id="rId6"/>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HSBC GBM (Trad Chinese)" descr="T:\PresFormat\Logos\HSBC GBM_Trad_Chi.emf" hidden="1"/>
          <p:cNvPicPr>
            <a:picLocks noChangeAspect="1" noChangeArrowheads="1"/>
          </p:cNvPicPr>
          <p:nvPr userDrawn="1">
            <p:custDataLst>
              <p:tags r:id="rId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034213" y="5837238"/>
            <a:ext cx="1546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HSBC GBM (Sim Chinese)" descr="T:\PresFormat\Logos\HSBC GBM_Sim_Chi.emf" hidden="1"/>
          <p:cNvPicPr>
            <a:picLocks noChangeAspect="1" noChangeArrowheads="1"/>
          </p:cNvPicPr>
          <p:nvPr userDrawn="1">
            <p:custDataLst>
              <p:tags r:id="rId8"/>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7034213" y="5837238"/>
            <a:ext cx="1546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HSBC GBM" descr="HSBC GBM_Black_CMYK" hidden="1"/>
          <p:cNvPicPr>
            <a:picLocks noChangeAspect="1" noChangeArrowheads="1"/>
          </p:cNvPicPr>
          <p:nvPr userDrawn="1">
            <p:custDataLst>
              <p:tags r:id="rId9"/>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7034213" y="5842000"/>
            <a:ext cx="1546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HSBC Corporate" descr="HSBC Corporate_RGB" hidden="1"/>
          <p:cNvPicPr>
            <a:picLocks noChangeAspect="1" noChangeArrowheads="1"/>
          </p:cNvPicPr>
          <p:nvPr userDrawn="1">
            <p:custDataLst>
              <p:tags r:id="rId10"/>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035800" y="5840413"/>
            <a:ext cx="15446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HSBC Commercial Banking" descr="HSBC Commercial Banking_Black_RGB" hidden="1"/>
          <p:cNvPicPr>
            <a:picLocks noChangeAspect="1" noChangeArrowheads="1"/>
          </p:cNvPicPr>
          <p:nvPr userDrawn="1">
            <p:custDataLst>
              <p:tags r:id="rId11"/>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7034213" y="5840413"/>
            <a:ext cx="15462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HSBC Business" descr="HSBC Business_RGB" hidden="1"/>
          <p:cNvPicPr>
            <a:picLocks noChangeAspect="1" noChangeArrowheads="1"/>
          </p:cNvPicPr>
          <p:nvPr userDrawn="1">
            <p:custDataLst>
              <p:tags r:id="rId12"/>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7035800" y="5842000"/>
            <a:ext cx="15446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HSBC AMG" descr="J:\Production\Library\Logo\HSBC LOGO\HSBC AMG_RGB.emf"/>
          <p:cNvPicPr>
            <a:picLocks noChangeAspect="1" noChangeArrowheads="1"/>
          </p:cNvPicPr>
          <p:nvPr userDrawn="1">
            <p:custDataLst>
              <p:tags r:id="rId13"/>
            </p:custDataLst>
          </p:nvPr>
        </p:nvPicPr>
        <p:blipFill>
          <a:blip r:embed="rId29" cstate="print">
            <a:extLst>
              <a:ext uri="{28A0092B-C50C-407E-A947-70E740481C1C}">
                <a14:useLocalDpi xmlns:a14="http://schemas.microsoft.com/office/drawing/2010/main" val="0"/>
              </a:ext>
            </a:extLst>
          </a:blip>
          <a:srcRect/>
          <a:stretch>
            <a:fillRect/>
          </a:stretch>
        </p:blipFill>
        <p:spPr bwMode="auto">
          <a:xfrm>
            <a:off x="7034213" y="5840413"/>
            <a:ext cx="1546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HSBC Advance" descr="H:\Production\Logo\HSBC LOGO\HSBC Advance_RGB.emf" hidden="1"/>
          <p:cNvPicPr>
            <a:picLocks noChangeAspect="1" noChangeArrowheads="1"/>
          </p:cNvPicPr>
          <p:nvPr userDrawn="1">
            <p:custDataLst>
              <p:tags r:id="rId14"/>
            </p:custDataLst>
          </p:nvPr>
        </p:nvPicPr>
        <p:blipFill>
          <a:blip r:embed="rId30" cstate="print">
            <a:extLst>
              <a:ext uri="{28A0092B-C50C-407E-A947-70E740481C1C}">
                <a14:useLocalDpi xmlns:a14="http://schemas.microsoft.com/office/drawing/2010/main" val="0"/>
              </a:ext>
            </a:extLst>
          </a:blip>
          <a:srcRect/>
          <a:stretch>
            <a:fillRect/>
          </a:stretch>
        </p:blipFill>
        <p:spPr bwMode="auto">
          <a:xfrm>
            <a:off x="7035800" y="5843588"/>
            <a:ext cx="15446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63"/>
          <p:cNvSpPr txBox="1">
            <a:spLocks noChangeArrowheads="1"/>
          </p:cNvSpPr>
          <p:nvPr userDrawn="1"/>
        </p:nvSpPr>
        <p:spPr bwMode="auto">
          <a:xfrm>
            <a:off x="611188" y="5780088"/>
            <a:ext cx="4348162" cy="203200"/>
          </a:xfrm>
          <a:prstGeom prst="rect">
            <a:avLst/>
          </a:prstGeom>
          <a:noFill/>
          <a:ln>
            <a:noFill/>
          </a:ln>
          <a:effectLst/>
        </p:spPr>
        <p:txBody>
          <a:bodyPr wrap="none" lIns="0" tIns="33287" rIns="0" bIns="0">
            <a:spAutoFit/>
          </a:bodyP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fr-FR" sz="1100" b="1">
                <a:solidFill>
                  <a:srgbClr val="000000"/>
                </a:solidFill>
                <a:latin typeface="Arial" panose="020B0604020202020204" pitchFamily="34" charset="0"/>
              </a:rPr>
              <a:t>For institutional one on one use only. Not for further distribution.</a:t>
            </a:r>
          </a:p>
        </p:txBody>
      </p:sp>
      <p:sp>
        <p:nvSpPr>
          <p:cNvPr id="48" name="Master title"/>
          <p:cNvSpPr>
            <a:spLocks noGrp="1" noChangeArrowheads="1"/>
          </p:cNvSpPr>
          <p:nvPr>
            <p:ph type="ctrTitle" sz="quarter"/>
          </p:nvPr>
        </p:nvSpPr>
        <p:spPr>
          <a:xfrm>
            <a:off x="635545" y="2747107"/>
            <a:ext cx="7772120" cy="410037"/>
          </a:xfrm>
          <a:prstGeom prst="rect">
            <a:avLst/>
          </a:prstGeom>
        </p:spPr>
        <p:txBody>
          <a:bodyPr bIns="0" anchor="b"/>
          <a:lstStyle>
            <a:lvl1pPr>
              <a:lnSpc>
                <a:spcPct val="100000"/>
              </a:lnSpc>
              <a:defRPr sz="2700" b="1" smtClean="0">
                <a:solidFill>
                  <a:schemeClr val="tx1"/>
                </a:solidFill>
              </a:defRPr>
            </a:lvl1pPr>
          </a:lstStyle>
          <a:p>
            <a:pPr lvl="0"/>
            <a:r>
              <a:rPr lang="en-GB" noProof="0" dirty="0"/>
              <a:t>Click to edit Master title style</a:t>
            </a:r>
          </a:p>
        </p:txBody>
      </p:sp>
      <p:sp>
        <p:nvSpPr>
          <p:cNvPr id="22" name="Footer Placeholder 1"/>
          <p:cNvSpPr>
            <a:spLocks noGrp="1"/>
          </p:cNvSpPr>
          <p:nvPr>
            <p:ph type="ftr" sz="quarter" idx="10"/>
          </p:nvPr>
        </p:nvSpPr>
        <p:spPr>
          <a:xfrm>
            <a:off x="9501188" y="6367463"/>
            <a:ext cx="2039937" cy="158750"/>
          </a:xfrm>
        </p:spPr>
        <p:txBody>
          <a:bodyPr/>
          <a:lstStyle>
            <a:lvl1pPr algn="l">
              <a:defRPr/>
            </a:lvl1pPr>
          </a:lstStyle>
          <a:p>
            <a:pPr>
              <a:defRPr/>
            </a:pPr>
            <a:endParaRPr lang="en-GB" altLang="zh-TW"/>
          </a:p>
        </p:txBody>
      </p:sp>
    </p:spTree>
    <p:extLst>
      <p:ext uri="{BB962C8B-B14F-4D97-AF65-F5344CB8AC3E}">
        <p14:creationId xmlns:p14="http://schemas.microsoft.com/office/powerpoint/2010/main" val="2592563208"/>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1"/>
            <a:ext cx="7772400" cy="1362075"/>
          </a:xfrm>
          <a:prstGeom prst="rect">
            <a:avLst/>
          </a:prstGeom>
        </p:spPr>
        <p:txBody>
          <a:bodyPr lIns="91429" tIns="45714" rIns="91429" bIns="45714"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a:prstGeom prst="rect">
            <a:avLst/>
          </a:prstGeom>
        </p:spPr>
        <p:txBody>
          <a:bodyPr lIns="91429" tIns="45714" rIns="91429" bIns="45714" anchor="b"/>
          <a:lstStyle>
            <a:lvl1pPr marL="0" indent="0">
              <a:buNone/>
              <a:defRPr sz="2000"/>
            </a:lvl1pPr>
            <a:lvl2pPr marL="457146" indent="0">
              <a:buNone/>
              <a:defRPr sz="1800"/>
            </a:lvl2pPr>
            <a:lvl3pPr marL="914293" indent="0">
              <a:buNone/>
              <a:defRPr sz="1600"/>
            </a:lvl3pPr>
            <a:lvl4pPr marL="1371440" indent="0">
              <a:buNone/>
              <a:defRPr sz="1400"/>
            </a:lvl4pPr>
            <a:lvl5pPr marL="1828586" indent="0">
              <a:buNone/>
              <a:defRPr sz="1400"/>
            </a:lvl5pPr>
            <a:lvl6pPr marL="2285733" indent="0">
              <a:buNone/>
              <a:defRPr sz="1400"/>
            </a:lvl6pPr>
            <a:lvl7pPr marL="2742879" indent="0">
              <a:buNone/>
              <a:defRPr sz="1400"/>
            </a:lvl7pPr>
            <a:lvl8pPr marL="3200026" indent="0">
              <a:buNone/>
              <a:defRPr sz="1400"/>
            </a:lvl8pPr>
            <a:lvl9pPr marL="3657172" indent="0">
              <a:buNone/>
              <a:defRPr sz="1400"/>
            </a:lvl9pPr>
          </a:lstStyle>
          <a:p>
            <a:pPr lvl="0"/>
            <a:r>
              <a:rPr lang="fr-FR"/>
              <a:t>Modifiez les styles du texte du masque</a:t>
            </a:r>
          </a:p>
        </p:txBody>
      </p:sp>
      <p:sp>
        <p:nvSpPr>
          <p:cNvPr id="4" name="Espace réservé du pied de page 1"/>
          <p:cNvSpPr>
            <a:spLocks noGrp="1"/>
          </p:cNvSpPr>
          <p:nvPr>
            <p:ph type="ftr" sz="quarter" idx="10"/>
          </p:nvPr>
        </p:nvSpPr>
        <p:spPr/>
        <p:txBody>
          <a:bodyPr/>
          <a:lstStyle>
            <a:lvl1pPr>
              <a:defRPr/>
            </a:lvl1pPr>
          </a:lstStyle>
          <a:p>
            <a:pPr>
              <a:defRPr/>
            </a:pPr>
            <a:endParaRPr lang="fr-FR"/>
          </a:p>
        </p:txBody>
      </p:sp>
    </p:spTree>
    <p:extLst>
      <p:ext uri="{BB962C8B-B14F-4D97-AF65-F5344CB8AC3E}">
        <p14:creationId xmlns:p14="http://schemas.microsoft.com/office/powerpoint/2010/main" val="1248899202"/>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4" name="Footer Placeholder 3"/>
          <p:cNvSpPr>
            <a:spLocks noGrp="1"/>
          </p:cNvSpPr>
          <p:nvPr>
            <p:ph type="ftr" sz="quarter" idx="10"/>
          </p:nvPr>
        </p:nvSpPr>
        <p:spPr>
          <a:xfrm>
            <a:off x="9685338" y="6423025"/>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2825061382"/>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01">
    <p:spTree>
      <p:nvGrpSpPr>
        <p:cNvPr id="1" name=""/>
        <p:cNvGrpSpPr/>
        <p:nvPr/>
      </p:nvGrpSpPr>
      <p:grpSpPr>
        <a:xfrm>
          <a:off x="0" y="0"/>
          <a:ext cx="0" cy="0"/>
          <a:chOff x="0" y="0"/>
          <a:chExt cx="0" cy="0"/>
        </a:xfrm>
      </p:grpSpPr>
      <p:sp>
        <p:nvSpPr>
          <p:cNvPr id="9" name="01 Content Placeholder"/>
          <p:cNvSpPr>
            <a:spLocks noGrp="1"/>
          </p:cNvSpPr>
          <p:nvPr>
            <p:ph sz="quarter" idx="11"/>
          </p:nvPr>
        </p:nvSpPr>
        <p:spPr>
          <a:xfrm>
            <a:off x="508044" y="1231405"/>
            <a:ext cx="8123833"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4" name="Footer Placeholder 3"/>
          <p:cNvSpPr>
            <a:spLocks noGrp="1"/>
          </p:cNvSpPr>
          <p:nvPr>
            <p:ph type="ftr" sz="quarter" idx="12"/>
          </p:nvPr>
        </p:nvSpPr>
        <p:spPr>
          <a:xfrm>
            <a:off x="9537700" y="6365875"/>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1353101104"/>
      </p:ext>
    </p:extLst>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02">
    <p:spTree>
      <p:nvGrpSpPr>
        <p:cNvPr id="1" name=""/>
        <p:cNvGrpSpPr/>
        <p:nvPr/>
      </p:nvGrpSpPr>
      <p:grpSpPr>
        <a:xfrm>
          <a:off x="0" y="0"/>
          <a:ext cx="0" cy="0"/>
          <a:chOff x="0" y="0"/>
          <a:chExt cx="0" cy="0"/>
        </a:xfrm>
      </p:grpSpPr>
      <p:sp>
        <p:nvSpPr>
          <p:cNvPr id="9" name="02 Content Placeholder"/>
          <p:cNvSpPr>
            <a:spLocks noGrp="1"/>
          </p:cNvSpPr>
          <p:nvPr>
            <p:ph sz="quarter" idx="12"/>
          </p:nvPr>
        </p:nvSpPr>
        <p:spPr>
          <a:xfrm>
            <a:off x="4638386" y="1231405"/>
            <a:ext cx="3988953"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01 Content Placeholder"/>
          <p:cNvSpPr>
            <a:spLocks noGrp="1"/>
          </p:cNvSpPr>
          <p:nvPr>
            <p:ph sz="quarter" idx="11"/>
          </p:nvPr>
        </p:nvSpPr>
        <p:spPr>
          <a:xfrm>
            <a:off x="508000" y="1231405"/>
            <a:ext cx="399317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5" name="Footer Placeholder 3"/>
          <p:cNvSpPr>
            <a:spLocks noGrp="1"/>
          </p:cNvSpPr>
          <p:nvPr>
            <p:ph type="ftr" sz="quarter" idx="13"/>
          </p:nvPr>
        </p:nvSpPr>
        <p:spPr>
          <a:xfrm>
            <a:off x="9577388" y="6356350"/>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3057537932"/>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03">
    <p:spTree>
      <p:nvGrpSpPr>
        <p:cNvPr id="1" name=""/>
        <p:cNvGrpSpPr/>
        <p:nvPr/>
      </p:nvGrpSpPr>
      <p:grpSpPr>
        <a:xfrm>
          <a:off x="0" y="0"/>
          <a:ext cx="0" cy="0"/>
          <a:chOff x="0" y="0"/>
          <a:chExt cx="0" cy="0"/>
        </a:xfrm>
      </p:grpSpPr>
      <p:sp>
        <p:nvSpPr>
          <p:cNvPr id="13" name="03 Content Placeholder"/>
          <p:cNvSpPr>
            <a:spLocks noGrp="1"/>
          </p:cNvSpPr>
          <p:nvPr>
            <p:ph sz="quarter" idx="15"/>
          </p:nvPr>
        </p:nvSpPr>
        <p:spPr>
          <a:xfrm>
            <a:off x="6000543" y="1231405"/>
            <a:ext cx="262057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02 Content Placeholder"/>
          <p:cNvSpPr>
            <a:spLocks noGrp="1"/>
          </p:cNvSpPr>
          <p:nvPr>
            <p:ph sz="quarter" idx="14"/>
          </p:nvPr>
        </p:nvSpPr>
        <p:spPr>
          <a:xfrm>
            <a:off x="3254294" y="1231405"/>
            <a:ext cx="262057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01 Content Placeholder"/>
          <p:cNvSpPr>
            <a:spLocks noGrp="1"/>
          </p:cNvSpPr>
          <p:nvPr>
            <p:ph sz="quarter" idx="13"/>
          </p:nvPr>
        </p:nvSpPr>
        <p:spPr>
          <a:xfrm>
            <a:off x="508044" y="1231405"/>
            <a:ext cx="262057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6" name="Footer Placeholder 3"/>
          <p:cNvSpPr>
            <a:spLocks noGrp="1"/>
          </p:cNvSpPr>
          <p:nvPr>
            <p:ph type="ftr" sz="quarter" idx="16"/>
          </p:nvPr>
        </p:nvSpPr>
        <p:spPr>
          <a:xfrm>
            <a:off x="9437688" y="6365875"/>
            <a:ext cx="2039937"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1018093431"/>
      </p:ext>
    </p:extLst>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04">
    <p:spTree>
      <p:nvGrpSpPr>
        <p:cNvPr id="1" name=""/>
        <p:cNvGrpSpPr/>
        <p:nvPr/>
      </p:nvGrpSpPr>
      <p:grpSpPr>
        <a:xfrm>
          <a:off x="0" y="0"/>
          <a:ext cx="0" cy="0"/>
          <a:chOff x="0" y="0"/>
          <a:chExt cx="0" cy="0"/>
        </a:xfrm>
      </p:grpSpPr>
      <p:sp>
        <p:nvSpPr>
          <p:cNvPr id="16" name="04 Content Placeholder"/>
          <p:cNvSpPr>
            <a:spLocks noGrp="1"/>
          </p:cNvSpPr>
          <p:nvPr>
            <p:ph sz="quarter" idx="17"/>
          </p:nvPr>
        </p:nvSpPr>
        <p:spPr>
          <a:xfrm>
            <a:off x="6677142" y="1231405"/>
            <a:ext cx="195349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3 Content Placeholder"/>
          <p:cNvSpPr>
            <a:spLocks noGrp="1"/>
          </p:cNvSpPr>
          <p:nvPr>
            <p:ph sz="quarter" idx="16"/>
          </p:nvPr>
        </p:nvSpPr>
        <p:spPr>
          <a:xfrm>
            <a:off x="4620775" y="1231405"/>
            <a:ext cx="195349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2 Content Placeholder"/>
          <p:cNvSpPr>
            <a:spLocks noGrp="1"/>
          </p:cNvSpPr>
          <p:nvPr>
            <p:ph sz="quarter" idx="15"/>
          </p:nvPr>
        </p:nvSpPr>
        <p:spPr>
          <a:xfrm>
            <a:off x="2564410" y="1231405"/>
            <a:ext cx="195349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01 Content Placeholder"/>
          <p:cNvSpPr>
            <a:spLocks noGrp="1"/>
          </p:cNvSpPr>
          <p:nvPr>
            <p:ph sz="quarter" idx="14"/>
          </p:nvPr>
        </p:nvSpPr>
        <p:spPr>
          <a:xfrm>
            <a:off x="508044" y="1231405"/>
            <a:ext cx="1953491" cy="49931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7" name="Footer Placeholder 3"/>
          <p:cNvSpPr>
            <a:spLocks noGrp="1"/>
          </p:cNvSpPr>
          <p:nvPr>
            <p:ph type="ftr" sz="quarter" idx="18"/>
          </p:nvPr>
        </p:nvSpPr>
        <p:spPr>
          <a:xfrm>
            <a:off x="9409113" y="6394450"/>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1892987710"/>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05">
    <p:spTree>
      <p:nvGrpSpPr>
        <p:cNvPr id="1" name=""/>
        <p:cNvGrpSpPr/>
        <p:nvPr/>
      </p:nvGrpSpPr>
      <p:grpSpPr>
        <a:xfrm>
          <a:off x="0" y="0"/>
          <a:ext cx="0" cy="0"/>
          <a:chOff x="0" y="0"/>
          <a:chExt cx="0" cy="0"/>
        </a:xfrm>
      </p:grpSpPr>
      <p:sp>
        <p:nvSpPr>
          <p:cNvPr id="7" name="02 Content Placeholder"/>
          <p:cNvSpPr>
            <a:spLocks noGrp="1"/>
          </p:cNvSpPr>
          <p:nvPr>
            <p:ph sz="quarter" idx="14"/>
          </p:nvPr>
        </p:nvSpPr>
        <p:spPr>
          <a:xfrm>
            <a:off x="508045" y="3772864"/>
            <a:ext cx="8123832"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01 Content Placeholder"/>
          <p:cNvSpPr>
            <a:spLocks noGrp="1"/>
          </p:cNvSpPr>
          <p:nvPr>
            <p:ph sz="quarter" idx="13"/>
          </p:nvPr>
        </p:nvSpPr>
        <p:spPr>
          <a:xfrm>
            <a:off x="508045" y="1231405"/>
            <a:ext cx="8123832"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5" name="Footer Placeholder 3"/>
          <p:cNvSpPr>
            <a:spLocks noGrp="1"/>
          </p:cNvSpPr>
          <p:nvPr>
            <p:ph type="ftr" sz="quarter" idx="15"/>
          </p:nvPr>
        </p:nvSpPr>
        <p:spPr>
          <a:xfrm>
            <a:off x="9734550" y="6326188"/>
            <a:ext cx="2039938" cy="160337"/>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4259597080"/>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06">
    <p:spTree>
      <p:nvGrpSpPr>
        <p:cNvPr id="1" name=""/>
        <p:cNvGrpSpPr/>
        <p:nvPr/>
      </p:nvGrpSpPr>
      <p:grpSpPr>
        <a:xfrm>
          <a:off x="0" y="0"/>
          <a:ext cx="0" cy="0"/>
          <a:chOff x="0" y="0"/>
          <a:chExt cx="0" cy="0"/>
        </a:xfrm>
      </p:grpSpPr>
      <p:sp>
        <p:nvSpPr>
          <p:cNvPr id="11" name="03 Content Placeholder"/>
          <p:cNvSpPr>
            <a:spLocks noGrp="1"/>
          </p:cNvSpPr>
          <p:nvPr>
            <p:ph sz="quarter" idx="15"/>
          </p:nvPr>
        </p:nvSpPr>
        <p:spPr>
          <a:xfrm>
            <a:off x="508045" y="4647309"/>
            <a:ext cx="8122588" cy="15772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02 Content Placeholder"/>
          <p:cNvSpPr>
            <a:spLocks noGrp="1"/>
          </p:cNvSpPr>
          <p:nvPr>
            <p:ph sz="quarter" idx="14"/>
          </p:nvPr>
        </p:nvSpPr>
        <p:spPr>
          <a:xfrm>
            <a:off x="508045" y="2940487"/>
            <a:ext cx="8122588" cy="15772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01 Content Placeholder"/>
          <p:cNvSpPr>
            <a:spLocks noGrp="1"/>
          </p:cNvSpPr>
          <p:nvPr>
            <p:ph sz="quarter" idx="13"/>
          </p:nvPr>
        </p:nvSpPr>
        <p:spPr>
          <a:xfrm>
            <a:off x="508045" y="1233665"/>
            <a:ext cx="8122588" cy="15772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6" name="Footer Placeholder 3"/>
          <p:cNvSpPr>
            <a:spLocks noGrp="1"/>
          </p:cNvSpPr>
          <p:nvPr>
            <p:ph type="ftr" sz="quarter" idx="16"/>
          </p:nvPr>
        </p:nvSpPr>
        <p:spPr>
          <a:xfrm>
            <a:off x="9675813" y="6384925"/>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1494099029"/>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07">
    <p:spTree>
      <p:nvGrpSpPr>
        <p:cNvPr id="1" name=""/>
        <p:cNvGrpSpPr/>
        <p:nvPr/>
      </p:nvGrpSpPr>
      <p:grpSpPr>
        <a:xfrm>
          <a:off x="0" y="0"/>
          <a:ext cx="0" cy="0"/>
          <a:chOff x="0" y="0"/>
          <a:chExt cx="0" cy="0"/>
        </a:xfrm>
      </p:grpSpPr>
      <p:sp>
        <p:nvSpPr>
          <p:cNvPr id="11" name="04 Content Placeholder"/>
          <p:cNvSpPr>
            <a:spLocks noGrp="1"/>
          </p:cNvSpPr>
          <p:nvPr>
            <p:ph sz="quarter" idx="16"/>
          </p:nvPr>
        </p:nvSpPr>
        <p:spPr>
          <a:xfrm>
            <a:off x="4637462" y="3772864"/>
            <a:ext cx="39931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03 Content Placeholder"/>
          <p:cNvSpPr>
            <a:spLocks noGrp="1"/>
          </p:cNvSpPr>
          <p:nvPr>
            <p:ph sz="quarter" idx="15"/>
          </p:nvPr>
        </p:nvSpPr>
        <p:spPr>
          <a:xfrm>
            <a:off x="513367" y="3772864"/>
            <a:ext cx="39931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02 Content Placeholder"/>
          <p:cNvSpPr>
            <a:spLocks noGrp="1"/>
          </p:cNvSpPr>
          <p:nvPr>
            <p:ph sz="quarter" idx="14"/>
          </p:nvPr>
        </p:nvSpPr>
        <p:spPr>
          <a:xfrm>
            <a:off x="4637462" y="1231405"/>
            <a:ext cx="39931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01 Content Placeholder"/>
          <p:cNvSpPr>
            <a:spLocks noGrp="1"/>
          </p:cNvSpPr>
          <p:nvPr>
            <p:ph sz="quarter" idx="13"/>
          </p:nvPr>
        </p:nvSpPr>
        <p:spPr>
          <a:xfrm>
            <a:off x="513367" y="1231405"/>
            <a:ext cx="39931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7" name="Footer Placeholder 3"/>
          <p:cNvSpPr>
            <a:spLocks noGrp="1"/>
          </p:cNvSpPr>
          <p:nvPr>
            <p:ph type="ftr" sz="quarter" idx="17"/>
          </p:nvPr>
        </p:nvSpPr>
        <p:spPr>
          <a:xfrm>
            <a:off x="9447213" y="6375400"/>
            <a:ext cx="2039937"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202590961"/>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08">
    <p:spTree>
      <p:nvGrpSpPr>
        <p:cNvPr id="1" name=""/>
        <p:cNvGrpSpPr/>
        <p:nvPr/>
      </p:nvGrpSpPr>
      <p:grpSpPr>
        <a:xfrm>
          <a:off x="0" y="0"/>
          <a:ext cx="0" cy="0"/>
          <a:chOff x="0" y="0"/>
          <a:chExt cx="0" cy="0"/>
        </a:xfrm>
      </p:grpSpPr>
      <p:sp>
        <p:nvSpPr>
          <p:cNvPr id="19" name="06 Content Placeholder"/>
          <p:cNvSpPr>
            <a:spLocks noGrp="1"/>
          </p:cNvSpPr>
          <p:nvPr>
            <p:ph sz="quarter" idx="21"/>
          </p:nvPr>
        </p:nvSpPr>
        <p:spPr>
          <a:xfrm>
            <a:off x="6000543" y="3772864"/>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05 Content Placeholder"/>
          <p:cNvSpPr>
            <a:spLocks noGrp="1"/>
          </p:cNvSpPr>
          <p:nvPr>
            <p:ph sz="quarter" idx="20"/>
          </p:nvPr>
        </p:nvSpPr>
        <p:spPr>
          <a:xfrm>
            <a:off x="3254293" y="3772864"/>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04 Content Placeholder"/>
          <p:cNvSpPr>
            <a:spLocks noGrp="1"/>
          </p:cNvSpPr>
          <p:nvPr>
            <p:ph sz="quarter" idx="19"/>
          </p:nvPr>
        </p:nvSpPr>
        <p:spPr>
          <a:xfrm>
            <a:off x="508044" y="3772864"/>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03 Content Placeholder"/>
          <p:cNvSpPr>
            <a:spLocks noGrp="1"/>
          </p:cNvSpPr>
          <p:nvPr>
            <p:ph sz="quarter" idx="18"/>
          </p:nvPr>
        </p:nvSpPr>
        <p:spPr>
          <a:xfrm>
            <a:off x="6000543" y="1231405"/>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2 Content Placeholder"/>
          <p:cNvSpPr>
            <a:spLocks noGrp="1"/>
          </p:cNvSpPr>
          <p:nvPr>
            <p:ph sz="quarter" idx="17"/>
          </p:nvPr>
        </p:nvSpPr>
        <p:spPr>
          <a:xfrm>
            <a:off x="3254293" y="1231405"/>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1 Content Placeholder"/>
          <p:cNvSpPr>
            <a:spLocks noGrp="1"/>
          </p:cNvSpPr>
          <p:nvPr>
            <p:ph sz="quarter" idx="16"/>
          </p:nvPr>
        </p:nvSpPr>
        <p:spPr>
          <a:xfrm>
            <a:off x="508044" y="1231405"/>
            <a:ext cx="262057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9" name="Footer Placeholder 3"/>
          <p:cNvSpPr>
            <a:spLocks noGrp="1"/>
          </p:cNvSpPr>
          <p:nvPr>
            <p:ph type="ftr" sz="quarter" idx="22"/>
          </p:nvPr>
        </p:nvSpPr>
        <p:spPr>
          <a:xfrm>
            <a:off x="9537700" y="6365875"/>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3333028008"/>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09">
    <p:spTree>
      <p:nvGrpSpPr>
        <p:cNvPr id="1" name=""/>
        <p:cNvGrpSpPr/>
        <p:nvPr/>
      </p:nvGrpSpPr>
      <p:grpSpPr>
        <a:xfrm>
          <a:off x="0" y="0"/>
          <a:ext cx="0" cy="0"/>
          <a:chOff x="0" y="0"/>
          <a:chExt cx="0" cy="0"/>
        </a:xfrm>
      </p:grpSpPr>
      <p:sp>
        <p:nvSpPr>
          <p:cNvPr id="21" name="08 Content Placeholder"/>
          <p:cNvSpPr>
            <a:spLocks noGrp="1"/>
          </p:cNvSpPr>
          <p:nvPr>
            <p:ph sz="quarter" idx="24"/>
          </p:nvPr>
        </p:nvSpPr>
        <p:spPr>
          <a:xfrm>
            <a:off x="6685922" y="3772864"/>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07 Content Placeholder"/>
          <p:cNvSpPr>
            <a:spLocks noGrp="1"/>
          </p:cNvSpPr>
          <p:nvPr>
            <p:ph sz="quarter" idx="23"/>
          </p:nvPr>
        </p:nvSpPr>
        <p:spPr>
          <a:xfrm>
            <a:off x="4626629" y="3772864"/>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06 Content Placeholder"/>
          <p:cNvSpPr>
            <a:spLocks noGrp="1"/>
          </p:cNvSpPr>
          <p:nvPr>
            <p:ph sz="quarter" idx="22"/>
          </p:nvPr>
        </p:nvSpPr>
        <p:spPr>
          <a:xfrm>
            <a:off x="2567336" y="3772864"/>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05 Content Placeholder"/>
          <p:cNvSpPr>
            <a:spLocks noGrp="1"/>
          </p:cNvSpPr>
          <p:nvPr>
            <p:ph sz="quarter" idx="21"/>
          </p:nvPr>
        </p:nvSpPr>
        <p:spPr>
          <a:xfrm>
            <a:off x="508044" y="3772864"/>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04 Content Placeholder"/>
          <p:cNvSpPr>
            <a:spLocks noGrp="1"/>
          </p:cNvSpPr>
          <p:nvPr>
            <p:ph sz="quarter" idx="20"/>
          </p:nvPr>
        </p:nvSpPr>
        <p:spPr>
          <a:xfrm>
            <a:off x="6685922" y="1231405"/>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03 Content Placeholder"/>
          <p:cNvSpPr>
            <a:spLocks noGrp="1"/>
          </p:cNvSpPr>
          <p:nvPr>
            <p:ph sz="quarter" idx="19"/>
          </p:nvPr>
        </p:nvSpPr>
        <p:spPr>
          <a:xfrm>
            <a:off x="4626629" y="1231405"/>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2 Content Placeholder"/>
          <p:cNvSpPr>
            <a:spLocks noGrp="1"/>
          </p:cNvSpPr>
          <p:nvPr>
            <p:ph sz="quarter" idx="18"/>
          </p:nvPr>
        </p:nvSpPr>
        <p:spPr>
          <a:xfrm>
            <a:off x="2567336" y="1231405"/>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1 Content Placeholder"/>
          <p:cNvSpPr>
            <a:spLocks noGrp="1"/>
          </p:cNvSpPr>
          <p:nvPr>
            <p:ph sz="quarter" idx="13"/>
          </p:nvPr>
        </p:nvSpPr>
        <p:spPr>
          <a:xfrm>
            <a:off x="508044" y="1231405"/>
            <a:ext cx="1935191" cy="24517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11" name="Footer Placeholder 3"/>
          <p:cNvSpPr>
            <a:spLocks noGrp="1"/>
          </p:cNvSpPr>
          <p:nvPr>
            <p:ph type="ftr" sz="quarter" idx="25"/>
          </p:nvPr>
        </p:nvSpPr>
        <p:spPr>
          <a:xfrm>
            <a:off x="9586913" y="6278563"/>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2000791789"/>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lIns="91429" tIns="45714" rIns="91429" bIns="45714"/>
          <a:lstStyle/>
          <a:p>
            <a:r>
              <a:rPr lang="fr-FR"/>
              <a:t>Modifiez le style du titre</a:t>
            </a:r>
          </a:p>
        </p:txBody>
      </p:sp>
      <p:sp>
        <p:nvSpPr>
          <p:cNvPr id="3" name="Espace réservé du contenu 2"/>
          <p:cNvSpPr>
            <a:spLocks noGrp="1"/>
          </p:cNvSpPr>
          <p:nvPr>
            <p:ph sz="half" idx="1"/>
          </p:nvPr>
        </p:nvSpPr>
        <p:spPr>
          <a:xfrm>
            <a:off x="457200" y="1600201"/>
            <a:ext cx="4038600" cy="4525963"/>
          </a:xfrm>
          <a:prstGeom prst="rect">
            <a:avLst/>
          </a:prstGeom>
        </p:spPr>
        <p:txBody>
          <a:bodyPr lIns="91429" tIns="45714" rIns="91429" bIns="45714"/>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1"/>
            <a:ext cx="4038600" cy="4525963"/>
          </a:xfrm>
          <a:prstGeom prst="rect">
            <a:avLst/>
          </a:prstGeom>
        </p:spPr>
        <p:txBody>
          <a:bodyPr lIns="91429" tIns="45714" rIns="91429" bIns="45714"/>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1"/>
          <p:cNvSpPr>
            <a:spLocks noGrp="1"/>
          </p:cNvSpPr>
          <p:nvPr>
            <p:ph type="ftr" sz="quarter" idx="10"/>
          </p:nvPr>
        </p:nvSpPr>
        <p:spPr/>
        <p:txBody>
          <a:bodyPr/>
          <a:lstStyle>
            <a:lvl1pPr>
              <a:defRPr/>
            </a:lvl1pPr>
          </a:lstStyle>
          <a:p>
            <a:pPr>
              <a:defRPr/>
            </a:pPr>
            <a:endParaRPr lang="fr-FR"/>
          </a:p>
        </p:txBody>
      </p:sp>
    </p:spTree>
    <p:extLst>
      <p:ext uri="{BB962C8B-B14F-4D97-AF65-F5344CB8AC3E}">
        <p14:creationId xmlns:p14="http://schemas.microsoft.com/office/powerpoint/2010/main" val="1694515215"/>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sp>
        <p:nvSpPr>
          <p:cNvPr id="17" name="06 Content Placeholder"/>
          <p:cNvSpPr>
            <a:spLocks noGrp="1"/>
          </p:cNvSpPr>
          <p:nvPr>
            <p:ph sz="quarter" idx="21"/>
          </p:nvPr>
        </p:nvSpPr>
        <p:spPr>
          <a:xfrm>
            <a:off x="4637462" y="4645050"/>
            <a:ext cx="398365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05 Content Placeholder"/>
          <p:cNvSpPr>
            <a:spLocks noGrp="1"/>
          </p:cNvSpPr>
          <p:nvPr>
            <p:ph sz="quarter" idx="20"/>
          </p:nvPr>
        </p:nvSpPr>
        <p:spPr>
          <a:xfrm>
            <a:off x="513367" y="4645050"/>
            <a:ext cx="399317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4 Content Placeholder"/>
          <p:cNvSpPr>
            <a:spLocks noGrp="1"/>
          </p:cNvSpPr>
          <p:nvPr>
            <p:ph sz="quarter" idx="19"/>
          </p:nvPr>
        </p:nvSpPr>
        <p:spPr>
          <a:xfrm>
            <a:off x="4637462" y="2938227"/>
            <a:ext cx="398365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3 Content Placeholder"/>
          <p:cNvSpPr>
            <a:spLocks noGrp="1"/>
          </p:cNvSpPr>
          <p:nvPr>
            <p:ph sz="quarter" idx="18"/>
          </p:nvPr>
        </p:nvSpPr>
        <p:spPr>
          <a:xfrm>
            <a:off x="513367" y="2938227"/>
            <a:ext cx="399317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02 Content Placeholder"/>
          <p:cNvSpPr>
            <a:spLocks noGrp="1"/>
          </p:cNvSpPr>
          <p:nvPr>
            <p:ph sz="quarter" idx="17"/>
          </p:nvPr>
        </p:nvSpPr>
        <p:spPr>
          <a:xfrm>
            <a:off x="4637462" y="1231405"/>
            <a:ext cx="398365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01 Content Placeholder"/>
          <p:cNvSpPr>
            <a:spLocks noGrp="1"/>
          </p:cNvSpPr>
          <p:nvPr>
            <p:ph sz="quarter" idx="16"/>
          </p:nvPr>
        </p:nvSpPr>
        <p:spPr>
          <a:xfrm>
            <a:off x="513367" y="1231405"/>
            <a:ext cx="399317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9" name="Footer Placeholder 3"/>
          <p:cNvSpPr>
            <a:spLocks noGrp="1"/>
          </p:cNvSpPr>
          <p:nvPr>
            <p:ph type="ftr" sz="quarter" idx="22"/>
          </p:nvPr>
        </p:nvSpPr>
        <p:spPr>
          <a:xfrm>
            <a:off x="9477375" y="6365875"/>
            <a:ext cx="2039938"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2571873461"/>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11">
    <p:spTree>
      <p:nvGrpSpPr>
        <p:cNvPr id="1" name=""/>
        <p:cNvGrpSpPr/>
        <p:nvPr/>
      </p:nvGrpSpPr>
      <p:grpSpPr>
        <a:xfrm>
          <a:off x="0" y="0"/>
          <a:ext cx="0" cy="0"/>
          <a:chOff x="0" y="0"/>
          <a:chExt cx="0" cy="0"/>
        </a:xfrm>
      </p:grpSpPr>
      <p:sp>
        <p:nvSpPr>
          <p:cNvPr id="32" name="12 Content Placeholder"/>
          <p:cNvSpPr>
            <a:spLocks noGrp="1"/>
          </p:cNvSpPr>
          <p:nvPr>
            <p:ph sz="quarter" idx="34"/>
          </p:nvPr>
        </p:nvSpPr>
        <p:spPr>
          <a:xfrm>
            <a:off x="6685809" y="4645050"/>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11 Content Placeholder"/>
          <p:cNvSpPr>
            <a:spLocks noGrp="1"/>
          </p:cNvSpPr>
          <p:nvPr>
            <p:ph sz="quarter" idx="33"/>
          </p:nvPr>
        </p:nvSpPr>
        <p:spPr>
          <a:xfrm>
            <a:off x="4626554" y="4645050"/>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10 Content Placeholder"/>
          <p:cNvSpPr>
            <a:spLocks noGrp="1"/>
          </p:cNvSpPr>
          <p:nvPr>
            <p:ph sz="quarter" idx="32"/>
          </p:nvPr>
        </p:nvSpPr>
        <p:spPr>
          <a:xfrm>
            <a:off x="2567299" y="4645050"/>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09 Content Placeholder"/>
          <p:cNvSpPr>
            <a:spLocks noGrp="1"/>
          </p:cNvSpPr>
          <p:nvPr>
            <p:ph sz="quarter" idx="31"/>
          </p:nvPr>
        </p:nvSpPr>
        <p:spPr>
          <a:xfrm>
            <a:off x="508045" y="4645050"/>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08 Content Placeholder"/>
          <p:cNvSpPr>
            <a:spLocks noGrp="1"/>
          </p:cNvSpPr>
          <p:nvPr>
            <p:ph sz="quarter" idx="30"/>
          </p:nvPr>
        </p:nvSpPr>
        <p:spPr>
          <a:xfrm>
            <a:off x="6685809" y="2938227"/>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07 Content Placeholder"/>
          <p:cNvSpPr>
            <a:spLocks noGrp="1"/>
          </p:cNvSpPr>
          <p:nvPr>
            <p:ph sz="quarter" idx="29"/>
          </p:nvPr>
        </p:nvSpPr>
        <p:spPr>
          <a:xfrm>
            <a:off x="4626554" y="2938227"/>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06 Content Placeholder"/>
          <p:cNvSpPr>
            <a:spLocks noGrp="1"/>
          </p:cNvSpPr>
          <p:nvPr>
            <p:ph sz="quarter" idx="28"/>
          </p:nvPr>
        </p:nvSpPr>
        <p:spPr>
          <a:xfrm>
            <a:off x="2567299" y="2938227"/>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05 Content Placeholder"/>
          <p:cNvSpPr>
            <a:spLocks noGrp="1"/>
          </p:cNvSpPr>
          <p:nvPr>
            <p:ph sz="quarter" idx="27"/>
          </p:nvPr>
        </p:nvSpPr>
        <p:spPr>
          <a:xfrm>
            <a:off x="508045" y="2938227"/>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04 Content Placeholder"/>
          <p:cNvSpPr>
            <a:spLocks noGrp="1"/>
          </p:cNvSpPr>
          <p:nvPr>
            <p:ph sz="quarter" idx="26"/>
          </p:nvPr>
        </p:nvSpPr>
        <p:spPr>
          <a:xfrm>
            <a:off x="6685809" y="1231405"/>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03 Content Placeholder"/>
          <p:cNvSpPr>
            <a:spLocks noGrp="1"/>
          </p:cNvSpPr>
          <p:nvPr>
            <p:ph sz="quarter" idx="25"/>
          </p:nvPr>
        </p:nvSpPr>
        <p:spPr>
          <a:xfrm>
            <a:off x="4626554" y="1231405"/>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02 Content Placeholder"/>
          <p:cNvSpPr>
            <a:spLocks noGrp="1"/>
          </p:cNvSpPr>
          <p:nvPr>
            <p:ph sz="quarter" idx="24"/>
          </p:nvPr>
        </p:nvSpPr>
        <p:spPr>
          <a:xfrm>
            <a:off x="2567299" y="1231405"/>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01 Content Placeholder"/>
          <p:cNvSpPr>
            <a:spLocks noGrp="1"/>
          </p:cNvSpPr>
          <p:nvPr>
            <p:ph sz="quarter" idx="23"/>
          </p:nvPr>
        </p:nvSpPr>
        <p:spPr>
          <a:xfrm>
            <a:off x="508045" y="1231405"/>
            <a:ext cx="1935191" cy="15795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Slide title"/>
          <p:cNvSpPr>
            <a:spLocks noGrp="1"/>
          </p:cNvSpPr>
          <p:nvPr>
            <p:ph type="title"/>
          </p:nvPr>
        </p:nvSpPr>
        <p:spPr>
          <a:xfrm>
            <a:off x="513773" y="253534"/>
            <a:ext cx="8121535" cy="685800"/>
          </a:xfrm>
          <a:prstGeom prst="rect">
            <a:avLst/>
          </a:prstGeom>
          <a:noFill/>
          <a:ln>
            <a:noFill/>
          </a:ln>
          <a:effectLst/>
        </p:spPr>
        <p:txBody>
          <a:bodyPr/>
          <a:lstStyle/>
          <a:p>
            <a:pPr lvl="0"/>
            <a:r>
              <a:rPr lang="en-US" dirty="0"/>
              <a:t>Click to edit Master title style</a:t>
            </a:r>
          </a:p>
        </p:txBody>
      </p:sp>
      <p:sp>
        <p:nvSpPr>
          <p:cNvPr id="15" name="Footer Placeholder 3"/>
          <p:cNvSpPr>
            <a:spLocks noGrp="1"/>
          </p:cNvSpPr>
          <p:nvPr>
            <p:ph type="ftr" sz="quarter" idx="35"/>
          </p:nvPr>
        </p:nvSpPr>
        <p:spPr>
          <a:xfrm>
            <a:off x="9734550" y="6384925"/>
            <a:ext cx="2039938"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346048073"/>
      </p:ext>
    </p:extLst>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508000" y="1141601"/>
            <a:ext cx="8128000" cy="508046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191"/>
          <p:cNvSpPr>
            <a:spLocks noGrp="1" noChangeArrowheads="1"/>
          </p:cNvSpPr>
          <p:nvPr>
            <p:ph type="ftr" sz="quarter" idx="10"/>
          </p:nvPr>
        </p:nvSpPr>
        <p:spPr/>
        <p:txBody>
          <a:bodyPr/>
          <a:lstStyle>
            <a:lvl1pPr>
              <a:defRPr/>
            </a:lvl1pPr>
          </a:lstStyle>
          <a:p>
            <a:pPr>
              <a:defRPr/>
            </a:pPr>
            <a:endParaRPr lang="en-US" altLang="zh-TW"/>
          </a:p>
        </p:txBody>
      </p:sp>
    </p:spTree>
    <p:extLst>
      <p:ext uri="{BB962C8B-B14F-4D97-AF65-F5344CB8AC3E}">
        <p14:creationId xmlns:p14="http://schemas.microsoft.com/office/powerpoint/2010/main" val="90131528"/>
      </p:ext>
    </p:extLst>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Slide title"/>
          <p:cNvSpPr>
            <a:spLocks noGrp="1" noChangeArrowheads="1"/>
          </p:cNvSpPr>
          <p:nvPr>
            <p:ph type="title"/>
          </p:nvPr>
        </p:nvSpPr>
        <p:spPr bwMode="auto">
          <a:xfrm>
            <a:off x="508166" y="294396"/>
            <a:ext cx="8127689" cy="681896"/>
          </a:xfrm>
          <a:prstGeom prst="rect">
            <a:avLst/>
          </a:prstGeom>
          <a:noFill/>
          <a:ln>
            <a:noFill/>
          </a:ln>
          <a:effectLst/>
        </p:spPr>
        <p:txBody>
          <a:bodyPr bIns="16142"/>
          <a:lstStyle/>
          <a:p>
            <a:pPr lvl="0"/>
            <a:r>
              <a:rPr lang="en-US" dirty="0"/>
              <a:t>Click to edit Master title style</a:t>
            </a:r>
            <a:endParaRPr lang="en-GB" dirty="0"/>
          </a:p>
        </p:txBody>
      </p:sp>
      <p:sp>
        <p:nvSpPr>
          <p:cNvPr id="4" name="Source 1"/>
          <p:cNvSpPr>
            <a:spLocks noGrp="1"/>
          </p:cNvSpPr>
          <p:nvPr>
            <p:ph type="body" sz="quarter" idx="22"/>
          </p:nvPr>
        </p:nvSpPr>
        <p:spPr>
          <a:xfrm>
            <a:off x="508157" y="6039890"/>
            <a:ext cx="8127688" cy="205706"/>
          </a:xfrm>
          <a:prstGeom prst="rect">
            <a:avLst/>
          </a:prstGeom>
        </p:spPr>
        <p:txBody>
          <a:bodyPr anchor="b">
            <a:noAutofit/>
          </a:bodyPr>
          <a:lstStyle>
            <a:lvl1pPr marL="0" indent="0">
              <a:spcBef>
                <a:spcPts val="0"/>
              </a:spcBef>
              <a:defRPr sz="700" b="0"/>
            </a:lvl1pPr>
          </a:lstStyle>
          <a:p>
            <a:pPr lvl="0"/>
            <a:r>
              <a:rPr lang="en-US" dirty="0"/>
              <a:t>Click to edit Master text styles</a:t>
            </a:r>
          </a:p>
        </p:txBody>
      </p:sp>
      <p:sp>
        <p:nvSpPr>
          <p:cNvPr id="6" name="Footer Placeholder 1"/>
          <p:cNvSpPr>
            <a:spLocks noGrp="1"/>
          </p:cNvSpPr>
          <p:nvPr>
            <p:ph type="ftr" sz="quarter" idx="23"/>
          </p:nvPr>
        </p:nvSpPr>
        <p:spPr>
          <a:xfrm>
            <a:off x="6619875" y="6403975"/>
            <a:ext cx="2016125" cy="173038"/>
          </a:xfrm>
        </p:spPr>
        <p:txBody>
          <a:bodyPr wrap="square" anchor="ctr">
            <a:noAutofit/>
          </a:bodyPr>
          <a:lstStyle>
            <a:lvl1pPr>
              <a:defRPr/>
            </a:lvl1pPr>
          </a:lstStyle>
          <a:p>
            <a:pPr>
              <a:defRPr/>
            </a:pPr>
            <a:endParaRPr lang="en-GB" altLang="zh-TW"/>
          </a:p>
        </p:txBody>
      </p:sp>
    </p:spTree>
    <p:extLst>
      <p:ext uri="{BB962C8B-B14F-4D97-AF65-F5344CB8AC3E}">
        <p14:creationId xmlns:p14="http://schemas.microsoft.com/office/powerpoint/2010/main" val="943894967"/>
      </p:ext>
    </p:extLst>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2" descr="R:\GRP-IMS\CP_Instit &amp; Ext Wholesale\2_Product marketing\2_Fixed Income\Inflation\DPTE4F.jpg"/>
          <p:cNvPicPr>
            <a:picLocks noChangeAspect="1" noChangeArrowheads="1"/>
          </p:cNvPicPr>
          <p:nvPr userDrawn="1"/>
        </p:nvPicPr>
        <p:blipFill>
          <a:blip r:embed="rId2">
            <a:extLst>
              <a:ext uri="{28A0092B-C50C-407E-A947-70E740481C1C}">
                <a14:useLocalDpi xmlns:a14="http://schemas.microsoft.com/office/drawing/2010/main" val="0"/>
              </a:ext>
            </a:extLst>
          </a:blip>
          <a:srcRect t="19044" b="23941"/>
          <a:stretch>
            <a:fillRect/>
          </a:stretch>
        </p:blipFill>
        <p:spPr bwMode="auto">
          <a:xfrm>
            <a:off x="0" y="0"/>
            <a:ext cx="91440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HSBC GAM_Black_17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475" y="5761038"/>
            <a:ext cx="14970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2"/>
          <p:cNvSpPr>
            <a:spLocks noChangeArrowheads="1"/>
          </p:cNvSpPr>
          <p:nvPr/>
        </p:nvSpPr>
        <p:spPr bwMode="auto">
          <a:xfrm>
            <a:off x="8858250" y="0"/>
            <a:ext cx="128588" cy="6858000"/>
          </a:xfrm>
          <a:prstGeom prst="rect">
            <a:avLst/>
          </a:prstGeom>
          <a:solidFill>
            <a:schemeClr val="tx2"/>
          </a:solidFill>
          <a:ln>
            <a:noFill/>
          </a:ln>
        </p:spPr>
        <p:txBody>
          <a:bodyPr wrap="none" lIns="90365" tIns="45183" rIns="90365" bIns="45183" anchor="ct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700" b="1" i="1">
              <a:solidFill>
                <a:srgbClr val="000000"/>
              </a:solidFill>
              <a:latin typeface="Arial" panose="020B0604020202020204" pitchFamily="34" charset="0"/>
            </a:endParaRPr>
          </a:p>
        </p:txBody>
      </p:sp>
      <p:sp>
        <p:nvSpPr>
          <p:cNvPr id="7" name="AutoShape 5"/>
          <p:cNvSpPr>
            <a:spLocks noChangeArrowheads="1"/>
          </p:cNvSpPr>
          <p:nvPr/>
        </p:nvSpPr>
        <p:spPr bwMode="gray">
          <a:xfrm rot="16200000">
            <a:off x="8782843" y="5825332"/>
            <a:ext cx="296863" cy="146050"/>
          </a:xfrm>
          <a:prstGeom prst="triangle">
            <a:avLst>
              <a:gd name="adj" fmla="val 50000"/>
            </a:avLst>
          </a:prstGeom>
          <a:solidFill>
            <a:schemeClr val="bg1"/>
          </a:solidFill>
          <a:ln>
            <a:noFill/>
          </a:ln>
          <a:effectLst/>
        </p:spPr>
        <p:txBody>
          <a:bodyPr vert="eaVert" wrap="none" lIns="90365" tIns="45183" rIns="90365" bIns="45183" anchor="ctr"/>
          <a:lstStyle>
            <a:lvl1pPr defTabSz="847725">
              <a:defRPr sz="2400">
                <a:solidFill>
                  <a:schemeClr val="tx1"/>
                </a:solidFill>
                <a:latin typeface="Times New Roman" panose="02020603050405020304" pitchFamily="18" charset="0"/>
              </a:defRPr>
            </a:lvl1pPr>
            <a:lvl2pPr defTabSz="847725">
              <a:defRPr sz="2400">
                <a:solidFill>
                  <a:schemeClr val="tx1"/>
                </a:solidFill>
                <a:latin typeface="Times New Roman" panose="02020603050405020304" pitchFamily="18" charset="0"/>
              </a:defRPr>
            </a:lvl2pPr>
            <a:lvl3pPr defTabSz="847725">
              <a:defRPr sz="2400">
                <a:solidFill>
                  <a:schemeClr val="tx1"/>
                </a:solidFill>
                <a:latin typeface="Times New Roman" panose="02020603050405020304" pitchFamily="18" charset="0"/>
              </a:defRPr>
            </a:lvl3pPr>
            <a:lvl4pPr defTabSz="847725">
              <a:defRPr sz="2400">
                <a:solidFill>
                  <a:schemeClr val="tx1"/>
                </a:solidFill>
                <a:latin typeface="Times New Roman" panose="02020603050405020304" pitchFamily="18" charset="0"/>
              </a:defRPr>
            </a:lvl4pPr>
            <a:lvl5pPr defTabSz="847725">
              <a:defRPr sz="2400">
                <a:solidFill>
                  <a:schemeClr val="tx1"/>
                </a:solidFill>
                <a:latin typeface="Times New Roman" panose="02020603050405020304" pitchFamily="18" charset="0"/>
              </a:defRPr>
            </a:lvl5pPr>
            <a:lvl6pPr marL="2284413" indent="1588" defTabSz="847725"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47725"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47725"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47725"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fr-FR" altLang="fr-FR" sz="700" i="1">
              <a:solidFill>
                <a:srgbClr val="000000"/>
              </a:solidFill>
              <a:latin typeface="Arial" panose="020B0604020202020204" pitchFamily="34" charset="0"/>
            </a:endParaRPr>
          </a:p>
        </p:txBody>
      </p:sp>
      <p:pic>
        <p:nvPicPr>
          <p:cNvPr id="8" name="Picture 9" descr="HSBC GAM_Black_17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475" y="5761038"/>
            <a:ext cx="14970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2"/>
          <p:cNvSpPr>
            <a:spLocks noChangeArrowheads="1"/>
          </p:cNvSpPr>
          <p:nvPr/>
        </p:nvSpPr>
        <p:spPr bwMode="auto">
          <a:xfrm>
            <a:off x="8858250" y="0"/>
            <a:ext cx="128588" cy="6858000"/>
          </a:xfrm>
          <a:prstGeom prst="rect">
            <a:avLst/>
          </a:prstGeom>
          <a:solidFill>
            <a:schemeClr val="tx2"/>
          </a:solidFill>
          <a:ln>
            <a:noFill/>
          </a:ln>
        </p:spPr>
        <p:txBody>
          <a:bodyPr wrap="none" lIns="90365" tIns="45183" rIns="90365" bIns="45183" anchor="ct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700" b="1" i="1">
              <a:solidFill>
                <a:srgbClr val="000000"/>
              </a:solidFill>
              <a:latin typeface="Arial" panose="020B0604020202020204" pitchFamily="34" charset="0"/>
            </a:endParaRPr>
          </a:p>
        </p:txBody>
      </p:sp>
      <p:sp>
        <p:nvSpPr>
          <p:cNvPr id="10" name="AutoShape 11"/>
          <p:cNvSpPr>
            <a:spLocks noChangeArrowheads="1"/>
          </p:cNvSpPr>
          <p:nvPr/>
        </p:nvSpPr>
        <p:spPr bwMode="gray">
          <a:xfrm rot="16200000">
            <a:off x="8782843" y="5825332"/>
            <a:ext cx="296863" cy="146050"/>
          </a:xfrm>
          <a:prstGeom prst="triangle">
            <a:avLst>
              <a:gd name="adj" fmla="val 50000"/>
            </a:avLst>
          </a:prstGeom>
          <a:solidFill>
            <a:schemeClr val="bg1"/>
          </a:solidFill>
          <a:ln>
            <a:noFill/>
          </a:ln>
          <a:effectLst/>
        </p:spPr>
        <p:txBody>
          <a:bodyPr vert="eaVert" wrap="none" lIns="90365" tIns="45183" rIns="90365" bIns="45183" anchor="ctr"/>
          <a:lstStyle>
            <a:lvl1pPr defTabSz="847725">
              <a:defRPr sz="2400">
                <a:solidFill>
                  <a:schemeClr val="tx1"/>
                </a:solidFill>
                <a:latin typeface="Times New Roman" panose="02020603050405020304" pitchFamily="18" charset="0"/>
              </a:defRPr>
            </a:lvl1pPr>
            <a:lvl2pPr defTabSz="847725">
              <a:defRPr sz="2400">
                <a:solidFill>
                  <a:schemeClr val="tx1"/>
                </a:solidFill>
                <a:latin typeface="Times New Roman" panose="02020603050405020304" pitchFamily="18" charset="0"/>
              </a:defRPr>
            </a:lvl2pPr>
            <a:lvl3pPr defTabSz="847725">
              <a:defRPr sz="2400">
                <a:solidFill>
                  <a:schemeClr val="tx1"/>
                </a:solidFill>
                <a:latin typeface="Times New Roman" panose="02020603050405020304" pitchFamily="18" charset="0"/>
              </a:defRPr>
            </a:lvl3pPr>
            <a:lvl4pPr defTabSz="847725">
              <a:defRPr sz="2400">
                <a:solidFill>
                  <a:schemeClr val="tx1"/>
                </a:solidFill>
                <a:latin typeface="Times New Roman" panose="02020603050405020304" pitchFamily="18" charset="0"/>
              </a:defRPr>
            </a:lvl4pPr>
            <a:lvl5pPr defTabSz="847725">
              <a:defRPr sz="2400">
                <a:solidFill>
                  <a:schemeClr val="tx1"/>
                </a:solidFill>
                <a:latin typeface="Times New Roman" panose="02020603050405020304" pitchFamily="18" charset="0"/>
              </a:defRPr>
            </a:lvl5pPr>
            <a:lvl6pPr marL="2284413" indent="1588" defTabSz="847725"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47725"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47725"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47725"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fr-FR" altLang="fr-FR" sz="700" i="1">
              <a:solidFill>
                <a:srgbClr val="000000"/>
              </a:solidFill>
              <a:latin typeface="Arial" panose="020B0604020202020204" pitchFamily="34" charset="0"/>
            </a:endParaRPr>
          </a:p>
        </p:txBody>
      </p:sp>
      <p:sp>
        <p:nvSpPr>
          <p:cNvPr id="941062" name="Rectangle 6"/>
          <p:cNvSpPr>
            <a:spLocks noGrp="1" noChangeArrowheads="1"/>
          </p:cNvSpPr>
          <p:nvPr>
            <p:ph type="ctrTitle" sz="quarter"/>
          </p:nvPr>
        </p:nvSpPr>
        <p:spPr>
          <a:xfrm>
            <a:off x="635302" y="4110769"/>
            <a:ext cx="7772943" cy="476589"/>
          </a:xfrm>
        </p:spPr>
        <p:txBody>
          <a:bodyPr bIns="0"/>
          <a:lstStyle>
            <a:lvl1pPr>
              <a:lnSpc>
                <a:spcPct val="100000"/>
              </a:lnSpc>
              <a:defRPr sz="2500" b="1">
                <a:solidFill>
                  <a:schemeClr val="tx1"/>
                </a:solidFill>
              </a:defRPr>
            </a:lvl1pPr>
          </a:lstStyle>
          <a:p>
            <a:pPr lvl="0"/>
            <a:r>
              <a:rPr lang="en-GB" noProof="0"/>
              <a:t>Click to edit Master title style</a:t>
            </a:r>
          </a:p>
        </p:txBody>
      </p:sp>
      <p:sp>
        <p:nvSpPr>
          <p:cNvPr id="941063" name="Rectangle 7"/>
          <p:cNvSpPr>
            <a:spLocks noGrp="1" noChangeArrowheads="1"/>
          </p:cNvSpPr>
          <p:nvPr>
            <p:ph type="subTitle" sz="quarter" idx="1"/>
          </p:nvPr>
        </p:nvSpPr>
        <p:spPr>
          <a:xfrm>
            <a:off x="635302" y="4587359"/>
            <a:ext cx="6400529" cy="476590"/>
          </a:xfrm>
        </p:spPr>
        <p:txBody>
          <a:bodyPr tIns="0"/>
          <a:lstStyle>
            <a:lvl1pPr marL="0" indent="0">
              <a:buClrTx/>
              <a:buFontTx/>
              <a:buNone/>
              <a:defRPr sz="2300"/>
            </a:lvl1pPr>
          </a:lstStyle>
          <a:p>
            <a:pPr lvl="0"/>
            <a:r>
              <a:rPr lang="en-GB" noProof="0"/>
              <a:t>Click to edit Master subtitle style</a:t>
            </a:r>
          </a:p>
        </p:txBody>
      </p:sp>
      <p:sp>
        <p:nvSpPr>
          <p:cNvPr id="11" name="Rectangle 8"/>
          <p:cNvSpPr>
            <a:spLocks noGrp="1" noChangeArrowheads="1"/>
          </p:cNvSpPr>
          <p:nvPr>
            <p:ph type="ftr" sz="quarter" idx="10"/>
          </p:nvPr>
        </p:nvSpPr>
        <p:spPr>
          <a:xfrm>
            <a:off x="633413" y="6021388"/>
            <a:ext cx="0" cy="153987"/>
          </a:xfrm>
        </p:spPr>
        <p:txBody>
          <a:bodyPr/>
          <a:lstStyle>
            <a:lvl1pPr algn="l" defTabSz="819561" eaLnBrk="1" hangingPunct="1">
              <a:spcBef>
                <a:spcPct val="50000"/>
              </a:spcBef>
              <a:defRPr sz="1000">
                <a:latin typeface="Times New Roman" pitchFamily="18" charset="0"/>
              </a:defRPr>
            </a:lvl1pPr>
          </a:lstStyle>
          <a:p>
            <a:pPr>
              <a:defRPr/>
            </a:pPr>
            <a:endParaRPr lang="en-GB"/>
          </a:p>
        </p:txBody>
      </p:sp>
    </p:spTree>
    <p:extLst>
      <p:ext uri="{BB962C8B-B14F-4D97-AF65-F5344CB8AC3E}">
        <p14:creationId xmlns:p14="http://schemas.microsoft.com/office/powerpoint/2010/main" val="3433873924"/>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sz="1900"/>
            </a:lvl1pPr>
          </a:lstStyle>
          <a:p>
            <a:r>
              <a:rPr lang="fr-FR" dirty="0"/>
              <a:t>Modifiez le style du titre</a:t>
            </a:r>
          </a:p>
        </p:txBody>
      </p:sp>
      <p:sp>
        <p:nvSpPr>
          <p:cNvPr id="3" name="Rectangle 5"/>
          <p:cNvSpPr>
            <a:spLocks noGrp="1" noChangeArrowheads="1"/>
          </p:cNvSpPr>
          <p:nvPr>
            <p:ph type="ftr" sz="quarter" idx="10"/>
          </p:nvPr>
        </p:nvSpPr>
        <p:spPr/>
        <p:txBody>
          <a:bodyPr/>
          <a:lstStyle>
            <a:lvl1pPr defTabSz="819561" eaLnBrk="1" hangingPunct="1">
              <a:defRPr>
                <a:latin typeface="Times New Roman" pitchFamily="18" charset="0"/>
              </a:defRPr>
            </a:lvl1pPr>
          </a:lstStyle>
          <a:p>
            <a:pPr>
              <a:defRPr/>
            </a:pPr>
            <a:endParaRPr lang="en-GB"/>
          </a:p>
        </p:txBody>
      </p:sp>
    </p:spTree>
    <p:extLst>
      <p:ext uri="{BB962C8B-B14F-4D97-AF65-F5344CB8AC3E}">
        <p14:creationId xmlns:p14="http://schemas.microsoft.com/office/powerpoint/2010/main" val="1751419272"/>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5" name="Slide title"/>
          <p:cNvSpPr>
            <a:spLocks noGrp="1" noChangeArrowheads="1"/>
          </p:cNvSpPr>
          <p:nvPr>
            <p:ph type="title"/>
          </p:nvPr>
        </p:nvSpPr>
        <p:spPr bwMode="auto">
          <a:xfrm>
            <a:off x="569807" y="294395"/>
            <a:ext cx="8127689" cy="681894"/>
          </a:xfrm>
          <a:prstGeom prst="rect">
            <a:avLst/>
          </a:prstGeom>
          <a:noFill/>
          <a:ln>
            <a:noFill/>
          </a:ln>
          <a:effectLst/>
        </p:spPr>
        <p:txBody>
          <a:bodyPr bIns="16330"/>
          <a:lstStyle/>
          <a:p>
            <a:pPr lvl="0"/>
            <a:r>
              <a:rPr lang="en-US" dirty="0"/>
              <a:t>Click to edit Master title style</a:t>
            </a:r>
            <a:endParaRPr lang="en-GB" dirty="0"/>
          </a:p>
        </p:txBody>
      </p:sp>
      <p:sp>
        <p:nvSpPr>
          <p:cNvPr id="4" name="Source 1"/>
          <p:cNvSpPr>
            <a:spLocks noGrp="1"/>
          </p:cNvSpPr>
          <p:nvPr>
            <p:ph type="body" sz="quarter" idx="22"/>
          </p:nvPr>
        </p:nvSpPr>
        <p:spPr>
          <a:xfrm>
            <a:off x="569765" y="6039891"/>
            <a:ext cx="8127688" cy="205706"/>
          </a:xfrm>
          <a:prstGeom prst="rect">
            <a:avLst/>
          </a:prstGeom>
        </p:spPr>
        <p:txBody>
          <a:bodyPr anchor="b">
            <a:noAutofit/>
          </a:bodyPr>
          <a:lstStyle>
            <a:lvl1pPr marL="0" indent="0">
              <a:spcBef>
                <a:spcPts val="0"/>
              </a:spcBef>
              <a:buNone/>
              <a:defRPr sz="700" b="0"/>
            </a:lvl1pPr>
          </a:lstStyle>
          <a:p>
            <a:pPr lvl="0"/>
            <a:r>
              <a:rPr lang="en-US" dirty="0"/>
              <a:t>Click to edit Master text styles</a:t>
            </a:r>
          </a:p>
        </p:txBody>
      </p:sp>
      <p:sp>
        <p:nvSpPr>
          <p:cNvPr id="6" name="Espace réservé du pied de page 1"/>
          <p:cNvSpPr>
            <a:spLocks noGrp="1"/>
          </p:cNvSpPr>
          <p:nvPr>
            <p:ph type="ftr" sz="quarter" idx="23"/>
          </p:nvPr>
        </p:nvSpPr>
        <p:spPr/>
        <p:txBody>
          <a:bodyPr/>
          <a:lstStyle>
            <a:lvl1pPr defTabSz="819561" eaLnBrk="1" hangingPunct="1">
              <a:defRPr>
                <a:latin typeface="Times New Roman" pitchFamily="18" charset="0"/>
              </a:defRPr>
            </a:lvl1pPr>
          </a:lstStyle>
          <a:p>
            <a:pPr>
              <a:defRPr/>
            </a:pPr>
            <a:endParaRPr lang="fr-FR"/>
          </a:p>
        </p:txBody>
      </p:sp>
    </p:spTree>
    <p:extLst>
      <p:ext uri="{BB962C8B-B14F-4D97-AF65-F5344CB8AC3E}">
        <p14:creationId xmlns:p14="http://schemas.microsoft.com/office/powerpoint/2010/main" val="4153694788"/>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Slide title"/>
          <p:cNvSpPr>
            <a:spLocks noGrp="1" noChangeArrowheads="1"/>
          </p:cNvSpPr>
          <p:nvPr>
            <p:ph type="title"/>
          </p:nvPr>
        </p:nvSpPr>
        <p:spPr bwMode="auto">
          <a:xfrm>
            <a:off x="569805" y="294397"/>
            <a:ext cx="8127689" cy="681895"/>
          </a:xfrm>
          <a:prstGeom prst="rect">
            <a:avLst/>
          </a:prstGeom>
          <a:noFill/>
          <a:ln>
            <a:noFill/>
          </a:ln>
          <a:effectLst/>
        </p:spPr>
        <p:txBody>
          <a:bodyPr bIns="16332"/>
          <a:lstStyle>
            <a:lvl1pPr>
              <a:defRPr sz="1900"/>
            </a:lvl1pPr>
          </a:lstStyle>
          <a:p>
            <a:pPr lvl="0"/>
            <a:r>
              <a:rPr lang="en-US" dirty="0"/>
              <a:t>Click to edit Master title style</a:t>
            </a:r>
            <a:endParaRPr lang="en-GB" dirty="0"/>
          </a:p>
        </p:txBody>
      </p:sp>
      <p:sp>
        <p:nvSpPr>
          <p:cNvPr id="3" name="Footer Placeholder 2"/>
          <p:cNvSpPr>
            <a:spLocks noGrp="1"/>
          </p:cNvSpPr>
          <p:nvPr>
            <p:ph type="ftr" sz="quarter" idx="10"/>
          </p:nvPr>
        </p:nvSpPr>
        <p:spPr>
          <a:xfrm>
            <a:off x="6619875" y="6403975"/>
            <a:ext cx="2016125" cy="173038"/>
          </a:xfrm>
        </p:spPr>
        <p:txBody>
          <a:bodyPr wrap="square" anchor="ctr">
            <a:noAutofit/>
          </a:bodyPr>
          <a:lstStyle>
            <a:lvl1pPr algn="r" defTabSz="819561" eaLnBrk="1" hangingPunct="1">
              <a:defRPr>
                <a:latin typeface="Times New Roman" pitchFamily="18" charset="0"/>
              </a:defRPr>
            </a:lvl1pPr>
          </a:lstStyle>
          <a:p>
            <a:pPr>
              <a:defRPr/>
            </a:pPr>
            <a:endParaRPr lang="en-US"/>
          </a:p>
        </p:txBody>
      </p:sp>
    </p:spTree>
    <p:extLst>
      <p:ext uri="{BB962C8B-B14F-4D97-AF65-F5344CB8AC3E}">
        <p14:creationId xmlns:p14="http://schemas.microsoft.com/office/powerpoint/2010/main" val="2624825752"/>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9" name="01 Content Placeholder"/>
          <p:cNvSpPr>
            <a:spLocks noGrp="1"/>
          </p:cNvSpPr>
          <p:nvPr>
            <p:ph sz="quarter" idx="11"/>
          </p:nvPr>
        </p:nvSpPr>
        <p:spPr>
          <a:xfrm>
            <a:off x="508044" y="1271926"/>
            <a:ext cx="8127914" cy="1187296"/>
          </a:xfrm>
        </p:spPr>
        <p:txBody>
          <a:bodyPr>
            <a:spAutoFit/>
          </a:bodyPr>
          <a:lstStyle>
            <a:lvl1pPr>
              <a:spcBef>
                <a:spcPts val="1089"/>
              </a:spcBef>
              <a:defRPr/>
            </a:lvl1pPr>
            <a:lvl2pPr marL="184357" indent="-184357">
              <a:spcBef>
                <a:spcPts val="1089"/>
              </a:spcBef>
              <a:defRPr/>
            </a:lvl2pPr>
            <a:lvl3pPr marL="391756" indent="-201639">
              <a:spcBef>
                <a:spcPts val="545"/>
              </a:spcBef>
              <a:defRPr/>
            </a:lvl3pPr>
            <a:lvl4pPr marL="573232" indent="-180036">
              <a:spcBef>
                <a:spcPts val="363"/>
              </a:spcBef>
              <a:defRPr/>
            </a:lvl4pPr>
            <a:lvl5pPr marL="724461" indent="-14258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title"/>
          <p:cNvSpPr>
            <a:spLocks noGrp="1" noChangeArrowheads="1"/>
          </p:cNvSpPr>
          <p:nvPr>
            <p:ph type="title"/>
          </p:nvPr>
        </p:nvSpPr>
        <p:spPr bwMode="auto">
          <a:xfrm>
            <a:off x="508167" y="294392"/>
            <a:ext cx="8127689" cy="279639"/>
          </a:xfrm>
          <a:prstGeom prst="rect">
            <a:avLst/>
          </a:prstGeom>
          <a:noFill/>
          <a:ln>
            <a:noFill/>
          </a:ln>
          <a:effectLst/>
        </p:spPr>
        <p:txBody>
          <a:bodyPr bIns="16331">
            <a:spAutoFit/>
          </a:bodyPr>
          <a:lstStyle>
            <a:lvl1pPr>
              <a:defRPr/>
            </a:lvl1pPr>
          </a:lstStyle>
          <a:p>
            <a:pPr lvl="0"/>
            <a:r>
              <a:rPr lang="en-US" dirty="0"/>
              <a:t>Click to edit Master title style</a:t>
            </a:r>
            <a:endParaRPr lang="en-GB" dirty="0"/>
          </a:p>
        </p:txBody>
      </p:sp>
      <p:sp>
        <p:nvSpPr>
          <p:cNvPr id="6" name="Source 1"/>
          <p:cNvSpPr>
            <a:spLocks noGrp="1"/>
          </p:cNvSpPr>
          <p:nvPr>
            <p:ph type="body" sz="quarter" idx="22"/>
          </p:nvPr>
        </p:nvSpPr>
        <p:spPr>
          <a:xfrm>
            <a:off x="508157" y="6133470"/>
            <a:ext cx="8127688" cy="112129"/>
          </a:xfrm>
          <a:prstGeom prst="rect">
            <a:avLst/>
          </a:prstGeom>
        </p:spPr>
        <p:txBody>
          <a:bodyPr anchor="b">
            <a:spAutoFit/>
          </a:bodyPr>
          <a:lstStyle>
            <a:lvl1pPr marL="0" indent="0">
              <a:spcBef>
                <a:spcPts val="0"/>
              </a:spcBef>
              <a:defRPr sz="600" b="0"/>
            </a:lvl1pPr>
          </a:lstStyle>
          <a:p>
            <a:pPr lvl="0"/>
            <a:r>
              <a:rPr lang="en-US" dirty="0"/>
              <a:t>Click to edit Master text styles</a:t>
            </a:r>
          </a:p>
        </p:txBody>
      </p:sp>
      <p:sp>
        <p:nvSpPr>
          <p:cNvPr id="7" name="Subtitle"/>
          <p:cNvSpPr>
            <a:spLocks noGrp="1"/>
          </p:cNvSpPr>
          <p:nvPr>
            <p:ph type="body" sz="quarter" idx="23"/>
          </p:nvPr>
        </p:nvSpPr>
        <p:spPr>
          <a:xfrm>
            <a:off x="508166" y="549797"/>
            <a:ext cx="8006879" cy="307777"/>
          </a:xfrm>
          <a:prstGeom prst="rect">
            <a:avLst/>
          </a:prstGeom>
        </p:spPr>
        <p:txBody>
          <a:bodyPr tIns="0" rtlCol="0">
            <a:spAutoFit/>
          </a:bodyPr>
          <a:lstStyle>
            <a:lvl1pPr>
              <a:defRPr lang="en-GB" sz="2000" dirty="0">
                <a:solidFill>
                  <a:srgbClr val="626469"/>
                </a:solidFill>
              </a:defRPr>
            </a:lvl1pPr>
          </a:lstStyle>
          <a:p>
            <a:pPr lvl="0"/>
            <a:endParaRPr lang="en-GB" dirty="0"/>
          </a:p>
        </p:txBody>
      </p:sp>
      <p:sp>
        <p:nvSpPr>
          <p:cNvPr id="8" name="Footer Placeholder 2"/>
          <p:cNvSpPr>
            <a:spLocks noGrp="1"/>
          </p:cNvSpPr>
          <p:nvPr>
            <p:ph type="ftr" sz="quarter" idx="24"/>
          </p:nvPr>
        </p:nvSpPr>
        <p:spPr>
          <a:xfrm>
            <a:off x="6619875" y="6403975"/>
            <a:ext cx="2016125" cy="173038"/>
          </a:xfrm>
        </p:spPr>
        <p:txBody>
          <a:bodyPr wrap="square" anchor="ctr">
            <a:noAutofit/>
          </a:bodyPr>
          <a:lstStyle>
            <a:lvl1pPr algn="r" defTabSz="819561" eaLnBrk="1" hangingPunct="1">
              <a:defRPr>
                <a:latin typeface="Times New Roman" pitchFamily="18" charset="0"/>
              </a:defRPr>
            </a:lvl1pPr>
          </a:lstStyle>
          <a:p>
            <a:pPr>
              <a:defRPr/>
            </a:pPr>
            <a:endParaRPr lang="en-US"/>
          </a:p>
        </p:txBody>
      </p:sp>
    </p:spTree>
    <p:extLst>
      <p:ext uri="{BB962C8B-B14F-4D97-AF65-F5344CB8AC3E}">
        <p14:creationId xmlns:p14="http://schemas.microsoft.com/office/powerpoint/2010/main" val="3544787880"/>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2" descr="R:\GRP-IMS\CP_Instit &amp; Ext Wholesale\2_Product marketing\2_Fixed Income\Inflation\DPTE4F.jpg"/>
          <p:cNvPicPr>
            <a:picLocks noChangeAspect="1" noChangeArrowheads="1"/>
          </p:cNvPicPr>
          <p:nvPr userDrawn="1"/>
        </p:nvPicPr>
        <p:blipFill>
          <a:blip r:embed="rId2">
            <a:extLst>
              <a:ext uri="{28A0092B-C50C-407E-A947-70E740481C1C}">
                <a14:useLocalDpi xmlns:a14="http://schemas.microsoft.com/office/drawing/2010/main" val="0"/>
              </a:ext>
            </a:extLst>
          </a:blip>
          <a:srcRect t="19044" b="23941"/>
          <a:stretch>
            <a:fillRect/>
          </a:stretch>
        </p:blipFill>
        <p:spPr bwMode="auto">
          <a:xfrm>
            <a:off x="0" y="0"/>
            <a:ext cx="91440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HSBC GAM_Black_17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475" y="5761038"/>
            <a:ext cx="14970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2"/>
          <p:cNvSpPr>
            <a:spLocks noChangeArrowheads="1"/>
          </p:cNvSpPr>
          <p:nvPr/>
        </p:nvSpPr>
        <p:spPr bwMode="auto">
          <a:xfrm>
            <a:off x="8858250" y="0"/>
            <a:ext cx="128588" cy="6858000"/>
          </a:xfrm>
          <a:prstGeom prst="rect">
            <a:avLst/>
          </a:prstGeom>
          <a:solidFill>
            <a:schemeClr val="tx2"/>
          </a:solidFill>
          <a:ln>
            <a:noFill/>
          </a:ln>
        </p:spPr>
        <p:txBody>
          <a:bodyPr wrap="none" lIns="90365" tIns="45183" rIns="90365" bIns="45183" anchor="ct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700" b="1" i="1">
              <a:solidFill>
                <a:srgbClr val="000000"/>
              </a:solidFill>
              <a:latin typeface="Arial" panose="020B0604020202020204" pitchFamily="34" charset="0"/>
            </a:endParaRPr>
          </a:p>
        </p:txBody>
      </p:sp>
      <p:sp>
        <p:nvSpPr>
          <p:cNvPr id="7" name="AutoShape 5"/>
          <p:cNvSpPr>
            <a:spLocks noChangeArrowheads="1"/>
          </p:cNvSpPr>
          <p:nvPr/>
        </p:nvSpPr>
        <p:spPr bwMode="gray">
          <a:xfrm rot="16200000">
            <a:off x="8782843" y="5825332"/>
            <a:ext cx="296863" cy="146050"/>
          </a:xfrm>
          <a:prstGeom prst="triangle">
            <a:avLst>
              <a:gd name="adj" fmla="val 50000"/>
            </a:avLst>
          </a:prstGeom>
          <a:solidFill>
            <a:schemeClr val="bg1"/>
          </a:solidFill>
          <a:ln>
            <a:noFill/>
          </a:ln>
          <a:effectLst/>
        </p:spPr>
        <p:txBody>
          <a:bodyPr vert="eaVert" wrap="none" lIns="90365" tIns="45183" rIns="90365" bIns="45183" anchor="ctr"/>
          <a:lstStyle>
            <a:lvl1pPr defTabSz="847725">
              <a:defRPr sz="2400">
                <a:solidFill>
                  <a:schemeClr val="tx1"/>
                </a:solidFill>
                <a:latin typeface="Times New Roman" panose="02020603050405020304" pitchFamily="18" charset="0"/>
              </a:defRPr>
            </a:lvl1pPr>
            <a:lvl2pPr defTabSz="847725">
              <a:defRPr sz="2400">
                <a:solidFill>
                  <a:schemeClr val="tx1"/>
                </a:solidFill>
                <a:latin typeface="Times New Roman" panose="02020603050405020304" pitchFamily="18" charset="0"/>
              </a:defRPr>
            </a:lvl2pPr>
            <a:lvl3pPr defTabSz="847725">
              <a:defRPr sz="2400">
                <a:solidFill>
                  <a:schemeClr val="tx1"/>
                </a:solidFill>
                <a:latin typeface="Times New Roman" panose="02020603050405020304" pitchFamily="18" charset="0"/>
              </a:defRPr>
            </a:lvl3pPr>
            <a:lvl4pPr defTabSz="847725">
              <a:defRPr sz="2400">
                <a:solidFill>
                  <a:schemeClr val="tx1"/>
                </a:solidFill>
                <a:latin typeface="Times New Roman" panose="02020603050405020304" pitchFamily="18" charset="0"/>
              </a:defRPr>
            </a:lvl4pPr>
            <a:lvl5pPr defTabSz="847725">
              <a:defRPr sz="2400">
                <a:solidFill>
                  <a:schemeClr val="tx1"/>
                </a:solidFill>
                <a:latin typeface="Times New Roman" panose="02020603050405020304" pitchFamily="18" charset="0"/>
              </a:defRPr>
            </a:lvl5pPr>
            <a:lvl6pPr marL="2284413" indent="1588" defTabSz="847725"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47725"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47725"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47725"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fr-FR" altLang="fr-FR" sz="700" i="1">
              <a:solidFill>
                <a:srgbClr val="000000"/>
              </a:solidFill>
              <a:latin typeface="Arial" panose="020B0604020202020204" pitchFamily="34" charset="0"/>
            </a:endParaRPr>
          </a:p>
        </p:txBody>
      </p:sp>
      <p:pic>
        <p:nvPicPr>
          <p:cNvPr id="8" name="Picture 9" descr="HSBC GAM_Black_17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475" y="5761038"/>
            <a:ext cx="14970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2"/>
          <p:cNvSpPr>
            <a:spLocks noChangeArrowheads="1"/>
          </p:cNvSpPr>
          <p:nvPr/>
        </p:nvSpPr>
        <p:spPr bwMode="auto">
          <a:xfrm>
            <a:off x="8858250" y="0"/>
            <a:ext cx="128588" cy="6858000"/>
          </a:xfrm>
          <a:prstGeom prst="rect">
            <a:avLst/>
          </a:prstGeom>
          <a:solidFill>
            <a:schemeClr val="tx2"/>
          </a:solidFill>
          <a:ln>
            <a:noFill/>
          </a:ln>
        </p:spPr>
        <p:txBody>
          <a:bodyPr wrap="none" lIns="90365" tIns="45183" rIns="90365" bIns="45183" anchor="ct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700" b="1" i="1">
              <a:solidFill>
                <a:srgbClr val="000000"/>
              </a:solidFill>
              <a:latin typeface="Arial" panose="020B0604020202020204" pitchFamily="34" charset="0"/>
            </a:endParaRPr>
          </a:p>
        </p:txBody>
      </p:sp>
      <p:sp>
        <p:nvSpPr>
          <p:cNvPr id="10" name="AutoShape 11"/>
          <p:cNvSpPr>
            <a:spLocks noChangeArrowheads="1"/>
          </p:cNvSpPr>
          <p:nvPr/>
        </p:nvSpPr>
        <p:spPr bwMode="gray">
          <a:xfrm rot="16200000">
            <a:off x="8782843" y="5825332"/>
            <a:ext cx="296863" cy="146050"/>
          </a:xfrm>
          <a:prstGeom prst="triangle">
            <a:avLst>
              <a:gd name="adj" fmla="val 50000"/>
            </a:avLst>
          </a:prstGeom>
          <a:solidFill>
            <a:schemeClr val="bg1"/>
          </a:solidFill>
          <a:ln>
            <a:noFill/>
          </a:ln>
          <a:effectLst/>
        </p:spPr>
        <p:txBody>
          <a:bodyPr vert="eaVert" wrap="none" lIns="90365" tIns="45183" rIns="90365" bIns="45183" anchor="ctr"/>
          <a:lstStyle>
            <a:lvl1pPr defTabSz="847725">
              <a:defRPr sz="2400">
                <a:solidFill>
                  <a:schemeClr val="tx1"/>
                </a:solidFill>
                <a:latin typeface="Times New Roman" panose="02020603050405020304" pitchFamily="18" charset="0"/>
              </a:defRPr>
            </a:lvl1pPr>
            <a:lvl2pPr defTabSz="847725">
              <a:defRPr sz="2400">
                <a:solidFill>
                  <a:schemeClr val="tx1"/>
                </a:solidFill>
                <a:latin typeface="Times New Roman" panose="02020603050405020304" pitchFamily="18" charset="0"/>
              </a:defRPr>
            </a:lvl2pPr>
            <a:lvl3pPr defTabSz="847725">
              <a:defRPr sz="2400">
                <a:solidFill>
                  <a:schemeClr val="tx1"/>
                </a:solidFill>
                <a:latin typeface="Times New Roman" panose="02020603050405020304" pitchFamily="18" charset="0"/>
              </a:defRPr>
            </a:lvl3pPr>
            <a:lvl4pPr defTabSz="847725">
              <a:defRPr sz="2400">
                <a:solidFill>
                  <a:schemeClr val="tx1"/>
                </a:solidFill>
                <a:latin typeface="Times New Roman" panose="02020603050405020304" pitchFamily="18" charset="0"/>
              </a:defRPr>
            </a:lvl4pPr>
            <a:lvl5pPr defTabSz="847725">
              <a:defRPr sz="2400">
                <a:solidFill>
                  <a:schemeClr val="tx1"/>
                </a:solidFill>
                <a:latin typeface="Times New Roman" panose="02020603050405020304" pitchFamily="18" charset="0"/>
              </a:defRPr>
            </a:lvl5pPr>
            <a:lvl6pPr marL="2284413" indent="1588" defTabSz="847725"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47725"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47725"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47725"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fr-FR" altLang="fr-FR" sz="700" i="1">
              <a:solidFill>
                <a:srgbClr val="000000"/>
              </a:solidFill>
              <a:latin typeface="Arial" panose="020B0604020202020204" pitchFamily="34" charset="0"/>
            </a:endParaRPr>
          </a:p>
        </p:txBody>
      </p:sp>
      <p:sp>
        <p:nvSpPr>
          <p:cNvPr id="941062" name="Rectangle 6"/>
          <p:cNvSpPr>
            <a:spLocks noGrp="1" noChangeArrowheads="1"/>
          </p:cNvSpPr>
          <p:nvPr>
            <p:ph type="ctrTitle" sz="quarter"/>
          </p:nvPr>
        </p:nvSpPr>
        <p:spPr>
          <a:xfrm>
            <a:off x="635302" y="4110769"/>
            <a:ext cx="7772943" cy="476589"/>
          </a:xfrm>
        </p:spPr>
        <p:txBody>
          <a:bodyPr bIns="0"/>
          <a:lstStyle>
            <a:lvl1pPr>
              <a:lnSpc>
                <a:spcPct val="100000"/>
              </a:lnSpc>
              <a:defRPr sz="2500" b="1">
                <a:solidFill>
                  <a:schemeClr val="tx1"/>
                </a:solidFill>
              </a:defRPr>
            </a:lvl1pPr>
          </a:lstStyle>
          <a:p>
            <a:pPr lvl="0"/>
            <a:r>
              <a:rPr lang="en-GB" noProof="0"/>
              <a:t>Click to edit Master title style</a:t>
            </a:r>
          </a:p>
        </p:txBody>
      </p:sp>
      <p:sp>
        <p:nvSpPr>
          <p:cNvPr id="941063" name="Rectangle 7"/>
          <p:cNvSpPr>
            <a:spLocks noGrp="1" noChangeArrowheads="1"/>
          </p:cNvSpPr>
          <p:nvPr>
            <p:ph type="subTitle" sz="quarter" idx="1"/>
          </p:nvPr>
        </p:nvSpPr>
        <p:spPr>
          <a:xfrm>
            <a:off x="635302" y="4587359"/>
            <a:ext cx="6400529" cy="476590"/>
          </a:xfrm>
        </p:spPr>
        <p:txBody>
          <a:bodyPr tIns="0"/>
          <a:lstStyle>
            <a:lvl1pPr marL="0" indent="0">
              <a:buClrTx/>
              <a:buFontTx/>
              <a:buNone/>
              <a:defRPr sz="2300"/>
            </a:lvl1pPr>
          </a:lstStyle>
          <a:p>
            <a:pPr lvl="0"/>
            <a:r>
              <a:rPr lang="en-GB" noProof="0"/>
              <a:t>Click to edit Master subtitle style</a:t>
            </a:r>
          </a:p>
        </p:txBody>
      </p:sp>
      <p:sp>
        <p:nvSpPr>
          <p:cNvPr id="11" name="Rectangle 8"/>
          <p:cNvSpPr>
            <a:spLocks noGrp="1" noChangeArrowheads="1"/>
          </p:cNvSpPr>
          <p:nvPr>
            <p:ph type="ftr" sz="quarter" idx="10"/>
          </p:nvPr>
        </p:nvSpPr>
        <p:spPr>
          <a:xfrm>
            <a:off x="633413" y="6021388"/>
            <a:ext cx="0" cy="153987"/>
          </a:xfrm>
        </p:spPr>
        <p:txBody>
          <a:bodyPr/>
          <a:lstStyle>
            <a:lvl1pPr algn="l" defTabSz="819561" eaLnBrk="1" hangingPunct="1">
              <a:spcBef>
                <a:spcPct val="50000"/>
              </a:spcBef>
              <a:defRPr sz="1000">
                <a:latin typeface="Times New Roman" pitchFamily="18" charset="0"/>
              </a:defRPr>
            </a:lvl1pPr>
          </a:lstStyle>
          <a:p>
            <a:pPr>
              <a:defRPr/>
            </a:pPr>
            <a:endParaRPr lang="en-GB"/>
          </a:p>
        </p:txBody>
      </p:sp>
    </p:spTree>
    <p:extLst>
      <p:ext uri="{BB962C8B-B14F-4D97-AF65-F5344CB8AC3E}">
        <p14:creationId xmlns:p14="http://schemas.microsoft.com/office/powerpoint/2010/main" val="2769797645"/>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lIns="91429" tIns="45714" rIns="91429" bIns="45714"/>
          <a:lstStyle>
            <a:lvl1pPr>
              <a:defRPr/>
            </a:lvl1pPr>
          </a:lstStyle>
          <a:p>
            <a:r>
              <a:rPr lang="fr-FR"/>
              <a:t>Modifiez le style du titre</a:t>
            </a:r>
          </a:p>
        </p:txBody>
      </p:sp>
      <p:sp>
        <p:nvSpPr>
          <p:cNvPr id="3" name="Espace réservé du texte 2"/>
          <p:cNvSpPr>
            <a:spLocks noGrp="1"/>
          </p:cNvSpPr>
          <p:nvPr>
            <p:ph type="body" idx="1"/>
          </p:nvPr>
        </p:nvSpPr>
        <p:spPr>
          <a:xfrm>
            <a:off x="457201" y="1535113"/>
            <a:ext cx="4040188" cy="639762"/>
          </a:xfrm>
          <a:prstGeom prst="rect">
            <a:avLst/>
          </a:prstGeom>
        </p:spPr>
        <p:txBody>
          <a:bodyPr lIns="91429" tIns="45714" rIns="91429" bIns="45714"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1" y="2174875"/>
            <a:ext cx="4040188" cy="3951288"/>
          </a:xfrm>
          <a:prstGeom prst="rect">
            <a:avLst/>
          </a:prstGeom>
        </p:spPr>
        <p:txBody>
          <a:bodyPr lIns="91429" tIns="45714" rIns="91429" bIns="45714"/>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9" tIns="45714" rIns="91429" bIns="45714"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6" y="2174875"/>
            <a:ext cx="4041775" cy="3951288"/>
          </a:xfrm>
          <a:prstGeom prst="rect">
            <a:avLst/>
          </a:prstGeom>
        </p:spPr>
        <p:txBody>
          <a:bodyPr lIns="91429" tIns="45714" rIns="91429" bIns="45714"/>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pied de page 1"/>
          <p:cNvSpPr>
            <a:spLocks noGrp="1"/>
          </p:cNvSpPr>
          <p:nvPr>
            <p:ph type="ftr" sz="quarter" idx="10"/>
          </p:nvPr>
        </p:nvSpPr>
        <p:spPr/>
        <p:txBody>
          <a:bodyPr/>
          <a:lstStyle>
            <a:lvl1pPr>
              <a:defRPr/>
            </a:lvl1pPr>
          </a:lstStyle>
          <a:p>
            <a:pPr>
              <a:defRPr/>
            </a:pPr>
            <a:endParaRPr lang="fr-FR"/>
          </a:p>
        </p:txBody>
      </p:sp>
    </p:spTree>
    <p:extLst>
      <p:ext uri="{BB962C8B-B14F-4D97-AF65-F5344CB8AC3E}">
        <p14:creationId xmlns:p14="http://schemas.microsoft.com/office/powerpoint/2010/main" val="1934064345"/>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sz="1900"/>
            </a:lvl1pPr>
          </a:lstStyle>
          <a:p>
            <a:r>
              <a:rPr lang="fr-FR" dirty="0"/>
              <a:t>Modifiez le style du titre</a:t>
            </a:r>
          </a:p>
        </p:txBody>
      </p:sp>
      <p:sp>
        <p:nvSpPr>
          <p:cNvPr id="3" name="Rectangle 5"/>
          <p:cNvSpPr>
            <a:spLocks noGrp="1" noChangeArrowheads="1"/>
          </p:cNvSpPr>
          <p:nvPr>
            <p:ph type="ftr" sz="quarter" idx="10"/>
          </p:nvPr>
        </p:nvSpPr>
        <p:spPr/>
        <p:txBody>
          <a:bodyPr/>
          <a:lstStyle>
            <a:lvl1pPr defTabSz="819561" eaLnBrk="1" hangingPunct="1">
              <a:defRPr>
                <a:latin typeface="Times New Roman" pitchFamily="18" charset="0"/>
              </a:defRPr>
            </a:lvl1pPr>
          </a:lstStyle>
          <a:p>
            <a:pPr>
              <a:defRPr/>
            </a:pPr>
            <a:endParaRPr lang="en-GB"/>
          </a:p>
        </p:txBody>
      </p:sp>
    </p:spTree>
    <p:extLst>
      <p:ext uri="{BB962C8B-B14F-4D97-AF65-F5344CB8AC3E}">
        <p14:creationId xmlns:p14="http://schemas.microsoft.com/office/powerpoint/2010/main" val="944384132"/>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5" name="Slide title"/>
          <p:cNvSpPr>
            <a:spLocks noGrp="1" noChangeArrowheads="1"/>
          </p:cNvSpPr>
          <p:nvPr>
            <p:ph type="title"/>
          </p:nvPr>
        </p:nvSpPr>
        <p:spPr bwMode="auto">
          <a:xfrm>
            <a:off x="569807" y="294395"/>
            <a:ext cx="8127689" cy="681894"/>
          </a:xfrm>
          <a:prstGeom prst="rect">
            <a:avLst/>
          </a:prstGeom>
          <a:noFill/>
          <a:ln>
            <a:noFill/>
          </a:ln>
          <a:effectLst/>
        </p:spPr>
        <p:txBody>
          <a:bodyPr bIns="16330"/>
          <a:lstStyle/>
          <a:p>
            <a:pPr lvl="0"/>
            <a:r>
              <a:rPr lang="en-US" dirty="0"/>
              <a:t>Click to edit Master title style</a:t>
            </a:r>
            <a:endParaRPr lang="en-GB" dirty="0"/>
          </a:p>
        </p:txBody>
      </p:sp>
      <p:sp>
        <p:nvSpPr>
          <p:cNvPr id="4" name="Source 1"/>
          <p:cNvSpPr>
            <a:spLocks noGrp="1"/>
          </p:cNvSpPr>
          <p:nvPr>
            <p:ph type="body" sz="quarter" idx="22"/>
          </p:nvPr>
        </p:nvSpPr>
        <p:spPr>
          <a:xfrm>
            <a:off x="569765" y="6039891"/>
            <a:ext cx="8127688" cy="205706"/>
          </a:xfrm>
          <a:prstGeom prst="rect">
            <a:avLst/>
          </a:prstGeom>
        </p:spPr>
        <p:txBody>
          <a:bodyPr anchor="b">
            <a:noAutofit/>
          </a:bodyPr>
          <a:lstStyle>
            <a:lvl1pPr marL="0" indent="0">
              <a:spcBef>
                <a:spcPts val="0"/>
              </a:spcBef>
              <a:buNone/>
              <a:defRPr sz="700" b="0"/>
            </a:lvl1pPr>
          </a:lstStyle>
          <a:p>
            <a:pPr lvl="0"/>
            <a:r>
              <a:rPr lang="en-US" dirty="0"/>
              <a:t>Click to edit Master text styles</a:t>
            </a:r>
          </a:p>
        </p:txBody>
      </p:sp>
      <p:sp>
        <p:nvSpPr>
          <p:cNvPr id="6" name="Espace réservé du pied de page 1"/>
          <p:cNvSpPr>
            <a:spLocks noGrp="1"/>
          </p:cNvSpPr>
          <p:nvPr>
            <p:ph type="ftr" sz="quarter" idx="23"/>
          </p:nvPr>
        </p:nvSpPr>
        <p:spPr/>
        <p:txBody>
          <a:bodyPr/>
          <a:lstStyle>
            <a:lvl1pPr defTabSz="819561" eaLnBrk="1" hangingPunct="1">
              <a:defRPr>
                <a:latin typeface="Times New Roman" pitchFamily="18" charset="0"/>
              </a:defRPr>
            </a:lvl1pPr>
          </a:lstStyle>
          <a:p>
            <a:pPr>
              <a:defRPr/>
            </a:pPr>
            <a:endParaRPr lang="fr-FR"/>
          </a:p>
        </p:txBody>
      </p:sp>
    </p:spTree>
    <p:extLst>
      <p:ext uri="{BB962C8B-B14F-4D97-AF65-F5344CB8AC3E}">
        <p14:creationId xmlns:p14="http://schemas.microsoft.com/office/powerpoint/2010/main" val="627377790"/>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Slide title"/>
          <p:cNvSpPr>
            <a:spLocks noGrp="1" noChangeArrowheads="1"/>
          </p:cNvSpPr>
          <p:nvPr>
            <p:ph type="title"/>
          </p:nvPr>
        </p:nvSpPr>
        <p:spPr bwMode="auto">
          <a:xfrm>
            <a:off x="569805" y="294397"/>
            <a:ext cx="8127689" cy="681895"/>
          </a:xfrm>
          <a:prstGeom prst="rect">
            <a:avLst/>
          </a:prstGeom>
          <a:noFill/>
          <a:ln>
            <a:noFill/>
          </a:ln>
          <a:effectLst/>
        </p:spPr>
        <p:txBody>
          <a:bodyPr bIns="16332"/>
          <a:lstStyle>
            <a:lvl1pPr>
              <a:defRPr sz="1900"/>
            </a:lvl1pPr>
          </a:lstStyle>
          <a:p>
            <a:pPr lvl="0"/>
            <a:r>
              <a:rPr lang="en-US" dirty="0"/>
              <a:t>Click to edit Master title style</a:t>
            </a:r>
            <a:endParaRPr lang="en-GB" dirty="0"/>
          </a:p>
        </p:txBody>
      </p:sp>
      <p:sp>
        <p:nvSpPr>
          <p:cNvPr id="3" name="Footer Placeholder 2"/>
          <p:cNvSpPr>
            <a:spLocks noGrp="1"/>
          </p:cNvSpPr>
          <p:nvPr>
            <p:ph type="ftr" sz="quarter" idx="10"/>
          </p:nvPr>
        </p:nvSpPr>
        <p:spPr>
          <a:xfrm>
            <a:off x="6619875" y="6403975"/>
            <a:ext cx="2016125" cy="173038"/>
          </a:xfrm>
        </p:spPr>
        <p:txBody>
          <a:bodyPr wrap="square" anchor="ctr">
            <a:noAutofit/>
          </a:bodyPr>
          <a:lstStyle>
            <a:lvl1pPr algn="r" defTabSz="819561" eaLnBrk="1" hangingPunct="1">
              <a:defRPr>
                <a:latin typeface="Times New Roman" pitchFamily="18" charset="0"/>
              </a:defRPr>
            </a:lvl1pPr>
          </a:lstStyle>
          <a:p>
            <a:pPr>
              <a:defRPr/>
            </a:pPr>
            <a:endParaRPr lang="en-US"/>
          </a:p>
        </p:txBody>
      </p:sp>
    </p:spTree>
    <p:extLst>
      <p:ext uri="{BB962C8B-B14F-4D97-AF65-F5344CB8AC3E}">
        <p14:creationId xmlns:p14="http://schemas.microsoft.com/office/powerpoint/2010/main" val="2401757538"/>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9" name="01 Content Placeholder"/>
          <p:cNvSpPr>
            <a:spLocks noGrp="1"/>
          </p:cNvSpPr>
          <p:nvPr>
            <p:ph sz="quarter" idx="11"/>
          </p:nvPr>
        </p:nvSpPr>
        <p:spPr>
          <a:xfrm>
            <a:off x="508044" y="1271926"/>
            <a:ext cx="8127914" cy="1187296"/>
          </a:xfrm>
        </p:spPr>
        <p:txBody>
          <a:bodyPr>
            <a:spAutoFit/>
          </a:bodyPr>
          <a:lstStyle>
            <a:lvl1pPr>
              <a:spcBef>
                <a:spcPts val="1089"/>
              </a:spcBef>
              <a:defRPr/>
            </a:lvl1pPr>
            <a:lvl2pPr marL="184357" indent="-184357">
              <a:spcBef>
                <a:spcPts val="1089"/>
              </a:spcBef>
              <a:defRPr/>
            </a:lvl2pPr>
            <a:lvl3pPr marL="391756" indent="-201639">
              <a:spcBef>
                <a:spcPts val="545"/>
              </a:spcBef>
              <a:defRPr/>
            </a:lvl3pPr>
            <a:lvl4pPr marL="573232" indent="-180036">
              <a:spcBef>
                <a:spcPts val="363"/>
              </a:spcBef>
              <a:defRPr/>
            </a:lvl4pPr>
            <a:lvl5pPr marL="724461" indent="-14258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title"/>
          <p:cNvSpPr>
            <a:spLocks noGrp="1" noChangeArrowheads="1"/>
          </p:cNvSpPr>
          <p:nvPr>
            <p:ph type="title"/>
          </p:nvPr>
        </p:nvSpPr>
        <p:spPr bwMode="auto">
          <a:xfrm>
            <a:off x="508167" y="294392"/>
            <a:ext cx="8127689" cy="279639"/>
          </a:xfrm>
          <a:prstGeom prst="rect">
            <a:avLst/>
          </a:prstGeom>
          <a:noFill/>
          <a:ln>
            <a:noFill/>
          </a:ln>
          <a:effectLst/>
        </p:spPr>
        <p:txBody>
          <a:bodyPr bIns="16331">
            <a:spAutoFit/>
          </a:bodyPr>
          <a:lstStyle>
            <a:lvl1pPr>
              <a:defRPr/>
            </a:lvl1pPr>
          </a:lstStyle>
          <a:p>
            <a:pPr lvl="0"/>
            <a:r>
              <a:rPr lang="en-US" dirty="0"/>
              <a:t>Click to edit Master title style</a:t>
            </a:r>
            <a:endParaRPr lang="en-GB" dirty="0"/>
          </a:p>
        </p:txBody>
      </p:sp>
      <p:sp>
        <p:nvSpPr>
          <p:cNvPr id="6" name="Source 1"/>
          <p:cNvSpPr>
            <a:spLocks noGrp="1"/>
          </p:cNvSpPr>
          <p:nvPr>
            <p:ph type="body" sz="quarter" idx="22"/>
          </p:nvPr>
        </p:nvSpPr>
        <p:spPr>
          <a:xfrm>
            <a:off x="508157" y="6133470"/>
            <a:ext cx="8127688" cy="112129"/>
          </a:xfrm>
          <a:prstGeom prst="rect">
            <a:avLst/>
          </a:prstGeom>
        </p:spPr>
        <p:txBody>
          <a:bodyPr anchor="b">
            <a:spAutoFit/>
          </a:bodyPr>
          <a:lstStyle>
            <a:lvl1pPr marL="0" indent="0">
              <a:spcBef>
                <a:spcPts val="0"/>
              </a:spcBef>
              <a:defRPr sz="600" b="0"/>
            </a:lvl1pPr>
          </a:lstStyle>
          <a:p>
            <a:pPr lvl="0"/>
            <a:r>
              <a:rPr lang="en-US" dirty="0"/>
              <a:t>Click to edit Master text styles</a:t>
            </a:r>
          </a:p>
        </p:txBody>
      </p:sp>
      <p:sp>
        <p:nvSpPr>
          <p:cNvPr id="7" name="Subtitle"/>
          <p:cNvSpPr>
            <a:spLocks noGrp="1"/>
          </p:cNvSpPr>
          <p:nvPr>
            <p:ph type="body" sz="quarter" idx="23"/>
          </p:nvPr>
        </p:nvSpPr>
        <p:spPr>
          <a:xfrm>
            <a:off x="508166" y="549797"/>
            <a:ext cx="8006879" cy="307777"/>
          </a:xfrm>
          <a:prstGeom prst="rect">
            <a:avLst/>
          </a:prstGeom>
        </p:spPr>
        <p:txBody>
          <a:bodyPr tIns="0" rtlCol="0">
            <a:spAutoFit/>
          </a:bodyPr>
          <a:lstStyle>
            <a:lvl1pPr>
              <a:defRPr lang="en-GB" sz="2000" dirty="0">
                <a:solidFill>
                  <a:srgbClr val="626469"/>
                </a:solidFill>
              </a:defRPr>
            </a:lvl1pPr>
          </a:lstStyle>
          <a:p>
            <a:pPr lvl="0"/>
            <a:endParaRPr lang="en-GB" dirty="0"/>
          </a:p>
        </p:txBody>
      </p:sp>
      <p:sp>
        <p:nvSpPr>
          <p:cNvPr id="8" name="Footer Placeholder 2"/>
          <p:cNvSpPr>
            <a:spLocks noGrp="1"/>
          </p:cNvSpPr>
          <p:nvPr>
            <p:ph type="ftr" sz="quarter" idx="24"/>
          </p:nvPr>
        </p:nvSpPr>
        <p:spPr>
          <a:xfrm>
            <a:off x="6619875" y="6403975"/>
            <a:ext cx="2016125" cy="173038"/>
          </a:xfrm>
        </p:spPr>
        <p:txBody>
          <a:bodyPr wrap="square" anchor="ctr">
            <a:noAutofit/>
          </a:bodyPr>
          <a:lstStyle>
            <a:lvl1pPr algn="r" defTabSz="819561" eaLnBrk="1" hangingPunct="1">
              <a:defRPr>
                <a:latin typeface="Times New Roman" pitchFamily="18" charset="0"/>
              </a:defRPr>
            </a:lvl1pPr>
          </a:lstStyle>
          <a:p>
            <a:pPr>
              <a:defRPr/>
            </a:pPr>
            <a:endParaRPr lang="en-US"/>
          </a:p>
        </p:txBody>
      </p:sp>
    </p:spTree>
    <p:extLst>
      <p:ext uri="{BB962C8B-B14F-4D97-AF65-F5344CB8AC3E}">
        <p14:creationId xmlns:p14="http://schemas.microsoft.com/office/powerpoint/2010/main" val="693626651"/>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pic>
        <p:nvPicPr>
          <p:cNvPr id="6" name="Picture 2"/>
          <p:cNvPicPr>
            <a:picLocks noChangeAspect="1"/>
          </p:cNvPicPr>
          <p:nvPr userDrawn="1"/>
        </p:nvPicPr>
        <p:blipFill>
          <a:blip r:embed="rId16">
            <a:extLst>
              <a:ext uri="{28A0092B-C50C-407E-A947-70E740481C1C}">
                <a14:useLocalDpi xmlns:a14="http://schemas.microsoft.com/office/drawing/2010/main" val="0"/>
              </a:ext>
            </a:extLst>
          </a:blip>
          <a:srcRect b="39565"/>
          <a:stretch>
            <a:fillRect/>
          </a:stretch>
        </p:blipFill>
        <p:spPr bwMode="auto">
          <a:xfrm>
            <a:off x="0" y="-14288"/>
            <a:ext cx="9144000" cy="357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Red bar"/>
          <p:cNvGrpSpPr>
            <a:grpSpLocks/>
          </p:cNvGrpSpPr>
          <p:nvPr userDrawn="1"/>
        </p:nvGrpSpPr>
        <p:grpSpPr bwMode="auto">
          <a:xfrm>
            <a:off x="8845550" y="0"/>
            <a:ext cx="149225" cy="6859588"/>
            <a:chOff x="9729788" y="0"/>
            <a:chExt cx="165100" cy="7773988"/>
          </a:xfrm>
        </p:grpSpPr>
        <p:sp>
          <p:nvSpPr>
            <p:cNvPr id="8" name="Rectangle 82"/>
            <p:cNvSpPr>
              <a:spLocks noChangeArrowheads="1"/>
            </p:cNvSpPr>
            <p:nvPr userDrawn="1"/>
          </p:nvSpPr>
          <p:spPr bwMode="auto">
            <a:xfrm>
              <a:off x="9729788" y="0"/>
              <a:ext cx="144023" cy="7773988"/>
            </a:xfrm>
            <a:prstGeom prst="rect">
              <a:avLst/>
            </a:prstGeom>
            <a:solidFill>
              <a:schemeClr val="tx2"/>
            </a:solidFill>
            <a:ln>
              <a:noFill/>
            </a:ln>
          </p:spPr>
          <p:txBody>
            <a:bodyPr wrap="none" lIns="99562" tIns="49782" rIns="99562" bIns="49782" anchor="ctr"/>
            <a:lstStyle>
              <a:lvl1pPr defTabSz="876300">
                <a:defRPr sz="2400">
                  <a:solidFill>
                    <a:schemeClr val="tx1"/>
                  </a:solidFill>
                  <a:latin typeface="Times New Roman" panose="02020603050405020304" pitchFamily="18" charset="0"/>
                </a:defRPr>
              </a:lvl1pPr>
              <a:lvl2pPr defTabSz="876300">
                <a:defRPr sz="2400">
                  <a:solidFill>
                    <a:schemeClr val="tx1"/>
                  </a:solidFill>
                  <a:latin typeface="Times New Roman" panose="02020603050405020304" pitchFamily="18" charset="0"/>
                </a:defRPr>
              </a:lvl2pPr>
              <a:lvl3pPr defTabSz="876300">
                <a:defRPr sz="2400">
                  <a:solidFill>
                    <a:schemeClr val="tx1"/>
                  </a:solidFill>
                  <a:latin typeface="Times New Roman" panose="02020603050405020304" pitchFamily="18" charset="0"/>
                </a:defRPr>
              </a:lvl3pPr>
              <a:lvl4pPr defTabSz="876300">
                <a:defRPr sz="2400">
                  <a:solidFill>
                    <a:schemeClr val="tx1"/>
                  </a:solidFill>
                  <a:latin typeface="Times New Roman" panose="02020603050405020304" pitchFamily="18" charset="0"/>
                </a:defRPr>
              </a:lvl4pPr>
              <a:lvl5pPr defTabSz="876300">
                <a:defRPr sz="2400">
                  <a:solidFill>
                    <a:schemeClr val="tx1"/>
                  </a:solidFill>
                  <a:latin typeface="Times New Roman" panose="02020603050405020304" pitchFamily="18" charset="0"/>
                </a:defRPr>
              </a:lvl5pPr>
              <a:lvl6pPr marL="2284413" indent="1588" defTabSz="8763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763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763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763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b="1" i="1">
                <a:solidFill>
                  <a:srgbClr val="000000"/>
                </a:solidFill>
                <a:latin typeface="Arial" panose="020B0604020202020204" pitchFamily="34" charset="0"/>
              </a:endParaRPr>
            </a:p>
          </p:txBody>
        </p:sp>
        <p:sp>
          <p:nvSpPr>
            <p:cNvPr id="9" name="AutoShape 64"/>
            <p:cNvSpPr>
              <a:spLocks noChangeArrowheads="1"/>
            </p:cNvSpPr>
            <p:nvPr userDrawn="1"/>
          </p:nvSpPr>
          <p:spPr bwMode="gray">
            <a:xfrm rot="16200000">
              <a:off x="9654915" y="6688430"/>
              <a:ext cx="314846" cy="165100"/>
            </a:xfrm>
            <a:prstGeom prst="triangle">
              <a:avLst>
                <a:gd name="adj" fmla="val 50000"/>
              </a:avLst>
            </a:prstGeom>
            <a:solidFill>
              <a:schemeClr val="bg1"/>
            </a:solidFill>
            <a:ln>
              <a:noFill/>
            </a:ln>
            <a:effectLst/>
          </p:spPr>
          <p:txBody>
            <a:bodyPr vert="eaVert" wrap="none" lIns="99562" tIns="49782" rIns="99562" bIns="49782" anchor="ctr"/>
            <a:lstStyle>
              <a:lvl1pPr defTabSz="823913">
                <a:defRPr sz="2400">
                  <a:solidFill>
                    <a:schemeClr val="tx1"/>
                  </a:solidFill>
                  <a:latin typeface="Times New Roman" panose="02020603050405020304" pitchFamily="18" charset="0"/>
                </a:defRPr>
              </a:lvl1pPr>
              <a:lvl2pPr defTabSz="823913">
                <a:defRPr sz="2400">
                  <a:solidFill>
                    <a:schemeClr val="tx1"/>
                  </a:solidFill>
                  <a:latin typeface="Times New Roman" panose="02020603050405020304" pitchFamily="18" charset="0"/>
                </a:defRPr>
              </a:lvl2pPr>
              <a:lvl3pPr defTabSz="823913">
                <a:defRPr sz="2400">
                  <a:solidFill>
                    <a:schemeClr val="tx1"/>
                  </a:solidFill>
                  <a:latin typeface="Times New Roman" panose="02020603050405020304" pitchFamily="18" charset="0"/>
                </a:defRPr>
              </a:lvl3pPr>
              <a:lvl4pPr defTabSz="823913">
                <a:defRPr sz="2400">
                  <a:solidFill>
                    <a:schemeClr val="tx1"/>
                  </a:solidFill>
                  <a:latin typeface="Times New Roman" panose="02020603050405020304" pitchFamily="18" charset="0"/>
                </a:defRPr>
              </a:lvl4pPr>
              <a:lvl5pPr defTabSz="823913">
                <a:defRPr sz="2400">
                  <a:solidFill>
                    <a:schemeClr val="tx1"/>
                  </a:solidFill>
                  <a:latin typeface="Times New Roman" panose="02020603050405020304" pitchFamily="18" charset="0"/>
                </a:defRPr>
              </a:lvl5pPr>
              <a:lvl6pPr marL="2284413" indent="1588" defTabSz="823913"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23913"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23913"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23913"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i="1">
                <a:solidFill>
                  <a:srgbClr val="000000"/>
                </a:solidFill>
                <a:latin typeface="Arial" panose="020B0604020202020204" pitchFamily="34" charset="0"/>
              </a:endParaRPr>
            </a:p>
          </p:txBody>
        </p:sp>
      </p:grpSp>
      <p:pic>
        <p:nvPicPr>
          <p:cNvPr id="10" name="HSBC Private Bank" descr="HSBC Private Bank_RGB" hidden="1"/>
          <p:cNvPicPr>
            <a:picLocks noChangeAspect="1" noChangeArrowheads="1"/>
          </p:cNvPicPr>
          <p:nvPr userDrawn="1">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7032625" y="5842000"/>
            <a:ext cx="154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HSBC Premier" descr="HSBC Premier_RGB" hidden="1"/>
          <p:cNvPicPr>
            <a:picLocks noChangeAspect="1" noChangeArrowheads="1"/>
          </p:cNvPicPr>
          <p:nvPr userDrawn="1">
            <p:custDataLst>
              <p:tags r:id="rId2"/>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HSBC Master Brand (Trad Chinese)" descr="Trad_Hex_RGB" hidden="1"/>
          <p:cNvPicPr>
            <a:picLocks noChangeAspect="1" noChangeArrowheads="1"/>
          </p:cNvPicPr>
          <p:nvPr userDrawn="1">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HSBC Master Brand (Sim Chinese)" descr="Sim_Hex_RGB" hidden="1"/>
          <p:cNvPicPr>
            <a:picLocks noChangeAspect="1" noChangeArrowheads="1"/>
          </p:cNvPicPr>
          <p:nvPr userDrawn="1">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gray">
          <a:xfrm>
            <a:off x="7038975" y="5838825"/>
            <a:ext cx="154146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HSBC Master Brand" descr="HSBC Hexagon_logo" hidden="1"/>
          <p:cNvPicPr>
            <a:picLocks noChangeAspect="1" noChangeArrowheads="1"/>
          </p:cNvPicPr>
          <p:nvPr userDrawn="1">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HSBC Insurance" descr="H:\Production\Logo\HSBC LOGO\HSBC Insurance_RGB.emf" hidden="1"/>
          <p:cNvPicPr>
            <a:picLocks noChangeAspect="1" noChangeArrowheads="1"/>
          </p:cNvPicPr>
          <p:nvPr userDrawn="1">
            <p:custDataLst>
              <p:tags r:id="rId6"/>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HSBC GBM (Trad Chinese)" descr="T:\PresFormat\Logos\HSBC GBM_Trad_Chi.emf" hidden="1"/>
          <p:cNvPicPr>
            <a:picLocks noChangeAspect="1" noChangeArrowheads="1"/>
          </p:cNvPicPr>
          <p:nvPr userDrawn="1">
            <p:custDataLst>
              <p:tags r:id="rId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034213" y="5837238"/>
            <a:ext cx="1546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HSBC GBM (Sim Chinese)" descr="T:\PresFormat\Logos\HSBC GBM_Sim_Chi.emf" hidden="1"/>
          <p:cNvPicPr>
            <a:picLocks noChangeAspect="1" noChangeArrowheads="1"/>
          </p:cNvPicPr>
          <p:nvPr userDrawn="1">
            <p:custDataLst>
              <p:tags r:id="rId8"/>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7034213" y="5837238"/>
            <a:ext cx="1546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HSBC GBM" descr="HSBC GBM_Black_CMYK" hidden="1"/>
          <p:cNvPicPr>
            <a:picLocks noChangeAspect="1" noChangeArrowheads="1"/>
          </p:cNvPicPr>
          <p:nvPr userDrawn="1">
            <p:custDataLst>
              <p:tags r:id="rId9"/>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7034213" y="5842000"/>
            <a:ext cx="15462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HSBC Corporate" descr="HSBC Corporate_RGB" hidden="1"/>
          <p:cNvPicPr>
            <a:picLocks noChangeAspect="1" noChangeArrowheads="1"/>
          </p:cNvPicPr>
          <p:nvPr userDrawn="1">
            <p:custDataLst>
              <p:tags r:id="rId10"/>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035800" y="5840413"/>
            <a:ext cx="15446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HSBC Commercial Banking" descr="HSBC Commercial Banking_Black_RGB" hidden="1"/>
          <p:cNvPicPr>
            <a:picLocks noChangeAspect="1" noChangeArrowheads="1"/>
          </p:cNvPicPr>
          <p:nvPr userDrawn="1">
            <p:custDataLst>
              <p:tags r:id="rId11"/>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7034213" y="5840413"/>
            <a:ext cx="15462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HSBC Business" descr="HSBC Business_RGB" hidden="1"/>
          <p:cNvPicPr>
            <a:picLocks noChangeAspect="1" noChangeArrowheads="1"/>
          </p:cNvPicPr>
          <p:nvPr userDrawn="1">
            <p:custDataLst>
              <p:tags r:id="rId12"/>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7035800" y="5842000"/>
            <a:ext cx="15446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HSBC AMG" descr="J:\Production\Library\Logo\HSBC LOGO\HSBC AMG_RGB.emf"/>
          <p:cNvPicPr>
            <a:picLocks noChangeAspect="1" noChangeArrowheads="1"/>
          </p:cNvPicPr>
          <p:nvPr userDrawn="1">
            <p:custDataLst>
              <p:tags r:id="rId13"/>
            </p:custDataLst>
          </p:nvPr>
        </p:nvPicPr>
        <p:blipFill>
          <a:blip r:embed="rId29" cstate="print">
            <a:extLst>
              <a:ext uri="{28A0092B-C50C-407E-A947-70E740481C1C}">
                <a14:useLocalDpi xmlns:a14="http://schemas.microsoft.com/office/drawing/2010/main" val="0"/>
              </a:ext>
            </a:extLst>
          </a:blip>
          <a:srcRect/>
          <a:stretch>
            <a:fillRect/>
          </a:stretch>
        </p:blipFill>
        <p:spPr bwMode="auto">
          <a:xfrm>
            <a:off x="7034213" y="5840413"/>
            <a:ext cx="1546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HSBC Advance" descr="H:\Production\Logo\HSBC LOGO\HSBC Advance_RGB.emf" hidden="1"/>
          <p:cNvPicPr>
            <a:picLocks noChangeAspect="1" noChangeArrowheads="1"/>
          </p:cNvPicPr>
          <p:nvPr userDrawn="1">
            <p:custDataLst>
              <p:tags r:id="rId14"/>
            </p:custDataLst>
          </p:nvPr>
        </p:nvPicPr>
        <p:blipFill>
          <a:blip r:embed="rId30" cstate="print">
            <a:extLst>
              <a:ext uri="{28A0092B-C50C-407E-A947-70E740481C1C}">
                <a14:useLocalDpi xmlns:a14="http://schemas.microsoft.com/office/drawing/2010/main" val="0"/>
              </a:ext>
            </a:extLst>
          </a:blip>
          <a:srcRect/>
          <a:stretch>
            <a:fillRect/>
          </a:stretch>
        </p:blipFill>
        <p:spPr bwMode="auto">
          <a:xfrm>
            <a:off x="7035800" y="5843588"/>
            <a:ext cx="15446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63"/>
          <p:cNvSpPr txBox="1">
            <a:spLocks noChangeArrowheads="1"/>
          </p:cNvSpPr>
          <p:nvPr userDrawn="1"/>
        </p:nvSpPr>
        <p:spPr bwMode="auto">
          <a:xfrm>
            <a:off x="611188" y="5780088"/>
            <a:ext cx="5410200" cy="195262"/>
          </a:xfrm>
          <a:prstGeom prst="rect">
            <a:avLst/>
          </a:prstGeom>
          <a:noFill/>
          <a:ln>
            <a:noFill/>
          </a:ln>
          <a:effectLst/>
        </p:spPr>
        <p:txBody>
          <a:bodyPr wrap="none" lIns="0" tIns="32706" rIns="0" bIns="0">
            <a:spAutoFit/>
          </a:bodyP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fr-FR" sz="1000" b="1">
                <a:solidFill>
                  <a:srgbClr val="000000"/>
                </a:solidFill>
                <a:latin typeface="Arial" panose="020B0604020202020204" pitchFamily="34" charset="0"/>
              </a:rPr>
              <a:t>For institutional investor and financial advisor use only. Not for further distribution.</a:t>
            </a:r>
          </a:p>
        </p:txBody>
      </p:sp>
      <p:sp>
        <p:nvSpPr>
          <p:cNvPr id="45" name="Date"/>
          <p:cNvSpPr>
            <a:spLocks noGrp="1"/>
          </p:cNvSpPr>
          <p:nvPr>
            <p:ph type="body" sz="quarter" idx="11"/>
          </p:nvPr>
        </p:nvSpPr>
        <p:spPr>
          <a:xfrm>
            <a:off x="2936176" y="5017434"/>
            <a:ext cx="2015824" cy="216284"/>
          </a:xfrm>
          <a:noFill/>
          <a:ln>
            <a:noFill/>
          </a:ln>
          <a:effectLst/>
        </p:spPr>
        <p:txBody>
          <a:bodyPr/>
          <a:lstStyle>
            <a:lvl1pPr>
              <a:defRPr lang="en-US" sz="1059" b="1" kern="1200" dirty="0" smtClean="0">
                <a:latin typeface="Arial"/>
                <a:ea typeface="SimHei"/>
                <a:cs typeface="Arial" charset="0"/>
              </a:defRPr>
            </a:lvl1pPr>
          </a:lstStyle>
          <a:p>
            <a:pPr lvl="0"/>
            <a:r>
              <a:rPr lang="fr-FR"/>
              <a:t>Modifiez les styles du texte du masque</a:t>
            </a:r>
          </a:p>
        </p:txBody>
      </p:sp>
      <p:sp>
        <p:nvSpPr>
          <p:cNvPr id="46" name="Prepared by"/>
          <p:cNvSpPr>
            <a:spLocks noGrp="1"/>
          </p:cNvSpPr>
          <p:nvPr>
            <p:ph type="body" sz="quarter" idx="10"/>
          </p:nvPr>
        </p:nvSpPr>
        <p:spPr>
          <a:xfrm>
            <a:off x="635544" y="5017434"/>
            <a:ext cx="2015824" cy="216284"/>
          </a:xfrm>
          <a:noFill/>
          <a:ln>
            <a:noFill/>
          </a:ln>
          <a:effectLst/>
        </p:spPr>
        <p:txBody>
          <a:bodyPr/>
          <a:lstStyle>
            <a:lvl1pPr>
              <a:defRPr lang="en-US" sz="1059" b="1" kern="1200" dirty="0" smtClean="0">
                <a:latin typeface="Arial"/>
                <a:ea typeface="SimHei"/>
                <a:cs typeface="Arial" charset="0"/>
              </a:defRPr>
            </a:lvl1pPr>
          </a:lstStyle>
          <a:p>
            <a:pPr lvl="0"/>
            <a:r>
              <a:rPr lang="fr-FR"/>
              <a:t>Modifiez les styles du texte du masque</a:t>
            </a:r>
          </a:p>
        </p:txBody>
      </p:sp>
      <p:sp>
        <p:nvSpPr>
          <p:cNvPr id="44" name="Master subtitle"/>
          <p:cNvSpPr>
            <a:spLocks noGrp="1" noChangeArrowheads="1"/>
          </p:cNvSpPr>
          <p:nvPr>
            <p:ph type="subTitle" sz="quarter" idx="1"/>
          </p:nvPr>
        </p:nvSpPr>
        <p:spPr>
          <a:xfrm>
            <a:off x="635545" y="4314313"/>
            <a:ext cx="6400240" cy="477626"/>
          </a:xfrm>
          <a:prstGeom prst="rect">
            <a:avLst/>
          </a:prstGeom>
        </p:spPr>
        <p:txBody>
          <a:bodyPr/>
          <a:lstStyle>
            <a:lvl1pPr marL="0" indent="0">
              <a:buClrTx/>
              <a:buFontTx/>
              <a:buNone/>
              <a:defRPr sz="2471" smtClean="0"/>
            </a:lvl1pPr>
          </a:lstStyle>
          <a:p>
            <a:pPr lvl="0"/>
            <a:r>
              <a:rPr lang="en-US" noProof="0" dirty="0"/>
              <a:t>Click to edit Master subtitle style</a:t>
            </a:r>
            <a:endParaRPr lang="en-GB" noProof="0" dirty="0"/>
          </a:p>
        </p:txBody>
      </p:sp>
      <p:sp>
        <p:nvSpPr>
          <p:cNvPr id="43" name="Master title"/>
          <p:cNvSpPr>
            <a:spLocks noGrp="1" noChangeArrowheads="1"/>
          </p:cNvSpPr>
          <p:nvPr>
            <p:ph type="ctrTitle" sz="quarter"/>
          </p:nvPr>
        </p:nvSpPr>
        <p:spPr>
          <a:xfrm>
            <a:off x="635545" y="3834045"/>
            <a:ext cx="7772120" cy="476124"/>
          </a:xfrm>
          <a:prstGeom prst="rect">
            <a:avLst/>
          </a:prstGeom>
          <a:noFill/>
          <a:ln>
            <a:noFill/>
          </a:ln>
          <a:effectLst/>
        </p:spPr>
        <p:txBody>
          <a:bodyPr bIns="0"/>
          <a:lstStyle>
            <a:lvl1pPr>
              <a:defRPr lang="en-GB" sz="2647" b="1" noProof="0" dirty="0" smtClean="0">
                <a:solidFill>
                  <a:schemeClr val="tx1"/>
                </a:solidFill>
                <a:latin typeface="+mj-lt"/>
                <a:ea typeface="SimHei" pitchFamily="2" charset="-122"/>
                <a:cs typeface="Arial" charset="0"/>
              </a:defRPr>
            </a:lvl1pPr>
          </a:lstStyle>
          <a:p>
            <a:pPr lvl="0"/>
            <a:r>
              <a:rPr lang="en-US" noProof="0" dirty="0"/>
              <a:t>Click to edit Master title style</a:t>
            </a:r>
            <a:endParaRPr lang="en-GB" noProof="0" dirty="0"/>
          </a:p>
        </p:txBody>
      </p:sp>
      <p:sp>
        <p:nvSpPr>
          <p:cNvPr id="25" name="Footer Placeholder 1"/>
          <p:cNvSpPr>
            <a:spLocks noGrp="1"/>
          </p:cNvSpPr>
          <p:nvPr>
            <p:ph type="ftr" sz="quarter" idx="12"/>
          </p:nvPr>
        </p:nvSpPr>
        <p:spPr>
          <a:xfrm>
            <a:off x="9426575" y="6367463"/>
            <a:ext cx="2039938" cy="158750"/>
          </a:xfrm>
        </p:spPr>
        <p:txBody>
          <a:bodyPr/>
          <a:lstStyle>
            <a:lvl1pPr algn="l">
              <a:defRPr/>
            </a:lvl1pPr>
          </a:lstStyle>
          <a:p>
            <a:pPr>
              <a:defRPr/>
            </a:pPr>
            <a:endParaRPr lang="en-GB" altLang="zh-TW"/>
          </a:p>
        </p:txBody>
      </p:sp>
    </p:spTree>
    <p:extLst>
      <p:ext uri="{BB962C8B-B14F-4D97-AF65-F5344CB8AC3E}">
        <p14:creationId xmlns:p14="http://schemas.microsoft.com/office/powerpoint/2010/main" val="2818727545"/>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36"/>
          <p:cNvPicPr>
            <a:picLocks noChangeAspect="1"/>
          </p:cNvPicPr>
          <p:nvPr userDrawn="1"/>
        </p:nvPicPr>
        <p:blipFill>
          <a:blip r:embed="rId16">
            <a:extLst>
              <a:ext uri="{28A0092B-C50C-407E-A947-70E740481C1C}">
                <a14:useLocalDpi xmlns:a14="http://schemas.microsoft.com/office/drawing/2010/main" val="0"/>
              </a:ext>
            </a:extLst>
          </a:blip>
          <a:srcRect b="65584"/>
          <a:stretch>
            <a:fillRect/>
          </a:stretch>
        </p:blipFill>
        <p:spPr bwMode="auto">
          <a:xfrm>
            <a:off x="0" y="3476625"/>
            <a:ext cx="9144000"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Red bar"/>
          <p:cNvGrpSpPr>
            <a:grpSpLocks/>
          </p:cNvGrpSpPr>
          <p:nvPr userDrawn="1"/>
        </p:nvGrpSpPr>
        <p:grpSpPr bwMode="auto">
          <a:xfrm>
            <a:off x="8845550" y="0"/>
            <a:ext cx="149225" cy="6859588"/>
            <a:chOff x="9729788" y="0"/>
            <a:chExt cx="165100" cy="7773988"/>
          </a:xfrm>
        </p:grpSpPr>
        <p:sp>
          <p:nvSpPr>
            <p:cNvPr id="5" name="Rectangle 82"/>
            <p:cNvSpPr>
              <a:spLocks noChangeArrowheads="1"/>
            </p:cNvSpPr>
            <p:nvPr userDrawn="1"/>
          </p:nvSpPr>
          <p:spPr bwMode="auto">
            <a:xfrm>
              <a:off x="9729788" y="0"/>
              <a:ext cx="144023" cy="7773988"/>
            </a:xfrm>
            <a:prstGeom prst="rect">
              <a:avLst/>
            </a:prstGeom>
            <a:solidFill>
              <a:schemeClr val="tx2"/>
            </a:solidFill>
            <a:ln>
              <a:noFill/>
            </a:ln>
          </p:spPr>
          <p:txBody>
            <a:bodyPr wrap="none" lIns="99562" tIns="49782" rIns="99562" bIns="49782" anchor="ctr"/>
            <a:lstStyle>
              <a:lvl1pPr defTabSz="876300">
                <a:defRPr sz="2400">
                  <a:solidFill>
                    <a:schemeClr val="tx1"/>
                  </a:solidFill>
                  <a:latin typeface="Times New Roman" panose="02020603050405020304" pitchFamily="18" charset="0"/>
                </a:defRPr>
              </a:lvl1pPr>
              <a:lvl2pPr defTabSz="876300">
                <a:defRPr sz="2400">
                  <a:solidFill>
                    <a:schemeClr val="tx1"/>
                  </a:solidFill>
                  <a:latin typeface="Times New Roman" panose="02020603050405020304" pitchFamily="18" charset="0"/>
                </a:defRPr>
              </a:lvl2pPr>
              <a:lvl3pPr defTabSz="876300">
                <a:defRPr sz="2400">
                  <a:solidFill>
                    <a:schemeClr val="tx1"/>
                  </a:solidFill>
                  <a:latin typeface="Times New Roman" panose="02020603050405020304" pitchFamily="18" charset="0"/>
                </a:defRPr>
              </a:lvl3pPr>
              <a:lvl4pPr defTabSz="876300">
                <a:defRPr sz="2400">
                  <a:solidFill>
                    <a:schemeClr val="tx1"/>
                  </a:solidFill>
                  <a:latin typeface="Times New Roman" panose="02020603050405020304" pitchFamily="18" charset="0"/>
                </a:defRPr>
              </a:lvl4pPr>
              <a:lvl5pPr defTabSz="876300">
                <a:defRPr sz="2400">
                  <a:solidFill>
                    <a:schemeClr val="tx1"/>
                  </a:solidFill>
                  <a:latin typeface="Times New Roman" panose="02020603050405020304" pitchFamily="18" charset="0"/>
                </a:defRPr>
              </a:lvl5pPr>
              <a:lvl6pPr marL="2284413" indent="1588" defTabSz="8763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763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763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763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b="1" i="1">
                <a:solidFill>
                  <a:srgbClr val="000000"/>
                </a:solidFill>
                <a:latin typeface="Arial" panose="020B0604020202020204" pitchFamily="34" charset="0"/>
              </a:endParaRPr>
            </a:p>
          </p:txBody>
        </p:sp>
        <p:sp>
          <p:nvSpPr>
            <p:cNvPr id="6" name="AutoShape 64"/>
            <p:cNvSpPr>
              <a:spLocks noChangeArrowheads="1"/>
            </p:cNvSpPr>
            <p:nvPr userDrawn="1"/>
          </p:nvSpPr>
          <p:spPr bwMode="gray">
            <a:xfrm rot="16200000">
              <a:off x="9654915" y="6688430"/>
              <a:ext cx="314846" cy="165100"/>
            </a:xfrm>
            <a:prstGeom prst="triangle">
              <a:avLst>
                <a:gd name="adj" fmla="val 50000"/>
              </a:avLst>
            </a:prstGeom>
            <a:solidFill>
              <a:schemeClr val="bg1"/>
            </a:solidFill>
            <a:ln>
              <a:noFill/>
            </a:ln>
            <a:effectLst/>
          </p:spPr>
          <p:txBody>
            <a:bodyPr vert="eaVert" wrap="none" lIns="99562" tIns="49782" rIns="99562" bIns="49782" anchor="ctr"/>
            <a:lstStyle>
              <a:lvl1pPr defTabSz="823913">
                <a:defRPr sz="2400">
                  <a:solidFill>
                    <a:schemeClr val="tx1"/>
                  </a:solidFill>
                  <a:latin typeface="Times New Roman" panose="02020603050405020304" pitchFamily="18" charset="0"/>
                </a:defRPr>
              </a:lvl1pPr>
              <a:lvl2pPr defTabSz="823913">
                <a:defRPr sz="2400">
                  <a:solidFill>
                    <a:schemeClr val="tx1"/>
                  </a:solidFill>
                  <a:latin typeface="Times New Roman" panose="02020603050405020304" pitchFamily="18" charset="0"/>
                </a:defRPr>
              </a:lvl2pPr>
              <a:lvl3pPr defTabSz="823913">
                <a:defRPr sz="2400">
                  <a:solidFill>
                    <a:schemeClr val="tx1"/>
                  </a:solidFill>
                  <a:latin typeface="Times New Roman" panose="02020603050405020304" pitchFamily="18" charset="0"/>
                </a:defRPr>
              </a:lvl3pPr>
              <a:lvl4pPr defTabSz="823913">
                <a:defRPr sz="2400">
                  <a:solidFill>
                    <a:schemeClr val="tx1"/>
                  </a:solidFill>
                  <a:latin typeface="Times New Roman" panose="02020603050405020304" pitchFamily="18" charset="0"/>
                </a:defRPr>
              </a:lvl4pPr>
              <a:lvl5pPr defTabSz="823913">
                <a:defRPr sz="2400">
                  <a:solidFill>
                    <a:schemeClr val="tx1"/>
                  </a:solidFill>
                  <a:latin typeface="Times New Roman" panose="02020603050405020304" pitchFamily="18" charset="0"/>
                </a:defRPr>
              </a:lvl5pPr>
              <a:lvl6pPr marL="2284413" indent="1588" defTabSz="823913"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23913"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23913"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23913"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US" altLang="fr-FR" sz="600" i="1">
                <a:solidFill>
                  <a:srgbClr val="000000"/>
                </a:solidFill>
                <a:latin typeface="Arial" panose="020B0604020202020204" pitchFamily="34" charset="0"/>
              </a:endParaRPr>
            </a:p>
          </p:txBody>
        </p:sp>
      </p:grpSp>
      <p:pic>
        <p:nvPicPr>
          <p:cNvPr id="7" name="HSBC Private Bank" descr="HSBC Private Bank_RGB" hidden="1"/>
          <p:cNvPicPr>
            <a:picLocks noChangeAspect="1" noChangeArrowheads="1"/>
          </p:cNvPicPr>
          <p:nvPr userDrawn="1">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7032625" y="5842000"/>
            <a:ext cx="154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HSBC Premier" descr="HSBC Premier_RGB" hidden="1"/>
          <p:cNvPicPr>
            <a:picLocks noChangeAspect="1" noChangeArrowheads="1"/>
          </p:cNvPicPr>
          <p:nvPr userDrawn="1">
            <p:custDataLst>
              <p:tags r:id="rId2"/>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HSBC Master Brand (Trad Chinese)" descr="Trad_Hex_RGB" hidden="1"/>
          <p:cNvPicPr>
            <a:picLocks noChangeAspect="1" noChangeArrowheads="1"/>
          </p:cNvPicPr>
          <p:nvPr userDrawn="1">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HSBC Master Brand (Sim Chinese)" descr="Sim_Hex_RGB" hidden="1"/>
          <p:cNvPicPr>
            <a:picLocks noChangeAspect="1" noChangeArrowheads="1"/>
          </p:cNvPicPr>
          <p:nvPr userDrawn="1">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gray">
          <a:xfrm>
            <a:off x="7038975" y="5838825"/>
            <a:ext cx="154146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HSBC Master Brand" descr="HSBC Hexagon_logo" hidden="1"/>
          <p:cNvPicPr>
            <a:picLocks noChangeAspect="1" noChangeArrowheads="1"/>
          </p:cNvPicPr>
          <p:nvPr userDrawn="1">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7034213" y="5840413"/>
            <a:ext cx="154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HSBC Insurance" descr="H:\Production\Logo\HSBC LOGO\HSBC Insurance_RGB.emf" hidden="1"/>
          <p:cNvPicPr>
            <a:picLocks noChangeAspect="1" noChangeArrowheads="1"/>
          </p:cNvPicPr>
          <p:nvPr userDrawn="1">
            <p:custDataLst>
              <p:tags r:id="rId6"/>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7035800" y="5842000"/>
            <a:ext cx="1544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HSBC GBM (Trad Chinese)" descr="T:\PresFormat\Logos\HSBC GBM_Trad_Chi.emf" hidden="1"/>
          <p:cNvPicPr>
            <a:picLocks noChangeAspect="1" noChangeArrowheads="1"/>
          </p:cNvPicPr>
          <p:nvPr userDrawn="1">
            <p:custDataLst>
              <p:tags r:id="rId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034213" y="5837238"/>
            <a:ext cx="1546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HSBC GBM (Sim Chinese)" descr="T:\PresFormat\Logos\HSBC GBM_Sim_Chi.emf" hidden="1"/>
          <p:cNvPicPr>
            <a:picLocks noChangeAspect="1" noChangeArrowheads="1"/>
          </p:cNvPicPr>
          <p:nvPr userDrawn="1">
            <p:custDataLst>
              <p:tags r:id="rId8"/>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7034213" y="5837238"/>
            <a:ext cx="1546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HSBC GBM" descr="HSBC GBM_Black_CMYK" hidden="1"/>
          <p:cNvPicPr>
            <a:picLocks noChangeAspect="1" noChangeArrowheads="1"/>
          </p:cNvPicPr>
          <p:nvPr userDrawn="1">
            <p:custDataLst>
              <p:tags r:id="rId9"/>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7034213" y="5842000"/>
            <a:ext cx="15462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HSBC Corporate" descr="HSBC Corporate_RGB" hidden="1"/>
          <p:cNvPicPr>
            <a:picLocks noChangeAspect="1" noChangeArrowheads="1"/>
          </p:cNvPicPr>
          <p:nvPr userDrawn="1">
            <p:custDataLst>
              <p:tags r:id="rId10"/>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035800" y="5840413"/>
            <a:ext cx="15446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HSBC Commercial Banking" descr="HSBC Commercial Banking_Black_RGB" hidden="1"/>
          <p:cNvPicPr>
            <a:picLocks noChangeAspect="1" noChangeArrowheads="1"/>
          </p:cNvPicPr>
          <p:nvPr userDrawn="1">
            <p:custDataLst>
              <p:tags r:id="rId11"/>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7034213" y="5840413"/>
            <a:ext cx="15462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HSBC Business" descr="HSBC Business_RGB" hidden="1"/>
          <p:cNvPicPr>
            <a:picLocks noChangeAspect="1" noChangeArrowheads="1"/>
          </p:cNvPicPr>
          <p:nvPr userDrawn="1">
            <p:custDataLst>
              <p:tags r:id="rId12"/>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7035800" y="5842000"/>
            <a:ext cx="15446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HSBC AMG" descr="J:\Production\Library\Logo\HSBC LOGO\HSBC AMG_RGB.emf"/>
          <p:cNvPicPr>
            <a:picLocks noChangeAspect="1" noChangeArrowheads="1"/>
          </p:cNvPicPr>
          <p:nvPr userDrawn="1">
            <p:custDataLst>
              <p:tags r:id="rId13"/>
            </p:custDataLst>
          </p:nvPr>
        </p:nvPicPr>
        <p:blipFill>
          <a:blip r:embed="rId29" cstate="print">
            <a:extLst>
              <a:ext uri="{28A0092B-C50C-407E-A947-70E740481C1C}">
                <a14:useLocalDpi xmlns:a14="http://schemas.microsoft.com/office/drawing/2010/main" val="0"/>
              </a:ext>
            </a:extLst>
          </a:blip>
          <a:srcRect/>
          <a:stretch>
            <a:fillRect/>
          </a:stretch>
        </p:blipFill>
        <p:spPr bwMode="auto">
          <a:xfrm>
            <a:off x="7034213" y="5840413"/>
            <a:ext cx="1546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HSBC Advance" descr="H:\Production\Logo\HSBC LOGO\HSBC Advance_RGB.emf" hidden="1"/>
          <p:cNvPicPr>
            <a:picLocks noChangeAspect="1" noChangeArrowheads="1"/>
          </p:cNvPicPr>
          <p:nvPr userDrawn="1">
            <p:custDataLst>
              <p:tags r:id="rId14"/>
            </p:custDataLst>
          </p:nvPr>
        </p:nvPicPr>
        <p:blipFill>
          <a:blip r:embed="rId30" cstate="print">
            <a:extLst>
              <a:ext uri="{28A0092B-C50C-407E-A947-70E740481C1C}">
                <a14:useLocalDpi xmlns:a14="http://schemas.microsoft.com/office/drawing/2010/main" val="0"/>
              </a:ext>
            </a:extLst>
          </a:blip>
          <a:srcRect/>
          <a:stretch>
            <a:fillRect/>
          </a:stretch>
        </p:blipFill>
        <p:spPr bwMode="auto">
          <a:xfrm>
            <a:off x="7035800" y="5843588"/>
            <a:ext cx="15446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86"/>
          <p:cNvSpPr txBox="1">
            <a:spLocks noChangeArrowheads="1"/>
          </p:cNvSpPr>
          <p:nvPr userDrawn="1"/>
        </p:nvSpPr>
        <p:spPr bwMode="auto">
          <a:xfrm>
            <a:off x="433388" y="6402388"/>
            <a:ext cx="4479925" cy="168275"/>
          </a:xfrm>
          <a:prstGeom prst="rect">
            <a:avLst/>
          </a:prstGeom>
          <a:noFill/>
          <a:ln>
            <a:noFill/>
          </a:ln>
          <a:effectLst/>
        </p:spPr>
        <p:txBody>
          <a:bodyPr wrap="none" lIns="0" tIns="32706" rIns="0" bIns="0">
            <a:spAutoFit/>
          </a:bodyP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fr-FR" sz="800" b="1">
                <a:solidFill>
                  <a:srgbClr val="000000"/>
                </a:solidFill>
                <a:latin typeface="Arial" panose="020B0604020202020204" pitchFamily="34" charset="0"/>
              </a:rPr>
              <a:t>For institutional investor and financial advisor use only. Not for further distribution.</a:t>
            </a:r>
          </a:p>
        </p:txBody>
      </p:sp>
      <p:sp>
        <p:nvSpPr>
          <p:cNvPr id="48" name="Master title"/>
          <p:cNvSpPr>
            <a:spLocks noGrp="1" noChangeArrowheads="1"/>
          </p:cNvSpPr>
          <p:nvPr>
            <p:ph type="ctrTitle" sz="quarter"/>
          </p:nvPr>
        </p:nvSpPr>
        <p:spPr>
          <a:xfrm>
            <a:off x="635545" y="2747159"/>
            <a:ext cx="7772120" cy="410037"/>
          </a:xfrm>
          <a:prstGeom prst="rect">
            <a:avLst/>
          </a:prstGeom>
        </p:spPr>
        <p:txBody>
          <a:bodyPr bIns="0" anchor="b"/>
          <a:lstStyle>
            <a:lvl1pPr>
              <a:lnSpc>
                <a:spcPct val="100000"/>
              </a:lnSpc>
              <a:defRPr sz="2647" b="1" smtClean="0">
                <a:solidFill>
                  <a:schemeClr val="tx1"/>
                </a:solidFill>
              </a:defRPr>
            </a:lvl1pPr>
          </a:lstStyle>
          <a:p>
            <a:pPr lvl="0"/>
            <a:r>
              <a:rPr lang="en-GB" noProof="0" dirty="0"/>
              <a:t>Click to edit Master title style</a:t>
            </a:r>
          </a:p>
        </p:txBody>
      </p:sp>
      <p:sp>
        <p:nvSpPr>
          <p:cNvPr id="22" name="Footer Placeholder 1"/>
          <p:cNvSpPr>
            <a:spLocks noGrp="1"/>
          </p:cNvSpPr>
          <p:nvPr>
            <p:ph type="ftr" sz="quarter" idx="10"/>
          </p:nvPr>
        </p:nvSpPr>
        <p:spPr>
          <a:xfrm>
            <a:off x="9501188" y="6367463"/>
            <a:ext cx="2039937" cy="158750"/>
          </a:xfrm>
        </p:spPr>
        <p:txBody>
          <a:bodyPr/>
          <a:lstStyle>
            <a:lvl1pPr algn="l">
              <a:defRPr/>
            </a:lvl1pPr>
          </a:lstStyle>
          <a:p>
            <a:pPr>
              <a:defRPr/>
            </a:pPr>
            <a:endParaRPr lang="en-GB" altLang="zh-TW"/>
          </a:p>
        </p:txBody>
      </p:sp>
    </p:spTree>
    <p:extLst>
      <p:ext uri="{BB962C8B-B14F-4D97-AF65-F5344CB8AC3E}">
        <p14:creationId xmlns:p14="http://schemas.microsoft.com/office/powerpoint/2010/main" val="1088930459"/>
      </p:ext>
    </p:extLst>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title"/>
          <p:cNvSpPr>
            <a:spLocks noGrp="1"/>
          </p:cNvSpPr>
          <p:nvPr>
            <p:ph type="title"/>
          </p:nvPr>
        </p:nvSpPr>
        <p:spPr>
          <a:xfrm>
            <a:off x="513823" y="253534"/>
            <a:ext cx="8121535" cy="685800"/>
          </a:xfrm>
          <a:prstGeom prst="rect">
            <a:avLst/>
          </a:prstGeom>
          <a:noFill/>
          <a:ln>
            <a:noFill/>
          </a:ln>
          <a:effectLst/>
        </p:spPr>
        <p:txBody>
          <a:bodyPr/>
          <a:lstStyle/>
          <a:p>
            <a:pPr lvl="0"/>
            <a:r>
              <a:rPr lang="en-US" dirty="0"/>
              <a:t>Click to edit Master title style</a:t>
            </a:r>
          </a:p>
        </p:txBody>
      </p:sp>
      <p:sp>
        <p:nvSpPr>
          <p:cNvPr id="4" name="Footer Placeholder 3"/>
          <p:cNvSpPr>
            <a:spLocks noGrp="1"/>
          </p:cNvSpPr>
          <p:nvPr>
            <p:ph type="ftr" sz="quarter" idx="10"/>
          </p:nvPr>
        </p:nvSpPr>
        <p:spPr>
          <a:xfrm>
            <a:off x="9685338" y="6423025"/>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4077782101"/>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3" name="Slide title"/>
          <p:cNvSpPr>
            <a:spLocks noGrp="1"/>
          </p:cNvSpPr>
          <p:nvPr>
            <p:ph type="title"/>
          </p:nvPr>
        </p:nvSpPr>
        <p:spPr>
          <a:xfrm>
            <a:off x="513823" y="253534"/>
            <a:ext cx="8121535" cy="685800"/>
          </a:xfrm>
          <a:prstGeom prst="rect">
            <a:avLst/>
          </a:prstGeom>
          <a:noFill/>
          <a:ln>
            <a:noFill/>
          </a:ln>
          <a:effectLst/>
        </p:spPr>
        <p:txBody>
          <a:bodyPr/>
          <a:lstStyle/>
          <a:p>
            <a:pPr lvl="0"/>
            <a:r>
              <a:rPr lang="en-US" dirty="0"/>
              <a:t>Click to edit Master title style</a:t>
            </a:r>
          </a:p>
        </p:txBody>
      </p:sp>
      <p:sp>
        <p:nvSpPr>
          <p:cNvPr id="4" name="Footer Placeholder 3"/>
          <p:cNvSpPr>
            <a:spLocks noGrp="1"/>
          </p:cNvSpPr>
          <p:nvPr>
            <p:ph type="ftr" sz="quarter" idx="10"/>
          </p:nvPr>
        </p:nvSpPr>
        <p:spPr>
          <a:xfrm>
            <a:off x="9685338" y="6423025"/>
            <a:ext cx="2038350" cy="158750"/>
          </a:xfrm>
        </p:spPr>
        <p:txBody>
          <a:bodyPr/>
          <a:lstStyle>
            <a:lvl1pPr algn="l">
              <a:defRPr/>
            </a:lvl1pPr>
          </a:lstStyle>
          <a:p>
            <a:pPr>
              <a:defRPr/>
            </a:pPr>
            <a:endParaRPr lang="en-US" altLang="zh-TW"/>
          </a:p>
        </p:txBody>
      </p:sp>
    </p:spTree>
    <p:extLst>
      <p:ext uri="{BB962C8B-B14F-4D97-AF65-F5344CB8AC3E}">
        <p14:creationId xmlns:p14="http://schemas.microsoft.com/office/powerpoint/2010/main" val="4197314586"/>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3" name="Slide title"/>
          <p:cNvSpPr>
            <a:spLocks noGrp="1"/>
          </p:cNvSpPr>
          <p:nvPr>
            <p:ph type="title"/>
          </p:nvPr>
        </p:nvSpPr>
        <p:spPr>
          <a:xfrm>
            <a:off x="513824" y="253534"/>
            <a:ext cx="8121535" cy="685800"/>
          </a:xfrm>
          <a:prstGeom prst="rect">
            <a:avLst/>
          </a:prstGeom>
          <a:noFill/>
          <a:ln>
            <a:noFill/>
          </a:ln>
          <a:effectLst/>
        </p:spPr>
        <p:txBody>
          <a:bodyPr/>
          <a:lstStyle/>
          <a:p>
            <a:pPr lvl="0"/>
            <a:r>
              <a:rPr lang="en-US" dirty="0"/>
              <a:t>Click to edit Master title style</a:t>
            </a:r>
          </a:p>
        </p:txBody>
      </p:sp>
      <p:sp>
        <p:nvSpPr>
          <p:cNvPr id="4" name="Footer Placeholder 3"/>
          <p:cNvSpPr>
            <a:spLocks noGrp="1"/>
          </p:cNvSpPr>
          <p:nvPr>
            <p:ph type="ftr" sz="quarter" idx="10"/>
          </p:nvPr>
        </p:nvSpPr>
        <p:spPr>
          <a:xfrm>
            <a:off x="9685338" y="6423025"/>
            <a:ext cx="2038350" cy="158750"/>
          </a:xfrm>
        </p:spPr>
        <p:txBody>
          <a:bodyPr/>
          <a:lstStyle>
            <a:lvl1pPr algn="l" defTabSz="771525">
              <a:defRPr/>
            </a:lvl1pPr>
          </a:lstStyle>
          <a:p>
            <a:pPr>
              <a:defRPr/>
            </a:pPr>
            <a:endParaRPr lang="en-US" altLang="zh-TW"/>
          </a:p>
        </p:txBody>
      </p:sp>
    </p:spTree>
    <p:extLst>
      <p:ext uri="{BB962C8B-B14F-4D97-AF65-F5344CB8AC3E}">
        <p14:creationId xmlns:p14="http://schemas.microsoft.com/office/powerpoint/2010/main" val="71059604"/>
      </p:ext>
    </p:extLst>
  </p:cSld>
  <p:clrMapOvr>
    <a:masterClrMapping/>
  </p:clrMapOvr>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Slide title"/>
          <p:cNvSpPr>
            <a:spLocks noGrp="1"/>
          </p:cNvSpPr>
          <p:nvPr>
            <p:ph type="title"/>
          </p:nvPr>
        </p:nvSpPr>
        <p:spPr>
          <a:xfrm>
            <a:off x="513824" y="253534"/>
            <a:ext cx="8121535" cy="685800"/>
          </a:xfrm>
          <a:prstGeom prst="rect">
            <a:avLst/>
          </a:prstGeom>
          <a:noFill/>
          <a:ln>
            <a:noFill/>
          </a:ln>
          <a:effectLst/>
        </p:spPr>
        <p:txBody>
          <a:bodyPr/>
          <a:lstStyle/>
          <a:p>
            <a:pPr lvl="0"/>
            <a:r>
              <a:rPr lang="en-US" dirty="0"/>
              <a:t>Click to edit Master title style</a:t>
            </a:r>
          </a:p>
        </p:txBody>
      </p:sp>
      <p:sp>
        <p:nvSpPr>
          <p:cNvPr id="4" name="Footer Placeholder 3"/>
          <p:cNvSpPr>
            <a:spLocks noGrp="1"/>
          </p:cNvSpPr>
          <p:nvPr>
            <p:ph type="ftr" sz="quarter" idx="10"/>
          </p:nvPr>
        </p:nvSpPr>
        <p:spPr>
          <a:xfrm>
            <a:off x="9685338" y="6423025"/>
            <a:ext cx="2038350" cy="158750"/>
          </a:xfrm>
        </p:spPr>
        <p:txBody>
          <a:bodyPr/>
          <a:lstStyle>
            <a:lvl1pPr algn="l" defTabSz="771525">
              <a:defRPr/>
            </a:lvl1pPr>
          </a:lstStyle>
          <a:p>
            <a:pPr>
              <a:defRPr/>
            </a:pPr>
            <a:endParaRPr lang="en-US" altLang="zh-TW"/>
          </a:p>
        </p:txBody>
      </p:sp>
    </p:spTree>
    <p:extLst>
      <p:ext uri="{BB962C8B-B14F-4D97-AF65-F5344CB8AC3E}">
        <p14:creationId xmlns:p14="http://schemas.microsoft.com/office/powerpoint/2010/main" val="3825025683"/>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lIns="91429" tIns="45714" rIns="91429" bIns="45714"/>
          <a:lstStyle/>
          <a:p>
            <a:r>
              <a:rPr lang="fr-FR"/>
              <a:t>Modifiez le style du titre</a:t>
            </a:r>
          </a:p>
        </p:txBody>
      </p:sp>
      <p:sp>
        <p:nvSpPr>
          <p:cNvPr id="3" name="Espace réservé du pied de page 1"/>
          <p:cNvSpPr>
            <a:spLocks noGrp="1"/>
          </p:cNvSpPr>
          <p:nvPr>
            <p:ph type="ftr" sz="quarter" idx="10"/>
          </p:nvPr>
        </p:nvSpPr>
        <p:spPr/>
        <p:txBody>
          <a:bodyPr/>
          <a:lstStyle>
            <a:lvl1pPr>
              <a:defRPr/>
            </a:lvl1pPr>
          </a:lstStyle>
          <a:p>
            <a:pPr>
              <a:defRPr/>
            </a:pPr>
            <a:endParaRPr lang="fr-FR"/>
          </a:p>
        </p:txBody>
      </p:sp>
    </p:spTree>
    <p:extLst>
      <p:ext uri="{BB962C8B-B14F-4D97-AF65-F5344CB8AC3E}">
        <p14:creationId xmlns:p14="http://schemas.microsoft.com/office/powerpoint/2010/main" val="2304476842"/>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508000" y="1141603"/>
            <a:ext cx="8128000" cy="508046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191"/>
          <p:cNvSpPr>
            <a:spLocks noGrp="1" noChangeArrowheads="1"/>
          </p:cNvSpPr>
          <p:nvPr>
            <p:ph type="ftr" sz="quarter" idx="10"/>
          </p:nvPr>
        </p:nvSpPr>
        <p:spPr/>
        <p:txBody>
          <a:bodyPr/>
          <a:lstStyle>
            <a:lvl1pPr>
              <a:defRPr/>
            </a:lvl1pPr>
          </a:lstStyle>
          <a:p>
            <a:pPr>
              <a:defRPr/>
            </a:pPr>
            <a:endParaRPr lang="en-US" altLang="zh-TW"/>
          </a:p>
        </p:txBody>
      </p:sp>
    </p:spTree>
    <p:extLst>
      <p:ext uri="{BB962C8B-B14F-4D97-AF65-F5344CB8AC3E}">
        <p14:creationId xmlns:p14="http://schemas.microsoft.com/office/powerpoint/2010/main" val="1250193106"/>
      </p:ext>
    </p:extLst>
  </p:cSld>
  <p:clrMapOvr>
    <a:masterClrMapping/>
  </p:clrMapOvr>
  <p:hf sldNum="0" hd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508002" y="1269068"/>
            <a:ext cx="8130886" cy="4955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2"/>
          </p:nvPr>
        </p:nvSpPr>
        <p:spPr/>
        <p:txBody>
          <a:bodyPr/>
          <a:lstStyle>
            <a:lvl1pPr>
              <a:defRPr/>
            </a:lvl1pPr>
          </a:lstStyle>
          <a:p>
            <a:pPr>
              <a:defRPr/>
            </a:pPr>
            <a:endParaRPr lang="en-GB" altLang="zh-TW"/>
          </a:p>
        </p:txBody>
      </p:sp>
    </p:spTree>
    <p:extLst>
      <p:ext uri="{BB962C8B-B14F-4D97-AF65-F5344CB8AC3E}">
        <p14:creationId xmlns:p14="http://schemas.microsoft.com/office/powerpoint/2010/main" val="854885772"/>
      </p:ext>
    </p:extLst>
  </p:cSld>
  <p:clrMapOvr>
    <a:masterClrMapping/>
  </p:clrMapOvr>
  <p:hf sldNum="0" hd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2822" y="1249363"/>
            <a:ext cx="3891774" cy="4972051"/>
          </a:xfrm>
        </p:spPr>
        <p:txBody>
          <a:bodyPr/>
          <a:lstStyle>
            <a:lvl1pPr>
              <a:spcBef>
                <a:spcPts val="537"/>
              </a:spcBef>
              <a:spcAft>
                <a:spcPts val="0"/>
              </a:spcAft>
              <a:defRPr sz="1198"/>
            </a:lvl1pPr>
            <a:lvl2pPr>
              <a:spcBef>
                <a:spcPts val="318"/>
              </a:spcBef>
              <a:defRPr sz="1198"/>
            </a:lvl2pPr>
            <a:lvl3pPr marL="457929" indent="-158350">
              <a:spcBef>
                <a:spcPts val="318"/>
              </a:spcBef>
              <a:buFont typeface="Arial" panose="020B0604020202020204" pitchFamily="34" charset="0"/>
              <a:buChar char="–"/>
              <a:defRPr sz="1027"/>
            </a:lvl3pPr>
          </a:lstStyle>
          <a:p>
            <a:pPr lvl="0"/>
            <a:r>
              <a:rPr lang="fr-FR"/>
              <a:t>Modifiez les styles du texte du masque</a:t>
            </a:r>
          </a:p>
          <a:p>
            <a:pPr lvl="1"/>
            <a:r>
              <a:rPr lang="fr-FR"/>
              <a:t>Deuxième niveau</a:t>
            </a:r>
          </a:p>
        </p:txBody>
      </p:sp>
      <p:sp>
        <p:nvSpPr>
          <p:cNvPr id="7" name="Subtitle"/>
          <p:cNvSpPr>
            <a:spLocks noGrp="1"/>
          </p:cNvSpPr>
          <p:nvPr>
            <p:ph type="body" sz="quarter" idx="12"/>
          </p:nvPr>
        </p:nvSpPr>
        <p:spPr>
          <a:xfrm>
            <a:off x="515110" y="565958"/>
            <a:ext cx="8006879" cy="424472"/>
          </a:xfrm>
          <a:prstGeom prst="rect">
            <a:avLst/>
          </a:prstGeom>
          <a:ln>
            <a:noFill/>
          </a:ln>
        </p:spPr>
        <p:txBody>
          <a:bodyPr>
            <a:noAutofit/>
          </a:bodyPr>
          <a:lstStyle>
            <a:lvl1pPr marL="0" indent="0">
              <a:lnSpc>
                <a:spcPct val="90000"/>
              </a:lnSpc>
              <a:spcBef>
                <a:spcPts val="0"/>
              </a:spcBef>
              <a:buNone/>
              <a:defRPr sz="1797">
                <a:solidFill>
                  <a:srgbClr val="626469"/>
                </a:solidFill>
              </a:defRPr>
            </a:lvl1pPr>
          </a:lstStyle>
          <a:p>
            <a:endParaRPr lang="en-GB" dirty="0"/>
          </a:p>
        </p:txBody>
      </p:sp>
      <p:sp>
        <p:nvSpPr>
          <p:cNvPr id="8" name="Source 1"/>
          <p:cNvSpPr>
            <a:spLocks noGrp="1"/>
          </p:cNvSpPr>
          <p:nvPr>
            <p:ph type="body" sz="quarter" idx="22"/>
          </p:nvPr>
        </p:nvSpPr>
        <p:spPr>
          <a:xfrm>
            <a:off x="511400" y="6357994"/>
            <a:ext cx="8006879" cy="205706"/>
          </a:xfrm>
          <a:prstGeom prst="rect">
            <a:avLst/>
          </a:prstGeom>
        </p:spPr>
        <p:txBody>
          <a:bodyPr anchor="b">
            <a:noAutofit/>
          </a:bodyPr>
          <a:lstStyle>
            <a:lvl1pPr marL="0" indent="0">
              <a:spcBef>
                <a:spcPts val="0"/>
              </a:spcBef>
              <a:defRPr sz="599"/>
            </a:lvl1pPr>
          </a:lstStyle>
          <a:p>
            <a:pPr lvl="0"/>
            <a:r>
              <a:rPr lang="en-US" dirty="0"/>
              <a:t>Click to edit Master text styles</a:t>
            </a:r>
          </a:p>
        </p:txBody>
      </p:sp>
      <p:sp>
        <p:nvSpPr>
          <p:cNvPr id="9" name="Slide title"/>
          <p:cNvSpPr>
            <a:spLocks noGrp="1" noChangeArrowheads="1"/>
          </p:cNvSpPr>
          <p:nvPr>
            <p:ph type="title"/>
          </p:nvPr>
        </p:nvSpPr>
        <p:spPr bwMode="auto">
          <a:xfrm>
            <a:off x="508160" y="294391"/>
            <a:ext cx="8127689" cy="271567"/>
          </a:xfrm>
          <a:prstGeom prst="rect">
            <a:avLst/>
          </a:prstGeom>
          <a:noFill/>
          <a:ln>
            <a:noFill/>
          </a:ln>
          <a:effectLst/>
        </p:spPr>
        <p:txBody>
          <a:bodyPr bIns="17995"/>
          <a:lstStyle/>
          <a:p>
            <a:pPr lvl="0"/>
            <a:r>
              <a:rPr lang="en-US" dirty="0"/>
              <a:t>Click to edit Master title style</a:t>
            </a:r>
            <a:endParaRPr lang="en-GB" dirty="0"/>
          </a:p>
        </p:txBody>
      </p:sp>
      <p:sp>
        <p:nvSpPr>
          <p:cNvPr id="6" name="Rectangle 189"/>
          <p:cNvSpPr>
            <a:spLocks noGrp="1" noChangeArrowheads="1"/>
          </p:cNvSpPr>
          <p:nvPr>
            <p:ph type="ftr" sz="quarter" idx="23"/>
          </p:nvPr>
        </p:nvSpPr>
        <p:spPr>
          <a:xfrm>
            <a:off x="8972550" y="7204075"/>
            <a:ext cx="171450" cy="280988"/>
          </a:xfrm>
        </p:spPr>
        <p:txBody>
          <a:bodyPr lIns="96004" tIns="48001" rIns="96004" bIns="48001"/>
          <a:lstStyle>
            <a:lvl1pPr>
              <a:defRPr>
                <a:solidFill>
                  <a:srgbClr val="626469"/>
                </a:solidFill>
              </a:defRPr>
            </a:lvl1pPr>
          </a:lstStyle>
          <a:p>
            <a:pPr>
              <a:defRPr/>
            </a:pPr>
            <a:endParaRPr lang="en-US" altLang="zh-TW"/>
          </a:p>
        </p:txBody>
      </p:sp>
    </p:spTree>
    <p:extLst>
      <p:ext uri="{BB962C8B-B14F-4D97-AF65-F5344CB8AC3E}">
        <p14:creationId xmlns:p14="http://schemas.microsoft.com/office/powerpoint/2010/main" val="3315096412"/>
      </p:ext>
    </p:extLst>
  </p:cSld>
  <p:clrMapOvr>
    <a:masterClrMapping/>
  </p:clrMapOvr>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pic>
        <p:nvPicPr>
          <p:cNvPr id="6" name="Picture 2" descr="C:\Documents and Settings\43725966\Desktop\Fund-specific imagery\Global Bond\LOW RES PITCHBOOK COVER - Global Bond.jpg"/>
          <p:cNvPicPr>
            <a:picLocks noChangeAspect="1" noChangeArrowheads="1"/>
          </p:cNvPicPr>
          <p:nvPr userDrawn="1"/>
        </p:nvPicPr>
        <p:blipFill>
          <a:blip r:embed="rId15">
            <a:extLst>
              <a:ext uri="{28A0092B-C50C-407E-A947-70E740481C1C}">
                <a14:useLocalDpi xmlns:a14="http://schemas.microsoft.com/office/drawing/2010/main" val="0"/>
              </a:ext>
            </a:extLst>
          </a:blip>
          <a:srcRect b="2344"/>
          <a:stretch>
            <a:fillRect/>
          </a:stretch>
        </p:blipFill>
        <p:spPr bwMode="auto">
          <a:xfrm>
            <a:off x="0" y="0"/>
            <a:ext cx="91440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3"/>
          <p:cNvGrpSpPr>
            <a:grpSpLocks/>
          </p:cNvGrpSpPr>
          <p:nvPr userDrawn="1"/>
        </p:nvGrpSpPr>
        <p:grpSpPr bwMode="auto">
          <a:xfrm>
            <a:off x="7100888" y="0"/>
            <a:ext cx="1882775" cy="6858000"/>
            <a:chOff x="8085138" y="1"/>
            <a:chExt cx="2135187" cy="7251699"/>
          </a:xfrm>
        </p:grpSpPr>
        <p:grpSp>
          <p:nvGrpSpPr>
            <p:cNvPr id="8" name="Group 44"/>
            <p:cNvGrpSpPr/>
            <p:nvPr userDrawn="1"/>
          </p:nvGrpSpPr>
          <p:grpSpPr>
            <a:xfrm>
              <a:off x="10077026" y="1"/>
              <a:ext cx="143299" cy="7251699"/>
              <a:chOff x="-3044825" y="-2314575"/>
              <a:chExt cx="225425" cy="11407775"/>
            </a:xfrm>
            <a:solidFill>
              <a:srgbClr val="DB0011"/>
            </a:solidFill>
          </p:grpSpPr>
          <p:sp>
            <p:nvSpPr>
              <p:cNvPr id="46" name="Freeform 42"/>
              <p:cNvSpPr>
                <a:spLocks/>
              </p:cNvSpPr>
              <p:nvPr/>
            </p:nvSpPr>
            <p:spPr bwMode="auto">
              <a:xfrm>
                <a:off x="-3044825" y="-2314575"/>
                <a:ext cx="225425" cy="9810750"/>
              </a:xfrm>
              <a:custGeom>
                <a:avLst/>
                <a:gdLst>
                  <a:gd name="T0" fmla="*/ 142 w 142"/>
                  <a:gd name="T1" fmla="*/ 0 h 6180"/>
                  <a:gd name="T2" fmla="*/ 0 w 142"/>
                  <a:gd name="T3" fmla="*/ 0 h 6180"/>
                  <a:gd name="T4" fmla="*/ 0 w 142"/>
                  <a:gd name="T5" fmla="*/ 6180 h 6180"/>
                  <a:gd name="T6" fmla="*/ 142 w 142"/>
                  <a:gd name="T7" fmla="*/ 6043 h 6180"/>
                  <a:gd name="T8" fmla="*/ 142 w 142"/>
                  <a:gd name="T9" fmla="*/ 0 h 6180"/>
                </a:gdLst>
                <a:ahLst/>
                <a:cxnLst>
                  <a:cxn ang="0">
                    <a:pos x="T0" y="T1"/>
                  </a:cxn>
                  <a:cxn ang="0">
                    <a:pos x="T2" y="T3"/>
                  </a:cxn>
                  <a:cxn ang="0">
                    <a:pos x="T4" y="T5"/>
                  </a:cxn>
                  <a:cxn ang="0">
                    <a:pos x="T6" y="T7"/>
                  </a:cxn>
                  <a:cxn ang="0">
                    <a:pos x="T8" y="T9"/>
                  </a:cxn>
                </a:cxnLst>
                <a:rect l="0" t="0" r="r" b="b"/>
                <a:pathLst>
                  <a:path w="142" h="6180">
                    <a:moveTo>
                      <a:pt x="142" y="0"/>
                    </a:moveTo>
                    <a:lnTo>
                      <a:pt x="0" y="0"/>
                    </a:lnTo>
                    <a:lnTo>
                      <a:pt x="0" y="6180"/>
                    </a:lnTo>
                    <a:lnTo>
                      <a:pt x="142" y="6043"/>
                    </a:lnTo>
                    <a:lnTo>
                      <a:pt x="142" y="0"/>
                    </a:lnTo>
                    <a:close/>
                  </a:path>
                </a:pathLst>
              </a:custGeom>
              <a:grpFill/>
              <a:ln>
                <a:noFill/>
              </a:ln>
            </p:spPr>
            <p:txBody>
              <a:bodyPr/>
              <a:lstStyle/>
              <a:p>
                <a:pPr eaLnBrk="1" hangingPunct="1">
                  <a:defRPr/>
                </a:pPr>
                <a:endParaRPr lang="en-US" sz="970" b="1">
                  <a:solidFill>
                    <a:srgbClr val="000000"/>
                  </a:solidFill>
                  <a:latin typeface="Arial" charset="0"/>
                </a:endParaRPr>
              </a:p>
            </p:txBody>
          </p:sp>
          <p:sp>
            <p:nvSpPr>
              <p:cNvPr id="47" name="Freeform 43"/>
              <p:cNvSpPr>
                <a:spLocks/>
              </p:cNvSpPr>
              <p:nvPr/>
            </p:nvSpPr>
            <p:spPr bwMode="auto">
              <a:xfrm>
                <a:off x="-3044825" y="7496175"/>
                <a:ext cx="225425" cy="1597025"/>
              </a:xfrm>
              <a:custGeom>
                <a:avLst/>
                <a:gdLst>
                  <a:gd name="T0" fmla="*/ 0 w 142"/>
                  <a:gd name="T1" fmla="*/ 0 h 1006"/>
                  <a:gd name="T2" fmla="*/ 0 w 142"/>
                  <a:gd name="T3" fmla="*/ 1006 h 1006"/>
                  <a:gd name="T4" fmla="*/ 142 w 142"/>
                  <a:gd name="T5" fmla="*/ 1006 h 1006"/>
                  <a:gd name="T6" fmla="*/ 142 w 142"/>
                  <a:gd name="T7" fmla="*/ 137 h 1006"/>
                  <a:gd name="T8" fmla="*/ 0 w 142"/>
                  <a:gd name="T9" fmla="*/ 0 h 1006"/>
                </a:gdLst>
                <a:ahLst/>
                <a:cxnLst>
                  <a:cxn ang="0">
                    <a:pos x="T0" y="T1"/>
                  </a:cxn>
                  <a:cxn ang="0">
                    <a:pos x="T2" y="T3"/>
                  </a:cxn>
                  <a:cxn ang="0">
                    <a:pos x="T4" y="T5"/>
                  </a:cxn>
                  <a:cxn ang="0">
                    <a:pos x="T6" y="T7"/>
                  </a:cxn>
                  <a:cxn ang="0">
                    <a:pos x="T8" y="T9"/>
                  </a:cxn>
                </a:cxnLst>
                <a:rect l="0" t="0" r="r" b="b"/>
                <a:pathLst>
                  <a:path w="142" h="1006">
                    <a:moveTo>
                      <a:pt x="0" y="0"/>
                    </a:moveTo>
                    <a:lnTo>
                      <a:pt x="0" y="1006"/>
                    </a:lnTo>
                    <a:lnTo>
                      <a:pt x="142" y="1006"/>
                    </a:lnTo>
                    <a:lnTo>
                      <a:pt x="142" y="137"/>
                    </a:lnTo>
                    <a:lnTo>
                      <a:pt x="0" y="0"/>
                    </a:lnTo>
                    <a:close/>
                  </a:path>
                </a:pathLst>
              </a:custGeom>
              <a:grpFill/>
              <a:ln>
                <a:noFill/>
              </a:ln>
            </p:spPr>
            <p:txBody>
              <a:bodyPr/>
              <a:lstStyle/>
              <a:p>
                <a:pPr eaLnBrk="1" hangingPunct="1">
                  <a:defRPr/>
                </a:pPr>
                <a:endParaRPr lang="en-US" sz="970" b="1">
                  <a:solidFill>
                    <a:srgbClr val="000000"/>
                  </a:solidFill>
                  <a:latin typeface="Arial" charset="0"/>
                </a:endParaRPr>
              </a:p>
            </p:txBody>
          </p:sp>
        </p:grpSp>
        <p:grpSp>
          <p:nvGrpSpPr>
            <p:cNvPr id="9" name="Group 45"/>
            <p:cNvGrpSpPr>
              <a:grpSpLocks/>
            </p:cNvGrpSpPr>
            <p:nvPr userDrawn="1"/>
          </p:nvGrpSpPr>
          <p:grpSpPr bwMode="auto">
            <a:xfrm>
              <a:off x="8085138" y="6088063"/>
              <a:ext cx="1701800" cy="598487"/>
              <a:chOff x="8085138" y="6088063"/>
              <a:chExt cx="1701800" cy="598487"/>
            </a:xfrm>
          </p:grpSpPr>
          <p:sp>
            <p:nvSpPr>
              <p:cNvPr id="10" name="AutoShape 37"/>
              <p:cNvSpPr>
                <a:spLocks noChangeAspect="1" noChangeArrowheads="1" noTextEdit="1"/>
              </p:cNvSpPr>
              <p:nvPr userDrawn="1"/>
            </p:nvSpPr>
            <p:spPr bwMode="auto">
              <a:xfrm>
                <a:off x="8085138" y="6088407"/>
                <a:ext cx="1701308" cy="597593"/>
              </a:xfrm>
              <a:prstGeom prst="rect">
                <a:avLst/>
              </a:prstGeom>
              <a:noFill/>
              <a:ln>
                <a:noFill/>
              </a:ln>
            </p:spPr>
            <p:txBody>
              <a:bodyPr/>
              <a:lstStyle/>
              <a:p>
                <a:pPr eaLnBrk="1" hangingPunct="1">
                  <a:defRPr/>
                </a:pPr>
                <a:endParaRPr lang="en-US" sz="970" b="1">
                  <a:solidFill>
                    <a:srgbClr val="000000"/>
                  </a:solidFill>
                  <a:latin typeface="Arial" charset="0"/>
                </a:endParaRPr>
              </a:p>
            </p:txBody>
          </p:sp>
          <p:sp>
            <p:nvSpPr>
              <p:cNvPr id="11" name="Freeform 39"/>
              <p:cNvSpPr>
                <a:spLocks/>
              </p:cNvSpPr>
              <p:nvPr userDrawn="1"/>
            </p:nvSpPr>
            <p:spPr bwMode="auto">
              <a:xfrm>
                <a:off x="8085138" y="6095121"/>
                <a:ext cx="298854" cy="288725"/>
              </a:xfrm>
              <a:custGeom>
                <a:avLst/>
                <a:gdLst>
                  <a:gd name="T0" fmla="*/ 147 w 199"/>
                  <a:gd name="T1" fmla="*/ 105 h 193"/>
                  <a:gd name="T2" fmla="*/ 147 w 199"/>
                  <a:gd name="T3" fmla="*/ 174 h 193"/>
                  <a:gd name="T4" fmla="*/ 129 w 199"/>
                  <a:gd name="T5" fmla="*/ 190 h 193"/>
                  <a:gd name="T6" fmla="*/ 120 w 199"/>
                  <a:gd name="T7" fmla="*/ 190 h 193"/>
                  <a:gd name="T8" fmla="*/ 120 w 199"/>
                  <a:gd name="T9" fmla="*/ 193 h 193"/>
                  <a:gd name="T10" fmla="*/ 199 w 199"/>
                  <a:gd name="T11" fmla="*/ 193 h 193"/>
                  <a:gd name="T12" fmla="*/ 199 w 199"/>
                  <a:gd name="T13" fmla="*/ 190 h 193"/>
                  <a:gd name="T14" fmla="*/ 190 w 199"/>
                  <a:gd name="T15" fmla="*/ 190 h 193"/>
                  <a:gd name="T16" fmla="*/ 173 w 199"/>
                  <a:gd name="T17" fmla="*/ 174 h 193"/>
                  <a:gd name="T18" fmla="*/ 173 w 199"/>
                  <a:gd name="T19" fmla="*/ 103 h 193"/>
                  <a:gd name="T20" fmla="*/ 173 w 199"/>
                  <a:gd name="T21" fmla="*/ 20 h 193"/>
                  <a:gd name="T22" fmla="*/ 190 w 199"/>
                  <a:gd name="T23" fmla="*/ 3 h 193"/>
                  <a:gd name="T24" fmla="*/ 199 w 199"/>
                  <a:gd name="T25" fmla="*/ 3 h 193"/>
                  <a:gd name="T26" fmla="*/ 199 w 199"/>
                  <a:gd name="T27" fmla="*/ 0 h 193"/>
                  <a:gd name="T28" fmla="*/ 120 w 199"/>
                  <a:gd name="T29" fmla="*/ 0 h 193"/>
                  <a:gd name="T30" fmla="*/ 120 w 199"/>
                  <a:gd name="T31" fmla="*/ 3 h 193"/>
                  <a:gd name="T32" fmla="*/ 129 w 199"/>
                  <a:gd name="T33" fmla="*/ 3 h 193"/>
                  <a:gd name="T34" fmla="*/ 147 w 199"/>
                  <a:gd name="T35" fmla="*/ 20 h 193"/>
                  <a:gd name="T36" fmla="*/ 147 w 199"/>
                  <a:gd name="T37" fmla="*/ 95 h 193"/>
                  <a:gd name="T38" fmla="*/ 53 w 199"/>
                  <a:gd name="T39" fmla="*/ 95 h 193"/>
                  <a:gd name="T40" fmla="*/ 53 w 199"/>
                  <a:gd name="T41" fmla="*/ 20 h 193"/>
                  <a:gd name="T42" fmla="*/ 70 w 199"/>
                  <a:gd name="T43" fmla="*/ 3 h 193"/>
                  <a:gd name="T44" fmla="*/ 79 w 199"/>
                  <a:gd name="T45" fmla="*/ 3 h 193"/>
                  <a:gd name="T46" fmla="*/ 79 w 199"/>
                  <a:gd name="T47" fmla="*/ 0 h 193"/>
                  <a:gd name="T48" fmla="*/ 0 w 199"/>
                  <a:gd name="T49" fmla="*/ 0 h 193"/>
                  <a:gd name="T50" fmla="*/ 0 w 199"/>
                  <a:gd name="T51" fmla="*/ 3 h 193"/>
                  <a:gd name="T52" fmla="*/ 9 w 199"/>
                  <a:gd name="T53" fmla="*/ 3 h 193"/>
                  <a:gd name="T54" fmla="*/ 27 w 199"/>
                  <a:gd name="T55" fmla="*/ 20 h 193"/>
                  <a:gd name="T56" fmla="*/ 27 w 199"/>
                  <a:gd name="T57" fmla="*/ 103 h 193"/>
                  <a:gd name="T58" fmla="*/ 27 w 199"/>
                  <a:gd name="T59" fmla="*/ 174 h 193"/>
                  <a:gd name="T60" fmla="*/ 9 w 199"/>
                  <a:gd name="T61" fmla="*/ 190 h 193"/>
                  <a:gd name="T62" fmla="*/ 0 w 199"/>
                  <a:gd name="T63" fmla="*/ 190 h 193"/>
                  <a:gd name="T64" fmla="*/ 0 w 199"/>
                  <a:gd name="T65" fmla="*/ 193 h 193"/>
                  <a:gd name="T66" fmla="*/ 79 w 199"/>
                  <a:gd name="T67" fmla="*/ 193 h 193"/>
                  <a:gd name="T68" fmla="*/ 79 w 199"/>
                  <a:gd name="T69" fmla="*/ 190 h 193"/>
                  <a:gd name="T70" fmla="*/ 70 w 199"/>
                  <a:gd name="T71" fmla="*/ 190 h 193"/>
                  <a:gd name="T72" fmla="*/ 53 w 199"/>
                  <a:gd name="T73" fmla="*/ 174 h 193"/>
                  <a:gd name="T74" fmla="*/ 53 w 199"/>
                  <a:gd name="T75" fmla="*/ 105 h 193"/>
                  <a:gd name="T76" fmla="*/ 147 w 199"/>
                  <a:gd name="T77" fmla="*/ 10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3">
                    <a:moveTo>
                      <a:pt x="147" y="105"/>
                    </a:moveTo>
                    <a:cubicBezTo>
                      <a:pt x="147" y="174"/>
                      <a:pt x="147" y="174"/>
                      <a:pt x="147" y="174"/>
                    </a:cubicBezTo>
                    <a:cubicBezTo>
                      <a:pt x="147" y="182"/>
                      <a:pt x="139" y="190"/>
                      <a:pt x="129" y="190"/>
                    </a:cubicBezTo>
                    <a:cubicBezTo>
                      <a:pt x="124" y="190"/>
                      <a:pt x="120" y="190"/>
                      <a:pt x="120" y="190"/>
                    </a:cubicBezTo>
                    <a:cubicBezTo>
                      <a:pt x="120" y="193"/>
                      <a:pt x="120" y="193"/>
                      <a:pt x="120" y="193"/>
                    </a:cubicBezTo>
                    <a:cubicBezTo>
                      <a:pt x="199" y="193"/>
                      <a:pt x="199" y="193"/>
                      <a:pt x="199" y="193"/>
                    </a:cubicBezTo>
                    <a:cubicBezTo>
                      <a:pt x="199" y="190"/>
                      <a:pt x="199" y="190"/>
                      <a:pt x="199" y="190"/>
                    </a:cubicBezTo>
                    <a:cubicBezTo>
                      <a:pt x="199" y="190"/>
                      <a:pt x="195" y="190"/>
                      <a:pt x="190" y="190"/>
                    </a:cubicBezTo>
                    <a:cubicBezTo>
                      <a:pt x="180" y="190"/>
                      <a:pt x="173" y="182"/>
                      <a:pt x="173" y="174"/>
                    </a:cubicBezTo>
                    <a:cubicBezTo>
                      <a:pt x="173" y="103"/>
                      <a:pt x="173" y="103"/>
                      <a:pt x="173" y="103"/>
                    </a:cubicBezTo>
                    <a:cubicBezTo>
                      <a:pt x="173" y="103"/>
                      <a:pt x="173" y="31"/>
                      <a:pt x="173" y="20"/>
                    </a:cubicBezTo>
                    <a:cubicBezTo>
                      <a:pt x="173" y="11"/>
                      <a:pt x="180" y="3"/>
                      <a:pt x="190" y="3"/>
                    </a:cubicBezTo>
                    <a:cubicBezTo>
                      <a:pt x="195" y="3"/>
                      <a:pt x="199" y="3"/>
                      <a:pt x="199" y="3"/>
                    </a:cubicBezTo>
                    <a:cubicBezTo>
                      <a:pt x="199" y="0"/>
                      <a:pt x="199" y="0"/>
                      <a:pt x="199" y="0"/>
                    </a:cubicBezTo>
                    <a:cubicBezTo>
                      <a:pt x="120" y="0"/>
                      <a:pt x="120" y="0"/>
                      <a:pt x="120" y="0"/>
                    </a:cubicBezTo>
                    <a:cubicBezTo>
                      <a:pt x="120" y="3"/>
                      <a:pt x="120" y="3"/>
                      <a:pt x="120" y="3"/>
                    </a:cubicBezTo>
                    <a:cubicBezTo>
                      <a:pt x="120" y="3"/>
                      <a:pt x="124" y="3"/>
                      <a:pt x="129" y="3"/>
                    </a:cubicBezTo>
                    <a:cubicBezTo>
                      <a:pt x="139" y="3"/>
                      <a:pt x="147" y="11"/>
                      <a:pt x="147" y="20"/>
                    </a:cubicBezTo>
                    <a:cubicBezTo>
                      <a:pt x="147" y="31"/>
                      <a:pt x="147" y="95"/>
                      <a:pt x="147" y="95"/>
                    </a:cubicBezTo>
                    <a:cubicBezTo>
                      <a:pt x="53" y="95"/>
                      <a:pt x="53" y="95"/>
                      <a:pt x="53" y="95"/>
                    </a:cubicBezTo>
                    <a:cubicBezTo>
                      <a:pt x="53" y="95"/>
                      <a:pt x="53" y="31"/>
                      <a:pt x="53" y="20"/>
                    </a:cubicBezTo>
                    <a:cubicBezTo>
                      <a:pt x="53" y="11"/>
                      <a:pt x="60" y="3"/>
                      <a:pt x="70" y="3"/>
                    </a:cubicBezTo>
                    <a:cubicBezTo>
                      <a:pt x="75" y="3"/>
                      <a:pt x="79" y="3"/>
                      <a:pt x="79" y="3"/>
                    </a:cubicBezTo>
                    <a:cubicBezTo>
                      <a:pt x="79" y="0"/>
                      <a:pt x="79" y="0"/>
                      <a:pt x="79" y="0"/>
                    </a:cubicBezTo>
                    <a:cubicBezTo>
                      <a:pt x="0" y="0"/>
                      <a:pt x="0" y="0"/>
                      <a:pt x="0" y="0"/>
                    </a:cubicBezTo>
                    <a:cubicBezTo>
                      <a:pt x="0" y="3"/>
                      <a:pt x="0" y="3"/>
                      <a:pt x="0" y="3"/>
                    </a:cubicBezTo>
                    <a:cubicBezTo>
                      <a:pt x="0" y="3"/>
                      <a:pt x="4" y="3"/>
                      <a:pt x="9" y="3"/>
                    </a:cubicBezTo>
                    <a:cubicBezTo>
                      <a:pt x="19" y="3"/>
                      <a:pt x="27" y="11"/>
                      <a:pt x="27" y="20"/>
                    </a:cubicBezTo>
                    <a:cubicBezTo>
                      <a:pt x="27" y="31"/>
                      <a:pt x="27" y="103"/>
                      <a:pt x="27" y="103"/>
                    </a:cubicBezTo>
                    <a:cubicBezTo>
                      <a:pt x="27" y="174"/>
                      <a:pt x="27" y="174"/>
                      <a:pt x="27" y="174"/>
                    </a:cubicBezTo>
                    <a:cubicBezTo>
                      <a:pt x="27" y="182"/>
                      <a:pt x="19" y="190"/>
                      <a:pt x="9" y="190"/>
                    </a:cubicBezTo>
                    <a:cubicBezTo>
                      <a:pt x="4" y="190"/>
                      <a:pt x="0" y="190"/>
                      <a:pt x="0" y="190"/>
                    </a:cubicBezTo>
                    <a:cubicBezTo>
                      <a:pt x="0" y="193"/>
                      <a:pt x="0" y="193"/>
                      <a:pt x="0" y="193"/>
                    </a:cubicBezTo>
                    <a:cubicBezTo>
                      <a:pt x="79" y="193"/>
                      <a:pt x="79" y="193"/>
                      <a:pt x="79" y="193"/>
                    </a:cubicBezTo>
                    <a:cubicBezTo>
                      <a:pt x="79" y="190"/>
                      <a:pt x="79" y="190"/>
                      <a:pt x="79" y="190"/>
                    </a:cubicBezTo>
                    <a:cubicBezTo>
                      <a:pt x="79" y="190"/>
                      <a:pt x="75" y="190"/>
                      <a:pt x="70" y="190"/>
                    </a:cubicBezTo>
                    <a:cubicBezTo>
                      <a:pt x="60" y="190"/>
                      <a:pt x="53" y="182"/>
                      <a:pt x="53" y="174"/>
                    </a:cubicBezTo>
                    <a:cubicBezTo>
                      <a:pt x="53" y="105"/>
                      <a:pt x="53" y="105"/>
                      <a:pt x="53" y="105"/>
                    </a:cubicBezTo>
                    <a:cubicBezTo>
                      <a:pt x="147" y="105"/>
                      <a:pt x="147" y="105"/>
                      <a:pt x="147" y="105"/>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12" name="Freeform 40"/>
              <p:cNvSpPr>
                <a:spLocks/>
              </p:cNvSpPr>
              <p:nvPr userDrawn="1"/>
            </p:nvSpPr>
            <p:spPr bwMode="auto">
              <a:xfrm>
                <a:off x="8403795" y="6090085"/>
                <a:ext cx="185434" cy="297119"/>
              </a:xfrm>
              <a:custGeom>
                <a:avLst/>
                <a:gdLst>
                  <a:gd name="T0" fmla="*/ 122 w 123"/>
                  <a:gd name="T1" fmla="*/ 146 h 199"/>
                  <a:gd name="T2" fmla="*/ 106 w 123"/>
                  <a:gd name="T3" fmla="*/ 183 h 199"/>
                  <a:gd name="T4" fmla="*/ 65 w 123"/>
                  <a:gd name="T5" fmla="*/ 199 h 199"/>
                  <a:gd name="T6" fmla="*/ 21 w 123"/>
                  <a:gd name="T7" fmla="*/ 186 h 199"/>
                  <a:gd name="T8" fmla="*/ 9 w 123"/>
                  <a:gd name="T9" fmla="*/ 186 h 199"/>
                  <a:gd name="T10" fmla="*/ 3 w 123"/>
                  <a:gd name="T11" fmla="*/ 199 h 199"/>
                  <a:gd name="T12" fmla="*/ 0 w 123"/>
                  <a:gd name="T13" fmla="*/ 199 h 199"/>
                  <a:gd name="T14" fmla="*/ 0 w 123"/>
                  <a:gd name="T15" fmla="*/ 132 h 199"/>
                  <a:gd name="T16" fmla="*/ 3 w 123"/>
                  <a:gd name="T17" fmla="*/ 132 h 199"/>
                  <a:gd name="T18" fmla="*/ 21 w 123"/>
                  <a:gd name="T19" fmla="*/ 171 h 199"/>
                  <a:gd name="T20" fmla="*/ 67 w 123"/>
                  <a:gd name="T21" fmla="*/ 186 h 199"/>
                  <a:gd name="T22" fmla="*/ 95 w 123"/>
                  <a:gd name="T23" fmla="*/ 149 h 199"/>
                  <a:gd name="T24" fmla="*/ 79 w 123"/>
                  <a:gd name="T25" fmla="*/ 123 h 199"/>
                  <a:gd name="T26" fmla="*/ 45 w 123"/>
                  <a:gd name="T27" fmla="*/ 101 h 199"/>
                  <a:gd name="T28" fmla="*/ 12 w 123"/>
                  <a:gd name="T29" fmla="*/ 76 h 199"/>
                  <a:gd name="T30" fmla="*/ 1 w 123"/>
                  <a:gd name="T31" fmla="*/ 48 h 199"/>
                  <a:gd name="T32" fmla="*/ 14 w 123"/>
                  <a:gd name="T33" fmla="*/ 15 h 199"/>
                  <a:gd name="T34" fmla="*/ 54 w 123"/>
                  <a:gd name="T35" fmla="*/ 0 h 199"/>
                  <a:gd name="T36" fmla="*/ 90 w 123"/>
                  <a:gd name="T37" fmla="*/ 12 h 199"/>
                  <a:gd name="T38" fmla="*/ 103 w 123"/>
                  <a:gd name="T39" fmla="*/ 12 h 199"/>
                  <a:gd name="T40" fmla="*/ 108 w 123"/>
                  <a:gd name="T41" fmla="*/ 1 h 199"/>
                  <a:gd name="T42" fmla="*/ 111 w 123"/>
                  <a:gd name="T43" fmla="*/ 1 h 199"/>
                  <a:gd name="T44" fmla="*/ 111 w 123"/>
                  <a:gd name="T45" fmla="*/ 65 h 199"/>
                  <a:gd name="T46" fmla="*/ 108 w 123"/>
                  <a:gd name="T47" fmla="*/ 65 h 199"/>
                  <a:gd name="T48" fmla="*/ 90 w 123"/>
                  <a:gd name="T49" fmla="*/ 23 h 199"/>
                  <a:gd name="T50" fmla="*/ 54 w 123"/>
                  <a:gd name="T51" fmla="*/ 13 h 199"/>
                  <a:gd name="T52" fmla="*/ 26 w 123"/>
                  <a:gd name="T53" fmla="*/ 38 h 199"/>
                  <a:gd name="T54" fmla="*/ 34 w 123"/>
                  <a:gd name="T55" fmla="*/ 59 h 199"/>
                  <a:gd name="T56" fmla="*/ 103 w 123"/>
                  <a:gd name="T57" fmla="*/ 109 h 199"/>
                  <a:gd name="T58" fmla="*/ 122 w 123"/>
                  <a:gd name="T59" fmla="*/ 14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99">
                    <a:moveTo>
                      <a:pt x="122" y="146"/>
                    </a:moveTo>
                    <a:cubicBezTo>
                      <a:pt x="123" y="157"/>
                      <a:pt x="116" y="174"/>
                      <a:pt x="106" y="183"/>
                    </a:cubicBezTo>
                    <a:cubicBezTo>
                      <a:pt x="97" y="192"/>
                      <a:pt x="83" y="199"/>
                      <a:pt x="65" y="199"/>
                    </a:cubicBezTo>
                    <a:cubicBezTo>
                      <a:pt x="45" y="199"/>
                      <a:pt x="27" y="188"/>
                      <a:pt x="21" y="186"/>
                    </a:cubicBezTo>
                    <a:cubicBezTo>
                      <a:pt x="17" y="184"/>
                      <a:pt x="12" y="185"/>
                      <a:pt x="9" y="186"/>
                    </a:cubicBezTo>
                    <a:cubicBezTo>
                      <a:pt x="6" y="189"/>
                      <a:pt x="3" y="192"/>
                      <a:pt x="3" y="199"/>
                    </a:cubicBezTo>
                    <a:cubicBezTo>
                      <a:pt x="0" y="199"/>
                      <a:pt x="0" y="199"/>
                      <a:pt x="0" y="199"/>
                    </a:cubicBezTo>
                    <a:cubicBezTo>
                      <a:pt x="0" y="132"/>
                      <a:pt x="0" y="132"/>
                      <a:pt x="0" y="132"/>
                    </a:cubicBezTo>
                    <a:cubicBezTo>
                      <a:pt x="3" y="132"/>
                      <a:pt x="3" y="132"/>
                      <a:pt x="3" y="132"/>
                    </a:cubicBezTo>
                    <a:cubicBezTo>
                      <a:pt x="5" y="152"/>
                      <a:pt x="15" y="164"/>
                      <a:pt x="21" y="171"/>
                    </a:cubicBezTo>
                    <a:cubicBezTo>
                      <a:pt x="31" y="182"/>
                      <a:pt x="49" y="189"/>
                      <a:pt x="67" y="186"/>
                    </a:cubicBezTo>
                    <a:cubicBezTo>
                      <a:pt x="81" y="184"/>
                      <a:pt x="97" y="168"/>
                      <a:pt x="95" y="149"/>
                    </a:cubicBezTo>
                    <a:cubicBezTo>
                      <a:pt x="94" y="143"/>
                      <a:pt x="93" y="133"/>
                      <a:pt x="79" y="123"/>
                    </a:cubicBezTo>
                    <a:cubicBezTo>
                      <a:pt x="70" y="117"/>
                      <a:pt x="57" y="109"/>
                      <a:pt x="45" y="101"/>
                    </a:cubicBezTo>
                    <a:cubicBezTo>
                      <a:pt x="30" y="91"/>
                      <a:pt x="16" y="80"/>
                      <a:pt x="12" y="76"/>
                    </a:cubicBezTo>
                    <a:cubicBezTo>
                      <a:pt x="7" y="70"/>
                      <a:pt x="1" y="62"/>
                      <a:pt x="1" y="48"/>
                    </a:cubicBezTo>
                    <a:cubicBezTo>
                      <a:pt x="1" y="37"/>
                      <a:pt x="5" y="24"/>
                      <a:pt x="14" y="15"/>
                    </a:cubicBezTo>
                    <a:cubicBezTo>
                      <a:pt x="23" y="7"/>
                      <a:pt x="36" y="0"/>
                      <a:pt x="54" y="0"/>
                    </a:cubicBezTo>
                    <a:cubicBezTo>
                      <a:pt x="72" y="0"/>
                      <a:pt x="85" y="10"/>
                      <a:pt x="90" y="12"/>
                    </a:cubicBezTo>
                    <a:cubicBezTo>
                      <a:pt x="95" y="14"/>
                      <a:pt x="100" y="13"/>
                      <a:pt x="103" y="12"/>
                    </a:cubicBezTo>
                    <a:cubicBezTo>
                      <a:pt x="105" y="10"/>
                      <a:pt x="107" y="8"/>
                      <a:pt x="108" y="1"/>
                    </a:cubicBezTo>
                    <a:cubicBezTo>
                      <a:pt x="111" y="1"/>
                      <a:pt x="111" y="1"/>
                      <a:pt x="111" y="1"/>
                    </a:cubicBezTo>
                    <a:cubicBezTo>
                      <a:pt x="111" y="65"/>
                      <a:pt x="111" y="65"/>
                      <a:pt x="111" y="65"/>
                    </a:cubicBezTo>
                    <a:cubicBezTo>
                      <a:pt x="108" y="65"/>
                      <a:pt x="108" y="65"/>
                      <a:pt x="108" y="65"/>
                    </a:cubicBezTo>
                    <a:cubicBezTo>
                      <a:pt x="105" y="44"/>
                      <a:pt x="96" y="29"/>
                      <a:pt x="90" y="23"/>
                    </a:cubicBezTo>
                    <a:cubicBezTo>
                      <a:pt x="84" y="17"/>
                      <a:pt x="72" y="9"/>
                      <a:pt x="54" y="13"/>
                    </a:cubicBezTo>
                    <a:cubicBezTo>
                      <a:pt x="36" y="16"/>
                      <a:pt x="28" y="24"/>
                      <a:pt x="26" y="38"/>
                    </a:cubicBezTo>
                    <a:cubicBezTo>
                      <a:pt x="25" y="49"/>
                      <a:pt x="31" y="55"/>
                      <a:pt x="34" y="59"/>
                    </a:cubicBezTo>
                    <a:cubicBezTo>
                      <a:pt x="41" y="67"/>
                      <a:pt x="84" y="92"/>
                      <a:pt x="103" y="109"/>
                    </a:cubicBezTo>
                    <a:cubicBezTo>
                      <a:pt x="113" y="117"/>
                      <a:pt x="121" y="128"/>
                      <a:pt x="122" y="146"/>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13" name="Freeform 41"/>
              <p:cNvSpPr>
                <a:spLocks noEditPoints="1"/>
              </p:cNvSpPr>
              <p:nvPr userDrawn="1"/>
            </p:nvSpPr>
            <p:spPr bwMode="auto">
              <a:xfrm>
                <a:off x="8603632" y="6096799"/>
                <a:ext cx="237643" cy="288725"/>
              </a:xfrm>
              <a:custGeom>
                <a:avLst/>
                <a:gdLst>
                  <a:gd name="T0" fmla="*/ 52 w 159"/>
                  <a:gd name="T1" fmla="*/ 182 h 193"/>
                  <a:gd name="T2" fmla="*/ 109 w 159"/>
                  <a:gd name="T3" fmla="*/ 176 h 193"/>
                  <a:gd name="T4" fmla="*/ 105 w 159"/>
                  <a:gd name="T5" fmla="*/ 104 h 193"/>
                  <a:gd name="T6" fmla="*/ 52 w 159"/>
                  <a:gd name="T7" fmla="*/ 99 h 193"/>
                  <a:gd name="T8" fmla="*/ 52 w 159"/>
                  <a:gd name="T9" fmla="*/ 182 h 193"/>
                  <a:gd name="T10" fmla="*/ 52 w 159"/>
                  <a:gd name="T11" fmla="*/ 88 h 193"/>
                  <a:gd name="T12" fmla="*/ 101 w 159"/>
                  <a:gd name="T13" fmla="*/ 84 h 193"/>
                  <a:gd name="T14" fmla="*/ 120 w 159"/>
                  <a:gd name="T15" fmla="*/ 41 h 193"/>
                  <a:gd name="T16" fmla="*/ 105 w 159"/>
                  <a:gd name="T17" fmla="*/ 17 h 193"/>
                  <a:gd name="T18" fmla="*/ 52 w 159"/>
                  <a:gd name="T19" fmla="*/ 11 h 193"/>
                  <a:gd name="T20" fmla="*/ 52 w 159"/>
                  <a:gd name="T21" fmla="*/ 88 h 193"/>
                  <a:gd name="T22" fmla="*/ 115 w 159"/>
                  <a:gd name="T23" fmla="*/ 94 h 193"/>
                  <a:gd name="T24" fmla="*/ 153 w 159"/>
                  <a:gd name="T25" fmla="*/ 155 h 193"/>
                  <a:gd name="T26" fmla="*/ 101 w 159"/>
                  <a:gd name="T27" fmla="*/ 192 h 193"/>
                  <a:gd name="T28" fmla="*/ 72 w 159"/>
                  <a:gd name="T29" fmla="*/ 192 h 193"/>
                  <a:gd name="T30" fmla="*/ 0 w 159"/>
                  <a:gd name="T31" fmla="*/ 192 h 193"/>
                  <a:gd name="T32" fmla="*/ 0 w 159"/>
                  <a:gd name="T33" fmla="*/ 189 h 193"/>
                  <a:gd name="T34" fmla="*/ 11 w 159"/>
                  <a:gd name="T35" fmla="*/ 189 h 193"/>
                  <a:gd name="T36" fmla="*/ 27 w 159"/>
                  <a:gd name="T37" fmla="*/ 174 h 193"/>
                  <a:gd name="T38" fmla="*/ 27 w 159"/>
                  <a:gd name="T39" fmla="*/ 19 h 193"/>
                  <a:gd name="T40" fmla="*/ 11 w 159"/>
                  <a:gd name="T41" fmla="*/ 3 h 193"/>
                  <a:gd name="T42" fmla="*/ 0 w 159"/>
                  <a:gd name="T43" fmla="*/ 3 h 193"/>
                  <a:gd name="T44" fmla="*/ 0 w 159"/>
                  <a:gd name="T45" fmla="*/ 0 h 193"/>
                  <a:gd name="T46" fmla="*/ 69 w 159"/>
                  <a:gd name="T47" fmla="*/ 0 h 193"/>
                  <a:gd name="T48" fmla="*/ 100 w 159"/>
                  <a:gd name="T49" fmla="*/ 3 h 193"/>
                  <a:gd name="T50" fmla="*/ 145 w 159"/>
                  <a:gd name="T51" fmla="*/ 40 h 193"/>
                  <a:gd name="T52" fmla="*/ 115 w 159"/>
                  <a:gd name="T53" fmla="*/ 9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 h="193">
                    <a:moveTo>
                      <a:pt x="52" y="182"/>
                    </a:moveTo>
                    <a:cubicBezTo>
                      <a:pt x="66" y="186"/>
                      <a:pt x="91" y="189"/>
                      <a:pt x="109" y="176"/>
                    </a:cubicBezTo>
                    <a:cubicBezTo>
                      <a:pt x="130" y="161"/>
                      <a:pt x="135" y="124"/>
                      <a:pt x="105" y="104"/>
                    </a:cubicBezTo>
                    <a:cubicBezTo>
                      <a:pt x="93" y="96"/>
                      <a:pt x="62" y="97"/>
                      <a:pt x="52" y="99"/>
                    </a:cubicBezTo>
                    <a:cubicBezTo>
                      <a:pt x="52" y="182"/>
                      <a:pt x="52" y="182"/>
                      <a:pt x="52" y="182"/>
                    </a:cubicBezTo>
                    <a:close/>
                    <a:moveTo>
                      <a:pt x="52" y="88"/>
                    </a:moveTo>
                    <a:cubicBezTo>
                      <a:pt x="62" y="91"/>
                      <a:pt x="90" y="91"/>
                      <a:pt x="101" y="84"/>
                    </a:cubicBezTo>
                    <a:cubicBezTo>
                      <a:pt x="118" y="74"/>
                      <a:pt x="124" y="56"/>
                      <a:pt x="120" y="41"/>
                    </a:cubicBezTo>
                    <a:cubicBezTo>
                      <a:pt x="119" y="32"/>
                      <a:pt x="114" y="23"/>
                      <a:pt x="105" y="17"/>
                    </a:cubicBezTo>
                    <a:cubicBezTo>
                      <a:pt x="89" y="6"/>
                      <a:pt x="65" y="8"/>
                      <a:pt x="52" y="11"/>
                    </a:cubicBezTo>
                    <a:cubicBezTo>
                      <a:pt x="52" y="88"/>
                      <a:pt x="52" y="88"/>
                      <a:pt x="52" y="88"/>
                    </a:cubicBezTo>
                    <a:close/>
                    <a:moveTo>
                      <a:pt x="115" y="94"/>
                    </a:moveTo>
                    <a:cubicBezTo>
                      <a:pt x="149" y="105"/>
                      <a:pt x="159" y="130"/>
                      <a:pt x="153" y="155"/>
                    </a:cubicBezTo>
                    <a:cubicBezTo>
                      <a:pt x="145" y="184"/>
                      <a:pt x="112" y="190"/>
                      <a:pt x="101" y="192"/>
                    </a:cubicBezTo>
                    <a:cubicBezTo>
                      <a:pt x="96" y="193"/>
                      <a:pt x="84" y="192"/>
                      <a:pt x="72" y="192"/>
                    </a:cubicBezTo>
                    <a:cubicBezTo>
                      <a:pt x="50" y="192"/>
                      <a:pt x="22" y="192"/>
                      <a:pt x="0" y="192"/>
                    </a:cubicBezTo>
                    <a:cubicBezTo>
                      <a:pt x="0" y="189"/>
                      <a:pt x="0" y="189"/>
                      <a:pt x="0" y="189"/>
                    </a:cubicBezTo>
                    <a:cubicBezTo>
                      <a:pt x="0" y="189"/>
                      <a:pt x="6" y="189"/>
                      <a:pt x="11" y="189"/>
                    </a:cubicBezTo>
                    <a:cubicBezTo>
                      <a:pt x="18" y="189"/>
                      <a:pt x="27" y="183"/>
                      <a:pt x="27" y="174"/>
                    </a:cubicBezTo>
                    <a:cubicBezTo>
                      <a:pt x="27" y="174"/>
                      <a:pt x="27" y="28"/>
                      <a:pt x="27" y="19"/>
                    </a:cubicBezTo>
                    <a:cubicBezTo>
                      <a:pt x="27" y="10"/>
                      <a:pt x="18" y="3"/>
                      <a:pt x="11" y="3"/>
                    </a:cubicBezTo>
                    <a:cubicBezTo>
                      <a:pt x="6" y="3"/>
                      <a:pt x="0" y="3"/>
                      <a:pt x="0" y="3"/>
                    </a:cubicBezTo>
                    <a:cubicBezTo>
                      <a:pt x="0" y="0"/>
                      <a:pt x="0" y="0"/>
                      <a:pt x="0" y="0"/>
                    </a:cubicBezTo>
                    <a:cubicBezTo>
                      <a:pt x="19" y="0"/>
                      <a:pt x="48" y="0"/>
                      <a:pt x="69" y="0"/>
                    </a:cubicBezTo>
                    <a:cubicBezTo>
                      <a:pt x="85" y="0"/>
                      <a:pt x="94" y="2"/>
                      <a:pt x="100" y="3"/>
                    </a:cubicBezTo>
                    <a:cubicBezTo>
                      <a:pt x="110" y="5"/>
                      <a:pt x="138" y="13"/>
                      <a:pt x="145" y="40"/>
                    </a:cubicBezTo>
                    <a:cubicBezTo>
                      <a:pt x="150" y="60"/>
                      <a:pt x="140" y="86"/>
                      <a:pt x="115" y="94"/>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14" name="Freeform 42"/>
              <p:cNvSpPr>
                <a:spLocks/>
              </p:cNvSpPr>
              <p:nvPr userDrawn="1"/>
            </p:nvSpPr>
            <p:spPr bwMode="auto">
              <a:xfrm>
                <a:off x="8862879" y="6093442"/>
                <a:ext cx="255646" cy="295439"/>
              </a:xfrm>
              <a:custGeom>
                <a:avLst/>
                <a:gdLst>
                  <a:gd name="T0" fmla="*/ 162 w 171"/>
                  <a:gd name="T1" fmla="*/ 4 h 198"/>
                  <a:gd name="T2" fmla="*/ 165 w 171"/>
                  <a:gd name="T3" fmla="*/ 70 h 198"/>
                  <a:gd name="T4" fmla="*/ 161 w 171"/>
                  <a:gd name="T5" fmla="*/ 70 h 198"/>
                  <a:gd name="T6" fmla="*/ 145 w 171"/>
                  <a:gd name="T7" fmla="*/ 34 h 198"/>
                  <a:gd name="T8" fmla="*/ 132 w 171"/>
                  <a:gd name="T9" fmla="*/ 24 h 198"/>
                  <a:gd name="T10" fmla="*/ 88 w 171"/>
                  <a:gd name="T11" fmla="*/ 15 h 198"/>
                  <a:gd name="T12" fmla="*/ 40 w 171"/>
                  <a:gd name="T13" fmla="*/ 55 h 198"/>
                  <a:gd name="T14" fmla="*/ 40 w 171"/>
                  <a:gd name="T15" fmla="*/ 144 h 198"/>
                  <a:gd name="T16" fmla="*/ 93 w 171"/>
                  <a:gd name="T17" fmla="*/ 182 h 198"/>
                  <a:gd name="T18" fmla="*/ 167 w 171"/>
                  <a:gd name="T19" fmla="*/ 150 h 198"/>
                  <a:gd name="T20" fmla="*/ 171 w 171"/>
                  <a:gd name="T21" fmla="*/ 152 h 198"/>
                  <a:gd name="T22" fmla="*/ 95 w 171"/>
                  <a:gd name="T23" fmla="*/ 198 h 198"/>
                  <a:gd name="T24" fmla="*/ 21 w 171"/>
                  <a:gd name="T25" fmla="*/ 164 h 198"/>
                  <a:gd name="T26" fmla="*/ 0 w 171"/>
                  <a:gd name="T27" fmla="*/ 103 h 198"/>
                  <a:gd name="T28" fmla="*/ 11 w 171"/>
                  <a:gd name="T29" fmla="*/ 49 h 198"/>
                  <a:gd name="T30" fmla="*/ 82 w 171"/>
                  <a:gd name="T31" fmla="*/ 2 h 198"/>
                  <a:gd name="T32" fmla="*/ 137 w 171"/>
                  <a:gd name="T33" fmla="*/ 13 h 198"/>
                  <a:gd name="T34" fmla="*/ 152 w 171"/>
                  <a:gd name="T35" fmla="*/ 16 h 198"/>
                  <a:gd name="T36" fmla="*/ 159 w 171"/>
                  <a:gd name="T37" fmla="*/ 4 h 198"/>
                  <a:gd name="T38" fmla="*/ 162 w 171"/>
                  <a:gd name="T39" fmla="*/ 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198">
                    <a:moveTo>
                      <a:pt x="162" y="4"/>
                    </a:moveTo>
                    <a:cubicBezTo>
                      <a:pt x="165" y="70"/>
                      <a:pt x="165" y="70"/>
                      <a:pt x="165" y="70"/>
                    </a:cubicBezTo>
                    <a:cubicBezTo>
                      <a:pt x="161" y="70"/>
                      <a:pt x="161" y="70"/>
                      <a:pt x="161" y="70"/>
                    </a:cubicBezTo>
                    <a:cubicBezTo>
                      <a:pt x="159" y="53"/>
                      <a:pt x="153" y="42"/>
                      <a:pt x="145" y="34"/>
                    </a:cubicBezTo>
                    <a:cubicBezTo>
                      <a:pt x="143" y="32"/>
                      <a:pt x="139" y="28"/>
                      <a:pt x="132" y="24"/>
                    </a:cubicBezTo>
                    <a:cubicBezTo>
                      <a:pt x="122" y="17"/>
                      <a:pt x="107" y="11"/>
                      <a:pt x="88" y="15"/>
                    </a:cubicBezTo>
                    <a:cubicBezTo>
                      <a:pt x="61" y="19"/>
                      <a:pt x="47" y="38"/>
                      <a:pt x="40" y="55"/>
                    </a:cubicBezTo>
                    <a:cubicBezTo>
                      <a:pt x="31" y="76"/>
                      <a:pt x="26" y="113"/>
                      <a:pt x="40" y="144"/>
                    </a:cubicBezTo>
                    <a:cubicBezTo>
                      <a:pt x="52" y="169"/>
                      <a:pt x="75" y="180"/>
                      <a:pt x="93" y="182"/>
                    </a:cubicBezTo>
                    <a:cubicBezTo>
                      <a:pt x="108" y="185"/>
                      <a:pt x="142" y="184"/>
                      <a:pt x="167" y="150"/>
                    </a:cubicBezTo>
                    <a:cubicBezTo>
                      <a:pt x="171" y="152"/>
                      <a:pt x="171" y="152"/>
                      <a:pt x="171" y="152"/>
                    </a:cubicBezTo>
                    <a:cubicBezTo>
                      <a:pt x="151" y="180"/>
                      <a:pt x="125" y="198"/>
                      <a:pt x="95" y="198"/>
                    </a:cubicBezTo>
                    <a:cubicBezTo>
                      <a:pt x="56" y="198"/>
                      <a:pt x="32" y="176"/>
                      <a:pt x="21" y="164"/>
                    </a:cubicBezTo>
                    <a:cubicBezTo>
                      <a:pt x="9" y="150"/>
                      <a:pt x="0" y="125"/>
                      <a:pt x="0" y="103"/>
                    </a:cubicBezTo>
                    <a:cubicBezTo>
                      <a:pt x="0" y="84"/>
                      <a:pt x="4" y="62"/>
                      <a:pt x="11" y="49"/>
                    </a:cubicBezTo>
                    <a:cubicBezTo>
                      <a:pt x="24" y="27"/>
                      <a:pt x="49" y="5"/>
                      <a:pt x="82" y="2"/>
                    </a:cubicBezTo>
                    <a:cubicBezTo>
                      <a:pt x="107" y="0"/>
                      <a:pt x="123" y="5"/>
                      <a:pt x="137" y="13"/>
                    </a:cubicBezTo>
                    <a:cubicBezTo>
                      <a:pt x="144" y="17"/>
                      <a:pt x="148" y="17"/>
                      <a:pt x="152" y="16"/>
                    </a:cubicBezTo>
                    <a:cubicBezTo>
                      <a:pt x="156" y="14"/>
                      <a:pt x="159" y="11"/>
                      <a:pt x="159" y="4"/>
                    </a:cubicBezTo>
                    <a:cubicBezTo>
                      <a:pt x="162" y="4"/>
                      <a:pt x="162" y="4"/>
                      <a:pt x="162" y="4"/>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15" name="Freeform 43"/>
              <p:cNvSpPr>
                <a:spLocks/>
              </p:cNvSpPr>
              <p:nvPr userDrawn="1"/>
            </p:nvSpPr>
            <p:spPr bwMode="auto">
              <a:xfrm>
                <a:off x="9350767" y="6095121"/>
                <a:ext cx="289853" cy="288725"/>
              </a:xfrm>
              <a:custGeom>
                <a:avLst/>
                <a:gdLst>
                  <a:gd name="T0" fmla="*/ 182 w 182"/>
                  <a:gd name="T1" fmla="*/ 182 h 182"/>
                  <a:gd name="T2" fmla="*/ 0 w 182"/>
                  <a:gd name="T3" fmla="*/ 182 h 182"/>
                  <a:gd name="T4" fmla="*/ 0 w 182"/>
                  <a:gd name="T5" fmla="*/ 0 h 182"/>
                  <a:gd name="T6" fmla="*/ 182 w 182"/>
                  <a:gd name="T7" fmla="*/ 0 h 182"/>
                  <a:gd name="T8" fmla="*/ 182 w 182"/>
                  <a:gd name="T9" fmla="*/ 182 h 182"/>
                  <a:gd name="T10" fmla="*/ 182 w 182"/>
                  <a:gd name="T11" fmla="*/ 182 h 182"/>
                  <a:gd name="T12" fmla="*/ 182 w 182"/>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82" h="182">
                    <a:moveTo>
                      <a:pt x="182" y="182"/>
                    </a:moveTo>
                    <a:lnTo>
                      <a:pt x="0" y="182"/>
                    </a:lnTo>
                    <a:lnTo>
                      <a:pt x="0" y="0"/>
                    </a:lnTo>
                    <a:lnTo>
                      <a:pt x="182" y="0"/>
                    </a:lnTo>
                    <a:lnTo>
                      <a:pt x="182" y="182"/>
                    </a:lnTo>
                    <a:lnTo>
                      <a:pt x="182" y="182"/>
                    </a:lnTo>
                    <a:lnTo>
                      <a:pt x="182" y="182"/>
                    </a:lnTo>
                    <a:close/>
                  </a:path>
                </a:pathLst>
              </a:custGeom>
              <a:solidFill>
                <a:srgbClr val="FFFFFF"/>
              </a:solidFill>
              <a:ln>
                <a:noFill/>
              </a:ln>
            </p:spPr>
            <p:txBody>
              <a:bodyPr/>
              <a:lstStyle/>
              <a:p>
                <a:pPr eaLnBrk="1" hangingPunct="1">
                  <a:defRPr/>
                </a:pPr>
                <a:endParaRPr lang="en-US" sz="970" b="1">
                  <a:solidFill>
                    <a:srgbClr val="000000"/>
                  </a:solidFill>
                  <a:latin typeface="Arial" charset="0"/>
                </a:endParaRPr>
              </a:p>
            </p:txBody>
          </p:sp>
          <p:sp>
            <p:nvSpPr>
              <p:cNvPr id="16" name="Freeform 44"/>
              <p:cNvSpPr>
                <a:spLocks/>
              </p:cNvSpPr>
              <p:nvPr userDrawn="1"/>
            </p:nvSpPr>
            <p:spPr bwMode="auto">
              <a:xfrm>
                <a:off x="9204941" y="6095121"/>
                <a:ext cx="145826" cy="288725"/>
              </a:xfrm>
              <a:custGeom>
                <a:avLst/>
                <a:gdLst>
                  <a:gd name="T0" fmla="*/ 0 w 92"/>
                  <a:gd name="T1" fmla="*/ 92 h 182"/>
                  <a:gd name="T2" fmla="*/ 92 w 92"/>
                  <a:gd name="T3" fmla="*/ 182 h 182"/>
                  <a:gd name="T4" fmla="*/ 92 w 92"/>
                  <a:gd name="T5" fmla="*/ 0 h 182"/>
                  <a:gd name="T6" fmla="*/ 0 w 92"/>
                  <a:gd name="T7" fmla="*/ 92 h 182"/>
                  <a:gd name="T8" fmla="*/ 0 w 92"/>
                  <a:gd name="T9" fmla="*/ 92 h 182"/>
                  <a:gd name="T10" fmla="*/ 0 w 92"/>
                  <a:gd name="T11" fmla="*/ 92 h 182"/>
                </a:gdLst>
                <a:ahLst/>
                <a:cxnLst>
                  <a:cxn ang="0">
                    <a:pos x="T0" y="T1"/>
                  </a:cxn>
                  <a:cxn ang="0">
                    <a:pos x="T2" y="T3"/>
                  </a:cxn>
                  <a:cxn ang="0">
                    <a:pos x="T4" y="T5"/>
                  </a:cxn>
                  <a:cxn ang="0">
                    <a:pos x="T6" y="T7"/>
                  </a:cxn>
                  <a:cxn ang="0">
                    <a:pos x="T8" y="T9"/>
                  </a:cxn>
                  <a:cxn ang="0">
                    <a:pos x="T10" y="T11"/>
                  </a:cxn>
                </a:cxnLst>
                <a:rect l="0" t="0" r="r" b="b"/>
                <a:pathLst>
                  <a:path w="92" h="182">
                    <a:moveTo>
                      <a:pt x="0" y="92"/>
                    </a:moveTo>
                    <a:lnTo>
                      <a:pt x="92" y="182"/>
                    </a:lnTo>
                    <a:lnTo>
                      <a:pt x="92" y="0"/>
                    </a:lnTo>
                    <a:lnTo>
                      <a:pt x="0" y="92"/>
                    </a:lnTo>
                    <a:lnTo>
                      <a:pt x="0" y="92"/>
                    </a:lnTo>
                    <a:lnTo>
                      <a:pt x="0" y="92"/>
                    </a:lnTo>
                    <a:close/>
                  </a:path>
                </a:pathLst>
              </a:custGeom>
              <a:solidFill>
                <a:srgbClr val="DB0011"/>
              </a:solidFill>
              <a:ln>
                <a:noFill/>
              </a:ln>
            </p:spPr>
            <p:txBody>
              <a:bodyPr/>
              <a:lstStyle/>
              <a:p>
                <a:pPr eaLnBrk="1" hangingPunct="1">
                  <a:defRPr/>
                </a:pPr>
                <a:endParaRPr lang="en-US" sz="970" b="1">
                  <a:solidFill>
                    <a:srgbClr val="000000"/>
                  </a:solidFill>
                  <a:latin typeface="Arial" charset="0"/>
                </a:endParaRPr>
              </a:p>
            </p:txBody>
          </p:sp>
          <p:sp>
            <p:nvSpPr>
              <p:cNvPr id="17" name="Freeform 45"/>
              <p:cNvSpPr>
                <a:spLocks/>
              </p:cNvSpPr>
              <p:nvPr userDrawn="1"/>
            </p:nvSpPr>
            <p:spPr bwMode="auto">
              <a:xfrm>
                <a:off x="9350767" y="6241162"/>
                <a:ext cx="289853" cy="142684"/>
              </a:xfrm>
              <a:custGeom>
                <a:avLst/>
                <a:gdLst>
                  <a:gd name="T0" fmla="*/ 0 w 182"/>
                  <a:gd name="T1" fmla="*/ 90 h 90"/>
                  <a:gd name="T2" fmla="*/ 182 w 182"/>
                  <a:gd name="T3" fmla="*/ 90 h 90"/>
                  <a:gd name="T4" fmla="*/ 91 w 182"/>
                  <a:gd name="T5" fmla="*/ 0 h 90"/>
                  <a:gd name="T6" fmla="*/ 0 w 182"/>
                  <a:gd name="T7" fmla="*/ 90 h 90"/>
                  <a:gd name="T8" fmla="*/ 0 w 182"/>
                  <a:gd name="T9" fmla="*/ 90 h 90"/>
                  <a:gd name="T10" fmla="*/ 0 w 182"/>
                  <a:gd name="T11" fmla="*/ 90 h 90"/>
                </a:gdLst>
                <a:ahLst/>
                <a:cxnLst>
                  <a:cxn ang="0">
                    <a:pos x="T0" y="T1"/>
                  </a:cxn>
                  <a:cxn ang="0">
                    <a:pos x="T2" y="T3"/>
                  </a:cxn>
                  <a:cxn ang="0">
                    <a:pos x="T4" y="T5"/>
                  </a:cxn>
                  <a:cxn ang="0">
                    <a:pos x="T6" y="T7"/>
                  </a:cxn>
                  <a:cxn ang="0">
                    <a:pos x="T8" y="T9"/>
                  </a:cxn>
                  <a:cxn ang="0">
                    <a:pos x="T10" y="T11"/>
                  </a:cxn>
                </a:cxnLst>
                <a:rect l="0" t="0" r="r" b="b"/>
                <a:pathLst>
                  <a:path w="182" h="90">
                    <a:moveTo>
                      <a:pt x="0" y="90"/>
                    </a:moveTo>
                    <a:lnTo>
                      <a:pt x="182" y="90"/>
                    </a:lnTo>
                    <a:lnTo>
                      <a:pt x="91" y="0"/>
                    </a:lnTo>
                    <a:lnTo>
                      <a:pt x="0" y="90"/>
                    </a:lnTo>
                    <a:lnTo>
                      <a:pt x="0" y="90"/>
                    </a:lnTo>
                    <a:lnTo>
                      <a:pt x="0" y="90"/>
                    </a:lnTo>
                    <a:close/>
                  </a:path>
                </a:pathLst>
              </a:custGeom>
              <a:solidFill>
                <a:srgbClr val="DB0011"/>
              </a:solidFill>
              <a:ln>
                <a:noFill/>
              </a:ln>
            </p:spPr>
            <p:txBody>
              <a:bodyPr/>
              <a:lstStyle/>
              <a:p>
                <a:pPr eaLnBrk="1" hangingPunct="1">
                  <a:defRPr/>
                </a:pPr>
                <a:endParaRPr lang="en-US" sz="970" b="1">
                  <a:solidFill>
                    <a:srgbClr val="000000"/>
                  </a:solidFill>
                  <a:latin typeface="Arial" charset="0"/>
                </a:endParaRPr>
              </a:p>
            </p:txBody>
          </p:sp>
          <p:sp>
            <p:nvSpPr>
              <p:cNvPr id="18" name="Freeform 46"/>
              <p:cNvSpPr>
                <a:spLocks/>
              </p:cNvSpPr>
              <p:nvPr userDrawn="1"/>
            </p:nvSpPr>
            <p:spPr bwMode="auto">
              <a:xfrm>
                <a:off x="9350767" y="6095121"/>
                <a:ext cx="289853" cy="146041"/>
              </a:xfrm>
              <a:custGeom>
                <a:avLst/>
                <a:gdLst>
                  <a:gd name="T0" fmla="*/ 91 w 182"/>
                  <a:gd name="T1" fmla="*/ 92 h 92"/>
                  <a:gd name="T2" fmla="*/ 182 w 182"/>
                  <a:gd name="T3" fmla="*/ 0 h 92"/>
                  <a:gd name="T4" fmla="*/ 0 w 182"/>
                  <a:gd name="T5" fmla="*/ 0 h 92"/>
                  <a:gd name="T6" fmla="*/ 91 w 182"/>
                  <a:gd name="T7" fmla="*/ 92 h 92"/>
                  <a:gd name="T8" fmla="*/ 91 w 182"/>
                  <a:gd name="T9" fmla="*/ 92 h 92"/>
                  <a:gd name="T10" fmla="*/ 91 w 182"/>
                  <a:gd name="T11" fmla="*/ 92 h 92"/>
                </a:gdLst>
                <a:ahLst/>
                <a:cxnLst>
                  <a:cxn ang="0">
                    <a:pos x="T0" y="T1"/>
                  </a:cxn>
                  <a:cxn ang="0">
                    <a:pos x="T2" y="T3"/>
                  </a:cxn>
                  <a:cxn ang="0">
                    <a:pos x="T4" y="T5"/>
                  </a:cxn>
                  <a:cxn ang="0">
                    <a:pos x="T6" y="T7"/>
                  </a:cxn>
                  <a:cxn ang="0">
                    <a:pos x="T8" y="T9"/>
                  </a:cxn>
                  <a:cxn ang="0">
                    <a:pos x="T10" y="T11"/>
                  </a:cxn>
                </a:cxnLst>
                <a:rect l="0" t="0" r="r" b="b"/>
                <a:pathLst>
                  <a:path w="182" h="92">
                    <a:moveTo>
                      <a:pt x="91" y="92"/>
                    </a:moveTo>
                    <a:lnTo>
                      <a:pt x="182" y="0"/>
                    </a:lnTo>
                    <a:lnTo>
                      <a:pt x="0" y="0"/>
                    </a:lnTo>
                    <a:lnTo>
                      <a:pt x="91" y="92"/>
                    </a:lnTo>
                    <a:lnTo>
                      <a:pt x="91" y="92"/>
                    </a:lnTo>
                    <a:lnTo>
                      <a:pt x="91" y="92"/>
                    </a:lnTo>
                    <a:close/>
                  </a:path>
                </a:pathLst>
              </a:custGeom>
              <a:solidFill>
                <a:srgbClr val="DB0011"/>
              </a:solidFill>
              <a:ln>
                <a:noFill/>
              </a:ln>
            </p:spPr>
            <p:txBody>
              <a:bodyPr/>
              <a:lstStyle/>
              <a:p>
                <a:pPr eaLnBrk="1" hangingPunct="1">
                  <a:defRPr/>
                </a:pPr>
                <a:endParaRPr lang="en-US" sz="970" b="1">
                  <a:solidFill>
                    <a:srgbClr val="000000"/>
                  </a:solidFill>
                  <a:latin typeface="Arial" charset="0"/>
                </a:endParaRPr>
              </a:p>
            </p:txBody>
          </p:sp>
          <p:sp>
            <p:nvSpPr>
              <p:cNvPr id="19" name="Freeform 47"/>
              <p:cNvSpPr>
                <a:spLocks/>
              </p:cNvSpPr>
              <p:nvPr userDrawn="1"/>
            </p:nvSpPr>
            <p:spPr bwMode="auto">
              <a:xfrm>
                <a:off x="9640620" y="6095121"/>
                <a:ext cx="145826" cy="288725"/>
              </a:xfrm>
              <a:custGeom>
                <a:avLst/>
                <a:gdLst>
                  <a:gd name="T0" fmla="*/ 0 w 92"/>
                  <a:gd name="T1" fmla="*/ 0 h 182"/>
                  <a:gd name="T2" fmla="*/ 0 w 92"/>
                  <a:gd name="T3" fmla="*/ 182 h 182"/>
                  <a:gd name="T4" fmla="*/ 92 w 92"/>
                  <a:gd name="T5" fmla="*/ 92 h 182"/>
                  <a:gd name="T6" fmla="*/ 0 w 92"/>
                  <a:gd name="T7" fmla="*/ 0 h 182"/>
                  <a:gd name="T8" fmla="*/ 0 w 92"/>
                  <a:gd name="T9" fmla="*/ 0 h 182"/>
                  <a:gd name="T10" fmla="*/ 0 w 92"/>
                  <a:gd name="T11" fmla="*/ 0 h 182"/>
                </a:gdLst>
                <a:ahLst/>
                <a:cxnLst>
                  <a:cxn ang="0">
                    <a:pos x="T0" y="T1"/>
                  </a:cxn>
                  <a:cxn ang="0">
                    <a:pos x="T2" y="T3"/>
                  </a:cxn>
                  <a:cxn ang="0">
                    <a:pos x="T4" y="T5"/>
                  </a:cxn>
                  <a:cxn ang="0">
                    <a:pos x="T6" y="T7"/>
                  </a:cxn>
                  <a:cxn ang="0">
                    <a:pos x="T8" y="T9"/>
                  </a:cxn>
                  <a:cxn ang="0">
                    <a:pos x="T10" y="T11"/>
                  </a:cxn>
                </a:cxnLst>
                <a:rect l="0" t="0" r="r" b="b"/>
                <a:pathLst>
                  <a:path w="92" h="182">
                    <a:moveTo>
                      <a:pt x="0" y="0"/>
                    </a:moveTo>
                    <a:lnTo>
                      <a:pt x="0" y="182"/>
                    </a:lnTo>
                    <a:lnTo>
                      <a:pt x="92" y="92"/>
                    </a:lnTo>
                    <a:lnTo>
                      <a:pt x="0" y="0"/>
                    </a:lnTo>
                    <a:lnTo>
                      <a:pt x="0" y="0"/>
                    </a:lnTo>
                    <a:lnTo>
                      <a:pt x="0" y="0"/>
                    </a:lnTo>
                    <a:close/>
                  </a:path>
                </a:pathLst>
              </a:custGeom>
              <a:solidFill>
                <a:srgbClr val="DB0011"/>
              </a:solidFill>
              <a:ln>
                <a:noFill/>
              </a:ln>
            </p:spPr>
            <p:txBody>
              <a:bodyPr/>
              <a:lstStyle/>
              <a:p>
                <a:pPr eaLnBrk="1" hangingPunct="1">
                  <a:defRPr/>
                </a:pPr>
                <a:endParaRPr lang="en-US" sz="970" b="1">
                  <a:solidFill>
                    <a:srgbClr val="000000"/>
                  </a:solidFill>
                  <a:latin typeface="Arial" charset="0"/>
                </a:endParaRPr>
              </a:p>
            </p:txBody>
          </p:sp>
          <p:sp>
            <p:nvSpPr>
              <p:cNvPr id="20" name="Freeform 48"/>
              <p:cNvSpPr>
                <a:spLocks/>
              </p:cNvSpPr>
              <p:nvPr userDrawn="1"/>
            </p:nvSpPr>
            <p:spPr bwMode="auto">
              <a:xfrm>
                <a:off x="8085138" y="6457706"/>
                <a:ext cx="1701308" cy="15107"/>
              </a:xfrm>
              <a:custGeom>
                <a:avLst/>
                <a:gdLst>
                  <a:gd name="T0" fmla="*/ 1072 w 1072"/>
                  <a:gd name="T1" fmla="*/ 9 h 9"/>
                  <a:gd name="T2" fmla="*/ 0 w 1072"/>
                  <a:gd name="T3" fmla="*/ 9 h 9"/>
                  <a:gd name="T4" fmla="*/ 0 w 1072"/>
                  <a:gd name="T5" fmla="*/ 0 h 9"/>
                  <a:gd name="T6" fmla="*/ 1072 w 1072"/>
                  <a:gd name="T7" fmla="*/ 0 h 9"/>
                  <a:gd name="T8" fmla="*/ 1072 w 1072"/>
                  <a:gd name="T9" fmla="*/ 9 h 9"/>
                  <a:gd name="T10" fmla="*/ 1072 w 1072"/>
                  <a:gd name="T11" fmla="*/ 9 h 9"/>
                  <a:gd name="T12" fmla="*/ 1072 w 107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72" h="9">
                    <a:moveTo>
                      <a:pt x="1072" y="9"/>
                    </a:moveTo>
                    <a:lnTo>
                      <a:pt x="0" y="9"/>
                    </a:lnTo>
                    <a:lnTo>
                      <a:pt x="0" y="0"/>
                    </a:lnTo>
                    <a:lnTo>
                      <a:pt x="1072" y="0"/>
                    </a:lnTo>
                    <a:lnTo>
                      <a:pt x="1072" y="9"/>
                    </a:lnTo>
                    <a:lnTo>
                      <a:pt x="1072" y="9"/>
                    </a:lnTo>
                    <a:lnTo>
                      <a:pt x="1072" y="9"/>
                    </a:lnTo>
                    <a:close/>
                  </a:path>
                </a:pathLst>
              </a:custGeom>
              <a:solidFill>
                <a:srgbClr val="DB0011"/>
              </a:solidFill>
              <a:ln>
                <a:noFill/>
              </a:ln>
            </p:spPr>
            <p:txBody>
              <a:bodyPr/>
              <a:lstStyle/>
              <a:p>
                <a:pPr eaLnBrk="1" hangingPunct="1">
                  <a:defRPr/>
                </a:pPr>
                <a:endParaRPr lang="en-US" sz="970" b="1">
                  <a:solidFill>
                    <a:srgbClr val="000000"/>
                  </a:solidFill>
                  <a:latin typeface="Arial" charset="0"/>
                </a:endParaRPr>
              </a:p>
            </p:txBody>
          </p:sp>
          <p:sp>
            <p:nvSpPr>
              <p:cNvPr id="21" name="Freeform 49"/>
              <p:cNvSpPr>
                <a:spLocks/>
              </p:cNvSpPr>
              <p:nvPr userDrawn="1"/>
            </p:nvSpPr>
            <p:spPr bwMode="auto">
              <a:xfrm>
                <a:off x="8085138" y="6539959"/>
                <a:ext cx="99017" cy="117504"/>
              </a:xfrm>
              <a:custGeom>
                <a:avLst/>
                <a:gdLst>
                  <a:gd name="T0" fmla="*/ 53 w 66"/>
                  <a:gd name="T1" fmla="*/ 23 h 78"/>
                  <a:gd name="T2" fmla="*/ 50 w 66"/>
                  <a:gd name="T3" fmla="*/ 16 h 78"/>
                  <a:gd name="T4" fmla="*/ 37 w 66"/>
                  <a:gd name="T5" fmla="*/ 10 h 78"/>
                  <a:gd name="T6" fmla="*/ 22 w 66"/>
                  <a:gd name="T7" fmla="*/ 16 h 78"/>
                  <a:gd name="T8" fmla="*/ 14 w 66"/>
                  <a:gd name="T9" fmla="*/ 39 h 78"/>
                  <a:gd name="T10" fmla="*/ 20 w 66"/>
                  <a:gd name="T11" fmla="*/ 61 h 78"/>
                  <a:gd name="T12" fmla="*/ 39 w 66"/>
                  <a:gd name="T13" fmla="*/ 68 h 78"/>
                  <a:gd name="T14" fmla="*/ 53 w 66"/>
                  <a:gd name="T15" fmla="*/ 66 h 78"/>
                  <a:gd name="T16" fmla="*/ 53 w 66"/>
                  <a:gd name="T17" fmla="*/ 47 h 78"/>
                  <a:gd name="T18" fmla="*/ 37 w 66"/>
                  <a:gd name="T19" fmla="*/ 47 h 78"/>
                  <a:gd name="T20" fmla="*/ 37 w 66"/>
                  <a:gd name="T21" fmla="*/ 37 h 78"/>
                  <a:gd name="T22" fmla="*/ 66 w 66"/>
                  <a:gd name="T23" fmla="*/ 37 h 78"/>
                  <a:gd name="T24" fmla="*/ 66 w 66"/>
                  <a:gd name="T25" fmla="*/ 73 h 78"/>
                  <a:gd name="T26" fmla="*/ 39 w 66"/>
                  <a:gd name="T27" fmla="*/ 78 h 78"/>
                  <a:gd name="T28" fmla="*/ 10 w 66"/>
                  <a:gd name="T29" fmla="*/ 68 h 78"/>
                  <a:gd name="T30" fmla="*/ 0 w 66"/>
                  <a:gd name="T31" fmla="*/ 40 h 78"/>
                  <a:gd name="T32" fmla="*/ 17 w 66"/>
                  <a:gd name="T33" fmla="*/ 5 h 78"/>
                  <a:gd name="T34" fmla="*/ 38 w 66"/>
                  <a:gd name="T35" fmla="*/ 0 h 78"/>
                  <a:gd name="T36" fmla="*/ 61 w 66"/>
                  <a:gd name="T37" fmla="*/ 9 h 78"/>
                  <a:gd name="T38" fmla="*/ 66 w 66"/>
                  <a:gd name="T39" fmla="*/ 23 h 78"/>
                  <a:gd name="T40" fmla="*/ 53 w 66"/>
                  <a:gd name="T41" fmla="*/ 2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78">
                    <a:moveTo>
                      <a:pt x="53" y="23"/>
                    </a:moveTo>
                    <a:cubicBezTo>
                      <a:pt x="52" y="20"/>
                      <a:pt x="52" y="18"/>
                      <a:pt x="50" y="16"/>
                    </a:cubicBezTo>
                    <a:cubicBezTo>
                      <a:pt x="47" y="12"/>
                      <a:pt x="42" y="10"/>
                      <a:pt x="37" y="10"/>
                    </a:cubicBezTo>
                    <a:cubicBezTo>
                      <a:pt x="30" y="10"/>
                      <a:pt x="25" y="12"/>
                      <a:pt x="22" y="16"/>
                    </a:cubicBezTo>
                    <a:cubicBezTo>
                      <a:pt x="15" y="22"/>
                      <a:pt x="14" y="32"/>
                      <a:pt x="14" y="39"/>
                    </a:cubicBezTo>
                    <a:cubicBezTo>
                      <a:pt x="14" y="45"/>
                      <a:pt x="15" y="55"/>
                      <a:pt x="20" y="61"/>
                    </a:cubicBezTo>
                    <a:cubicBezTo>
                      <a:pt x="25" y="66"/>
                      <a:pt x="31" y="68"/>
                      <a:pt x="39" y="68"/>
                    </a:cubicBezTo>
                    <a:cubicBezTo>
                      <a:pt x="47" y="68"/>
                      <a:pt x="51" y="66"/>
                      <a:pt x="53" y="66"/>
                    </a:cubicBezTo>
                    <a:cubicBezTo>
                      <a:pt x="53" y="47"/>
                      <a:pt x="53" y="47"/>
                      <a:pt x="53" y="47"/>
                    </a:cubicBezTo>
                    <a:cubicBezTo>
                      <a:pt x="37" y="47"/>
                      <a:pt x="37" y="47"/>
                      <a:pt x="37" y="47"/>
                    </a:cubicBezTo>
                    <a:cubicBezTo>
                      <a:pt x="37" y="37"/>
                      <a:pt x="37" y="37"/>
                      <a:pt x="37" y="37"/>
                    </a:cubicBezTo>
                    <a:cubicBezTo>
                      <a:pt x="66" y="37"/>
                      <a:pt x="66" y="37"/>
                      <a:pt x="66" y="37"/>
                    </a:cubicBezTo>
                    <a:cubicBezTo>
                      <a:pt x="66" y="73"/>
                      <a:pt x="66" y="73"/>
                      <a:pt x="66" y="73"/>
                    </a:cubicBezTo>
                    <a:cubicBezTo>
                      <a:pt x="62" y="75"/>
                      <a:pt x="53" y="78"/>
                      <a:pt x="39" y="78"/>
                    </a:cubicBezTo>
                    <a:cubicBezTo>
                      <a:pt x="24" y="78"/>
                      <a:pt x="16" y="74"/>
                      <a:pt x="10" y="68"/>
                    </a:cubicBezTo>
                    <a:cubicBezTo>
                      <a:pt x="2" y="60"/>
                      <a:pt x="0" y="49"/>
                      <a:pt x="0" y="40"/>
                    </a:cubicBezTo>
                    <a:cubicBezTo>
                      <a:pt x="0" y="28"/>
                      <a:pt x="5" y="13"/>
                      <a:pt x="17" y="5"/>
                    </a:cubicBezTo>
                    <a:cubicBezTo>
                      <a:pt x="24" y="1"/>
                      <a:pt x="32" y="0"/>
                      <a:pt x="38" y="0"/>
                    </a:cubicBezTo>
                    <a:cubicBezTo>
                      <a:pt x="45" y="0"/>
                      <a:pt x="55" y="2"/>
                      <a:pt x="61" y="9"/>
                    </a:cubicBezTo>
                    <a:cubicBezTo>
                      <a:pt x="66" y="14"/>
                      <a:pt x="66" y="19"/>
                      <a:pt x="66" y="23"/>
                    </a:cubicBezTo>
                    <a:cubicBezTo>
                      <a:pt x="53" y="23"/>
                      <a:pt x="53" y="23"/>
                      <a:pt x="53" y="23"/>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2" name="Freeform 50"/>
              <p:cNvSpPr>
                <a:spLocks/>
              </p:cNvSpPr>
              <p:nvPr userDrawn="1"/>
            </p:nvSpPr>
            <p:spPr bwMode="auto">
              <a:xfrm>
                <a:off x="8196758" y="6543316"/>
                <a:ext cx="18003" cy="110790"/>
              </a:xfrm>
              <a:custGeom>
                <a:avLst/>
                <a:gdLst>
                  <a:gd name="T0" fmla="*/ 0 w 12"/>
                  <a:gd name="T1" fmla="*/ 0 h 70"/>
                  <a:gd name="T2" fmla="*/ 12 w 12"/>
                  <a:gd name="T3" fmla="*/ 0 h 70"/>
                  <a:gd name="T4" fmla="*/ 12 w 12"/>
                  <a:gd name="T5" fmla="*/ 70 h 70"/>
                  <a:gd name="T6" fmla="*/ 0 w 12"/>
                  <a:gd name="T7" fmla="*/ 70 h 70"/>
                  <a:gd name="T8" fmla="*/ 0 w 12"/>
                  <a:gd name="T9" fmla="*/ 0 h 70"/>
                  <a:gd name="T10" fmla="*/ 0 w 12"/>
                  <a:gd name="T11" fmla="*/ 0 h 70"/>
                  <a:gd name="T12" fmla="*/ 0 w 12"/>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2" h="70">
                    <a:moveTo>
                      <a:pt x="0" y="0"/>
                    </a:moveTo>
                    <a:lnTo>
                      <a:pt x="12" y="0"/>
                    </a:lnTo>
                    <a:lnTo>
                      <a:pt x="12" y="70"/>
                    </a:lnTo>
                    <a:lnTo>
                      <a:pt x="0" y="70"/>
                    </a:lnTo>
                    <a:lnTo>
                      <a:pt x="0" y="0"/>
                    </a:lnTo>
                    <a:lnTo>
                      <a:pt x="0" y="0"/>
                    </a:lnTo>
                    <a:lnTo>
                      <a:pt x="0" y="0"/>
                    </a:ln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3" name="Freeform 51"/>
              <p:cNvSpPr>
                <a:spLocks noEditPoints="1"/>
              </p:cNvSpPr>
              <p:nvPr userDrawn="1"/>
            </p:nvSpPr>
            <p:spPr bwMode="auto">
              <a:xfrm>
                <a:off x="8225563" y="6575210"/>
                <a:ext cx="79214" cy="82253"/>
              </a:xfrm>
              <a:custGeom>
                <a:avLst/>
                <a:gdLst>
                  <a:gd name="T0" fmla="*/ 27 w 53"/>
                  <a:gd name="T1" fmla="*/ 46 h 55"/>
                  <a:gd name="T2" fmla="*/ 40 w 53"/>
                  <a:gd name="T3" fmla="*/ 27 h 55"/>
                  <a:gd name="T4" fmla="*/ 27 w 53"/>
                  <a:gd name="T5" fmla="*/ 9 h 55"/>
                  <a:gd name="T6" fmla="*/ 13 w 53"/>
                  <a:gd name="T7" fmla="*/ 28 h 55"/>
                  <a:gd name="T8" fmla="*/ 27 w 53"/>
                  <a:gd name="T9" fmla="*/ 46 h 55"/>
                  <a:gd name="T10" fmla="*/ 27 w 53"/>
                  <a:gd name="T11" fmla="*/ 0 h 55"/>
                  <a:gd name="T12" fmla="*/ 53 w 53"/>
                  <a:gd name="T13" fmla="*/ 27 h 55"/>
                  <a:gd name="T14" fmla="*/ 26 w 53"/>
                  <a:gd name="T15" fmla="*/ 55 h 55"/>
                  <a:gd name="T16" fmla="*/ 0 w 53"/>
                  <a:gd name="T17" fmla="*/ 28 h 55"/>
                  <a:gd name="T18" fmla="*/ 27 w 53"/>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5">
                    <a:moveTo>
                      <a:pt x="27" y="46"/>
                    </a:moveTo>
                    <a:cubicBezTo>
                      <a:pt x="33" y="46"/>
                      <a:pt x="40" y="41"/>
                      <a:pt x="40" y="27"/>
                    </a:cubicBezTo>
                    <a:cubicBezTo>
                      <a:pt x="40" y="17"/>
                      <a:pt x="36" y="9"/>
                      <a:pt x="27" y="9"/>
                    </a:cubicBezTo>
                    <a:cubicBezTo>
                      <a:pt x="18" y="9"/>
                      <a:pt x="13" y="17"/>
                      <a:pt x="13" y="28"/>
                    </a:cubicBezTo>
                    <a:cubicBezTo>
                      <a:pt x="13" y="39"/>
                      <a:pt x="17" y="46"/>
                      <a:pt x="27" y="46"/>
                    </a:cubicBezTo>
                    <a:close/>
                    <a:moveTo>
                      <a:pt x="27" y="0"/>
                    </a:moveTo>
                    <a:cubicBezTo>
                      <a:pt x="46" y="0"/>
                      <a:pt x="53" y="15"/>
                      <a:pt x="53" y="27"/>
                    </a:cubicBezTo>
                    <a:cubicBezTo>
                      <a:pt x="53" y="42"/>
                      <a:pt x="44" y="55"/>
                      <a:pt x="26" y="55"/>
                    </a:cubicBezTo>
                    <a:cubicBezTo>
                      <a:pt x="10" y="55"/>
                      <a:pt x="0" y="44"/>
                      <a:pt x="0" y="28"/>
                    </a:cubicBezTo>
                    <a:cubicBezTo>
                      <a:pt x="0" y="15"/>
                      <a:pt x="6" y="0"/>
                      <a:pt x="27" y="0"/>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8" name="Freeform 52"/>
              <p:cNvSpPr>
                <a:spLocks noEditPoints="1"/>
              </p:cNvSpPr>
              <p:nvPr userDrawn="1"/>
            </p:nvSpPr>
            <p:spPr bwMode="auto">
              <a:xfrm>
                <a:off x="8313779" y="6543316"/>
                <a:ext cx="75614" cy="112469"/>
              </a:xfrm>
              <a:custGeom>
                <a:avLst/>
                <a:gdLst>
                  <a:gd name="T0" fmla="*/ 25 w 51"/>
                  <a:gd name="T1" fmla="*/ 30 h 75"/>
                  <a:gd name="T2" fmla="*/ 12 w 51"/>
                  <a:gd name="T3" fmla="*/ 48 h 75"/>
                  <a:gd name="T4" fmla="*/ 25 w 51"/>
                  <a:gd name="T5" fmla="*/ 66 h 75"/>
                  <a:gd name="T6" fmla="*/ 38 w 51"/>
                  <a:gd name="T7" fmla="*/ 49 h 75"/>
                  <a:gd name="T8" fmla="*/ 25 w 51"/>
                  <a:gd name="T9" fmla="*/ 30 h 75"/>
                  <a:gd name="T10" fmla="*/ 13 w 51"/>
                  <a:gd name="T11" fmla="*/ 29 h 75"/>
                  <a:gd name="T12" fmla="*/ 28 w 51"/>
                  <a:gd name="T13" fmla="*/ 21 h 75"/>
                  <a:gd name="T14" fmla="*/ 51 w 51"/>
                  <a:gd name="T15" fmla="*/ 48 h 75"/>
                  <a:gd name="T16" fmla="*/ 45 w 51"/>
                  <a:gd name="T17" fmla="*/ 68 h 75"/>
                  <a:gd name="T18" fmla="*/ 28 w 51"/>
                  <a:gd name="T19" fmla="*/ 75 h 75"/>
                  <a:gd name="T20" fmla="*/ 12 w 51"/>
                  <a:gd name="T21" fmla="*/ 67 h 75"/>
                  <a:gd name="T22" fmla="*/ 12 w 51"/>
                  <a:gd name="T23" fmla="*/ 74 h 75"/>
                  <a:gd name="T24" fmla="*/ 0 w 51"/>
                  <a:gd name="T25" fmla="*/ 74 h 75"/>
                  <a:gd name="T26" fmla="*/ 0 w 51"/>
                  <a:gd name="T27" fmla="*/ 63 h 75"/>
                  <a:gd name="T28" fmla="*/ 0 w 51"/>
                  <a:gd name="T29" fmla="*/ 0 h 75"/>
                  <a:gd name="T30" fmla="*/ 13 w 51"/>
                  <a:gd name="T31" fmla="*/ 0 h 75"/>
                  <a:gd name="T32" fmla="*/ 13 w 51"/>
                  <a:gd name="T3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25" y="30"/>
                    </a:moveTo>
                    <a:cubicBezTo>
                      <a:pt x="16" y="30"/>
                      <a:pt x="12" y="37"/>
                      <a:pt x="12" y="48"/>
                    </a:cubicBezTo>
                    <a:cubicBezTo>
                      <a:pt x="12" y="59"/>
                      <a:pt x="17" y="66"/>
                      <a:pt x="25" y="66"/>
                    </a:cubicBezTo>
                    <a:cubicBezTo>
                      <a:pt x="34" y="66"/>
                      <a:pt x="38" y="59"/>
                      <a:pt x="38" y="49"/>
                    </a:cubicBezTo>
                    <a:cubicBezTo>
                      <a:pt x="38" y="39"/>
                      <a:pt x="35" y="30"/>
                      <a:pt x="25" y="30"/>
                    </a:cubicBezTo>
                    <a:close/>
                    <a:moveTo>
                      <a:pt x="13" y="29"/>
                    </a:moveTo>
                    <a:cubicBezTo>
                      <a:pt x="16" y="25"/>
                      <a:pt x="21" y="21"/>
                      <a:pt x="28" y="21"/>
                    </a:cubicBezTo>
                    <a:cubicBezTo>
                      <a:pt x="42" y="21"/>
                      <a:pt x="51" y="32"/>
                      <a:pt x="51" y="48"/>
                    </a:cubicBezTo>
                    <a:cubicBezTo>
                      <a:pt x="51" y="58"/>
                      <a:pt x="48" y="64"/>
                      <a:pt x="45" y="68"/>
                    </a:cubicBezTo>
                    <a:cubicBezTo>
                      <a:pt x="41" y="73"/>
                      <a:pt x="35" y="75"/>
                      <a:pt x="28" y="75"/>
                    </a:cubicBezTo>
                    <a:cubicBezTo>
                      <a:pt x="21" y="75"/>
                      <a:pt x="16" y="72"/>
                      <a:pt x="12" y="67"/>
                    </a:cubicBezTo>
                    <a:cubicBezTo>
                      <a:pt x="12" y="74"/>
                      <a:pt x="12" y="74"/>
                      <a:pt x="12" y="74"/>
                    </a:cubicBezTo>
                    <a:cubicBezTo>
                      <a:pt x="0" y="74"/>
                      <a:pt x="0" y="74"/>
                      <a:pt x="0" y="74"/>
                    </a:cubicBezTo>
                    <a:cubicBezTo>
                      <a:pt x="0" y="70"/>
                      <a:pt x="0" y="67"/>
                      <a:pt x="0" y="63"/>
                    </a:cubicBezTo>
                    <a:cubicBezTo>
                      <a:pt x="0" y="0"/>
                      <a:pt x="0" y="0"/>
                      <a:pt x="0" y="0"/>
                    </a:cubicBezTo>
                    <a:cubicBezTo>
                      <a:pt x="13" y="0"/>
                      <a:pt x="13" y="0"/>
                      <a:pt x="13" y="0"/>
                    </a:cubicBezTo>
                    <a:cubicBezTo>
                      <a:pt x="13" y="29"/>
                      <a:pt x="13" y="29"/>
                      <a:pt x="13" y="29"/>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9" name="Freeform 53"/>
              <p:cNvSpPr>
                <a:spLocks noEditPoints="1"/>
              </p:cNvSpPr>
              <p:nvPr userDrawn="1"/>
            </p:nvSpPr>
            <p:spPr bwMode="auto">
              <a:xfrm>
                <a:off x="8396594" y="6575210"/>
                <a:ext cx="68412" cy="82253"/>
              </a:xfrm>
              <a:custGeom>
                <a:avLst/>
                <a:gdLst>
                  <a:gd name="T0" fmla="*/ 29 w 46"/>
                  <a:gd name="T1" fmla="*/ 28 h 55"/>
                  <a:gd name="T2" fmla="*/ 13 w 46"/>
                  <a:gd name="T3" fmla="*/ 38 h 55"/>
                  <a:gd name="T4" fmla="*/ 22 w 46"/>
                  <a:gd name="T5" fmla="*/ 46 h 55"/>
                  <a:gd name="T6" fmla="*/ 30 w 46"/>
                  <a:gd name="T7" fmla="*/ 42 h 55"/>
                  <a:gd name="T8" fmla="*/ 33 w 46"/>
                  <a:gd name="T9" fmla="*/ 28 h 55"/>
                  <a:gd name="T10" fmla="*/ 29 w 46"/>
                  <a:gd name="T11" fmla="*/ 28 h 55"/>
                  <a:gd name="T12" fmla="*/ 35 w 46"/>
                  <a:gd name="T13" fmla="*/ 53 h 55"/>
                  <a:gd name="T14" fmla="*/ 34 w 46"/>
                  <a:gd name="T15" fmla="*/ 46 h 55"/>
                  <a:gd name="T16" fmla="*/ 18 w 46"/>
                  <a:gd name="T17" fmla="*/ 55 h 55"/>
                  <a:gd name="T18" fmla="*/ 5 w 46"/>
                  <a:gd name="T19" fmla="*/ 50 h 55"/>
                  <a:gd name="T20" fmla="*/ 0 w 46"/>
                  <a:gd name="T21" fmla="*/ 39 h 55"/>
                  <a:gd name="T22" fmla="*/ 28 w 46"/>
                  <a:gd name="T23" fmla="*/ 20 h 55"/>
                  <a:gd name="T24" fmla="*/ 33 w 46"/>
                  <a:gd name="T25" fmla="*/ 21 h 55"/>
                  <a:gd name="T26" fmla="*/ 32 w 46"/>
                  <a:gd name="T27" fmla="*/ 12 h 55"/>
                  <a:gd name="T28" fmla="*/ 24 w 46"/>
                  <a:gd name="T29" fmla="*/ 8 h 55"/>
                  <a:gd name="T30" fmla="*/ 15 w 46"/>
                  <a:gd name="T31" fmla="*/ 16 h 55"/>
                  <a:gd name="T32" fmla="*/ 3 w 46"/>
                  <a:gd name="T33" fmla="*/ 16 h 55"/>
                  <a:gd name="T34" fmla="*/ 8 w 46"/>
                  <a:gd name="T35" fmla="*/ 5 h 55"/>
                  <a:gd name="T36" fmla="*/ 25 w 46"/>
                  <a:gd name="T37" fmla="*/ 0 h 55"/>
                  <a:gd name="T38" fmla="*/ 42 w 46"/>
                  <a:gd name="T39" fmla="*/ 7 h 55"/>
                  <a:gd name="T40" fmla="*/ 45 w 46"/>
                  <a:gd name="T41" fmla="*/ 18 h 55"/>
                  <a:gd name="T42" fmla="*/ 45 w 46"/>
                  <a:gd name="T43" fmla="*/ 40 h 55"/>
                  <a:gd name="T44" fmla="*/ 46 w 46"/>
                  <a:gd name="T45" fmla="*/ 53 h 55"/>
                  <a:gd name="T46" fmla="*/ 35 w 46"/>
                  <a:gd name="T4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5">
                    <a:moveTo>
                      <a:pt x="29" y="28"/>
                    </a:moveTo>
                    <a:cubicBezTo>
                      <a:pt x="20" y="28"/>
                      <a:pt x="13" y="31"/>
                      <a:pt x="13" y="38"/>
                    </a:cubicBezTo>
                    <a:cubicBezTo>
                      <a:pt x="13" y="42"/>
                      <a:pt x="16" y="46"/>
                      <a:pt x="22" y="46"/>
                    </a:cubicBezTo>
                    <a:cubicBezTo>
                      <a:pt x="26" y="46"/>
                      <a:pt x="29" y="44"/>
                      <a:pt x="30" y="42"/>
                    </a:cubicBezTo>
                    <a:cubicBezTo>
                      <a:pt x="33" y="38"/>
                      <a:pt x="33" y="35"/>
                      <a:pt x="33" y="28"/>
                    </a:cubicBezTo>
                    <a:cubicBezTo>
                      <a:pt x="32" y="28"/>
                      <a:pt x="30" y="28"/>
                      <a:pt x="29" y="28"/>
                    </a:cubicBezTo>
                    <a:close/>
                    <a:moveTo>
                      <a:pt x="35" y="53"/>
                    </a:moveTo>
                    <a:cubicBezTo>
                      <a:pt x="34" y="51"/>
                      <a:pt x="34" y="48"/>
                      <a:pt x="34" y="46"/>
                    </a:cubicBezTo>
                    <a:cubicBezTo>
                      <a:pt x="30" y="52"/>
                      <a:pt x="25" y="55"/>
                      <a:pt x="18" y="55"/>
                    </a:cubicBezTo>
                    <a:cubicBezTo>
                      <a:pt x="12" y="55"/>
                      <a:pt x="8" y="53"/>
                      <a:pt x="5" y="50"/>
                    </a:cubicBezTo>
                    <a:cubicBezTo>
                      <a:pt x="2" y="47"/>
                      <a:pt x="0" y="43"/>
                      <a:pt x="0" y="39"/>
                    </a:cubicBezTo>
                    <a:cubicBezTo>
                      <a:pt x="0" y="29"/>
                      <a:pt x="8" y="20"/>
                      <a:pt x="28" y="20"/>
                    </a:cubicBezTo>
                    <a:cubicBezTo>
                      <a:pt x="30" y="20"/>
                      <a:pt x="32" y="21"/>
                      <a:pt x="33" y="21"/>
                    </a:cubicBezTo>
                    <a:cubicBezTo>
                      <a:pt x="33" y="16"/>
                      <a:pt x="33" y="14"/>
                      <a:pt x="32" y="12"/>
                    </a:cubicBezTo>
                    <a:cubicBezTo>
                      <a:pt x="31" y="9"/>
                      <a:pt x="28" y="8"/>
                      <a:pt x="24" y="8"/>
                    </a:cubicBezTo>
                    <a:cubicBezTo>
                      <a:pt x="19" y="8"/>
                      <a:pt x="15" y="11"/>
                      <a:pt x="15" y="16"/>
                    </a:cubicBezTo>
                    <a:cubicBezTo>
                      <a:pt x="3" y="16"/>
                      <a:pt x="3" y="16"/>
                      <a:pt x="3" y="16"/>
                    </a:cubicBezTo>
                    <a:cubicBezTo>
                      <a:pt x="3" y="11"/>
                      <a:pt x="4" y="8"/>
                      <a:pt x="8" y="5"/>
                    </a:cubicBezTo>
                    <a:cubicBezTo>
                      <a:pt x="12" y="1"/>
                      <a:pt x="19" y="0"/>
                      <a:pt x="25" y="0"/>
                    </a:cubicBezTo>
                    <a:cubicBezTo>
                      <a:pt x="32" y="0"/>
                      <a:pt x="39" y="2"/>
                      <a:pt x="42" y="7"/>
                    </a:cubicBezTo>
                    <a:cubicBezTo>
                      <a:pt x="44" y="9"/>
                      <a:pt x="45" y="13"/>
                      <a:pt x="45" y="18"/>
                    </a:cubicBezTo>
                    <a:cubicBezTo>
                      <a:pt x="45" y="40"/>
                      <a:pt x="45" y="40"/>
                      <a:pt x="45" y="40"/>
                    </a:cubicBezTo>
                    <a:cubicBezTo>
                      <a:pt x="45" y="43"/>
                      <a:pt x="45" y="48"/>
                      <a:pt x="46" y="53"/>
                    </a:cubicBezTo>
                    <a:cubicBezTo>
                      <a:pt x="35" y="53"/>
                      <a:pt x="35" y="53"/>
                      <a:pt x="35" y="53"/>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0" name="Freeform 54"/>
              <p:cNvSpPr>
                <a:spLocks/>
              </p:cNvSpPr>
              <p:nvPr userDrawn="1"/>
            </p:nvSpPr>
            <p:spPr bwMode="auto">
              <a:xfrm>
                <a:off x="8475808" y="6543316"/>
                <a:ext cx="18003" cy="110790"/>
              </a:xfrm>
              <a:custGeom>
                <a:avLst/>
                <a:gdLst>
                  <a:gd name="T0" fmla="*/ 0 w 12"/>
                  <a:gd name="T1" fmla="*/ 0 h 70"/>
                  <a:gd name="T2" fmla="*/ 12 w 12"/>
                  <a:gd name="T3" fmla="*/ 0 h 70"/>
                  <a:gd name="T4" fmla="*/ 12 w 12"/>
                  <a:gd name="T5" fmla="*/ 70 h 70"/>
                  <a:gd name="T6" fmla="*/ 0 w 12"/>
                  <a:gd name="T7" fmla="*/ 70 h 70"/>
                  <a:gd name="T8" fmla="*/ 0 w 12"/>
                  <a:gd name="T9" fmla="*/ 0 h 70"/>
                  <a:gd name="T10" fmla="*/ 0 w 12"/>
                  <a:gd name="T11" fmla="*/ 0 h 70"/>
                  <a:gd name="T12" fmla="*/ 0 w 12"/>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2" h="70">
                    <a:moveTo>
                      <a:pt x="0" y="0"/>
                    </a:moveTo>
                    <a:lnTo>
                      <a:pt x="12" y="0"/>
                    </a:lnTo>
                    <a:lnTo>
                      <a:pt x="12" y="70"/>
                    </a:lnTo>
                    <a:lnTo>
                      <a:pt x="0" y="70"/>
                    </a:lnTo>
                    <a:lnTo>
                      <a:pt x="0" y="0"/>
                    </a:lnTo>
                    <a:lnTo>
                      <a:pt x="0" y="0"/>
                    </a:lnTo>
                    <a:lnTo>
                      <a:pt x="0" y="0"/>
                    </a:ln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1" name="Freeform 55"/>
              <p:cNvSpPr>
                <a:spLocks noEditPoints="1"/>
              </p:cNvSpPr>
              <p:nvPr userDrawn="1"/>
            </p:nvSpPr>
            <p:spPr bwMode="auto">
              <a:xfrm>
                <a:off x="8522617" y="6543316"/>
                <a:ext cx="108020" cy="110790"/>
              </a:xfrm>
              <a:custGeom>
                <a:avLst/>
                <a:gdLst>
                  <a:gd name="T0" fmla="*/ 45 w 68"/>
                  <a:gd name="T1" fmla="*/ 44 h 70"/>
                  <a:gd name="T2" fmla="*/ 34 w 68"/>
                  <a:gd name="T3" fmla="*/ 12 h 70"/>
                  <a:gd name="T4" fmla="*/ 23 w 68"/>
                  <a:gd name="T5" fmla="*/ 44 h 70"/>
                  <a:gd name="T6" fmla="*/ 45 w 68"/>
                  <a:gd name="T7" fmla="*/ 44 h 70"/>
                  <a:gd name="T8" fmla="*/ 45 w 68"/>
                  <a:gd name="T9" fmla="*/ 44 h 70"/>
                  <a:gd name="T10" fmla="*/ 45 w 68"/>
                  <a:gd name="T11" fmla="*/ 44 h 70"/>
                  <a:gd name="T12" fmla="*/ 42 w 68"/>
                  <a:gd name="T13" fmla="*/ 0 h 70"/>
                  <a:gd name="T14" fmla="*/ 68 w 68"/>
                  <a:gd name="T15" fmla="*/ 70 h 70"/>
                  <a:gd name="T16" fmla="*/ 55 w 68"/>
                  <a:gd name="T17" fmla="*/ 70 h 70"/>
                  <a:gd name="T18" fmla="*/ 49 w 68"/>
                  <a:gd name="T19" fmla="*/ 53 h 70"/>
                  <a:gd name="T20" fmla="*/ 19 w 68"/>
                  <a:gd name="T21" fmla="*/ 53 h 70"/>
                  <a:gd name="T22" fmla="*/ 12 w 68"/>
                  <a:gd name="T23" fmla="*/ 70 h 70"/>
                  <a:gd name="T24" fmla="*/ 0 w 68"/>
                  <a:gd name="T25" fmla="*/ 70 h 70"/>
                  <a:gd name="T26" fmla="*/ 27 w 68"/>
                  <a:gd name="T27" fmla="*/ 0 h 70"/>
                  <a:gd name="T28" fmla="*/ 42 w 68"/>
                  <a:gd name="T29" fmla="*/ 0 h 70"/>
                  <a:gd name="T30" fmla="*/ 42 w 68"/>
                  <a:gd name="T31" fmla="*/ 0 h 70"/>
                  <a:gd name="T32" fmla="*/ 42 w 68"/>
                  <a:gd name="T3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70">
                    <a:moveTo>
                      <a:pt x="45" y="44"/>
                    </a:moveTo>
                    <a:lnTo>
                      <a:pt x="34" y="12"/>
                    </a:lnTo>
                    <a:lnTo>
                      <a:pt x="23" y="44"/>
                    </a:lnTo>
                    <a:lnTo>
                      <a:pt x="45" y="44"/>
                    </a:lnTo>
                    <a:lnTo>
                      <a:pt x="45" y="44"/>
                    </a:lnTo>
                    <a:lnTo>
                      <a:pt x="45" y="44"/>
                    </a:lnTo>
                    <a:close/>
                    <a:moveTo>
                      <a:pt x="42" y="0"/>
                    </a:moveTo>
                    <a:lnTo>
                      <a:pt x="68" y="70"/>
                    </a:lnTo>
                    <a:lnTo>
                      <a:pt x="55" y="70"/>
                    </a:lnTo>
                    <a:lnTo>
                      <a:pt x="49" y="53"/>
                    </a:lnTo>
                    <a:lnTo>
                      <a:pt x="19" y="53"/>
                    </a:lnTo>
                    <a:lnTo>
                      <a:pt x="12" y="70"/>
                    </a:lnTo>
                    <a:lnTo>
                      <a:pt x="0" y="70"/>
                    </a:lnTo>
                    <a:lnTo>
                      <a:pt x="27" y="0"/>
                    </a:lnTo>
                    <a:lnTo>
                      <a:pt x="42" y="0"/>
                    </a:lnTo>
                    <a:lnTo>
                      <a:pt x="42" y="0"/>
                    </a:lnTo>
                    <a:lnTo>
                      <a:pt x="42" y="0"/>
                    </a:ln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2" name="Freeform 56"/>
              <p:cNvSpPr>
                <a:spLocks/>
              </p:cNvSpPr>
              <p:nvPr userDrawn="1"/>
            </p:nvSpPr>
            <p:spPr bwMode="auto">
              <a:xfrm>
                <a:off x="8630636" y="6575210"/>
                <a:ext cx="66613" cy="82253"/>
              </a:xfrm>
              <a:custGeom>
                <a:avLst/>
                <a:gdLst>
                  <a:gd name="T0" fmla="*/ 12 w 44"/>
                  <a:gd name="T1" fmla="*/ 38 h 55"/>
                  <a:gd name="T2" fmla="*/ 22 w 44"/>
                  <a:gd name="T3" fmla="*/ 46 h 55"/>
                  <a:gd name="T4" fmla="*/ 30 w 44"/>
                  <a:gd name="T5" fmla="*/ 43 h 55"/>
                  <a:gd name="T6" fmla="*/ 32 w 44"/>
                  <a:gd name="T7" fmla="*/ 39 h 55"/>
                  <a:gd name="T8" fmla="*/ 25 w 44"/>
                  <a:gd name="T9" fmla="*/ 33 h 55"/>
                  <a:gd name="T10" fmla="*/ 20 w 44"/>
                  <a:gd name="T11" fmla="*/ 32 h 55"/>
                  <a:gd name="T12" fmla="*/ 15 w 44"/>
                  <a:gd name="T13" fmla="*/ 30 h 55"/>
                  <a:gd name="T14" fmla="*/ 1 w 44"/>
                  <a:gd name="T15" fmla="*/ 16 h 55"/>
                  <a:gd name="T16" fmla="*/ 23 w 44"/>
                  <a:gd name="T17" fmla="*/ 0 h 55"/>
                  <a:gd name="T18" fmla="*/ 40 w 44"/>
                  <a:gd name="T19" fmla="*/ 8 h 55"/>
                  <a:gd name="T20" fmla="*/ 42 w 44"/>
                  <a:gd name="T21" fmla="*/ 16 h 55"/>
                  <a:gd name="T22" fmla="*/ 30 w 44"/>
                  <a:gd name="T23" fmla="*/ 16 h 55"/>
                  <a:gd name="T24" fmla="*/ 22 w 44"/>
                  <a:gd name="T25" fmla="*/ 8 h 55"/>
                  <a:gd name="T26" fmla="*/ 13 w 44"/>
                  <a:gd name="T27" fmla="*/ 15 h 55"/>
                  <a:gd name="T28" fmla="*/ 20 w 44"/>
                  <a:gd name="T29" fmla="*/ 21 h 55"/>
                  <a:gd name="T30" fmla="*/ 31 w 44"/>
                  <a:gd name="T31" fmla="*/ 23 h 55"/>
                  <a:gd name="T32" fmla="*/ 41 w 44"/>
                  <a:gd name="T33" fmla="*/ 29 h 55"/>
                  <a:gd name="T34" fmla="*/ 44 w 44"/>
                  <a:gd name="T35" fmla="*/ 37 h 55"/>
                  <a:gd name="T36" fmla="*/ 44 w 44"/>
                  <a:gd name="T37" fmla="*/ 39 h 55"/>
                  <a:gd name="T38" fmla="*/ 37 w 44"/>
                  <a:gd name="T39" fmla="*/ 51 h 55"/>
                  <a:gd name="T40" fmla="*/ 21 w 44"/>
                  <a:gd name="T41" fmla="*/ 55 h 55"/>
                  <a:gd name="T42" fmla="*/ 3 w 44"/>
                  <a:gd name="T43" fmla="*/ 48 h 55"/>
                  <a:gd name="T44" fmla="*/ 0 w 44"/>
                  <a:gd name="T45" fmla="*/ 38 h 55"/>
                  <a:gd name="T46" fmla="*/ 12 w 44"/>
                  <a:gd name="T4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5">
                    <a:moveTo>
                      <a:pt x="12" y="38"/>
                    </a:moveTo>
                    <a:cubicBezTo>
                      <a:pt x="12" y="42"/>
                      <a:pt x="14" y="46"/>
                      <a:pt x="22" y="46"/>
                    </a:cubicBezTo>
                    <a:cubicBezTo>
                      <a:pt x="26" y="46"/>
                      <a:pt x="29" y="45"/>
                      <a:pt x="30" y="43"/>
                    </a:cubicBezTo>
                    <a:cubicBezTo>
                      <a:pt x="31" y="42"/>
                      <a:pt x="32" y="40"/>
                      <a:pt x="32" y="39"/>
                    </a:cubicBezTo>
                    <a:cubicBezTo>
                      <a:pt x="32" y="36"/>
                      <a:pt x="30" y="35"/>
                      <a:pt x="25" y="33"/>
                    </a:cubicBezTo>
                    <a:cubicBezTo>
                      <a:pt x="24" y="33"/>
                      <a:pt x="22" y="32"/>
                      <a:pt x="20" y="32"/>
                    </a:cubicBezTo>
                    <a:cubicBezTo>
                      <a:pt x="18" y="31"/>
                      <a:pt x="17" y="31"/>
                      <a:pt x="15" y="30"/>
                    </a:cubicBezTo>
                    <a:cubicBezTo>
                      <a:pt x="9" y="29"/>
                      <a:pt x="1" y="26"/>
                      <a:pt x="1" y="16"/>
                    </a:cubicBezTo>
                    <a:cubicBezTo>
                      <a:pt x="1" y="6"/>
                      <a:pt x="10" y="0"/>
                      <a:pt x="23" y="0"/>
                    </a:cubicBezTo>
                    <a:cubicBezTo>
                      <a:pt x="29" y="0"/>
                      <a:pt x="37" y="2"/>
                      <a:pt x="40" y="8"/>
                    </a:cubicBezTo>
                    <a:cubicBezTo>
                      <a:pt x="42" y="10"/>
                      <a:pt x="42" y="13"/>
                      <a:pt x="42" y="16"/>
                    </a:cubicBezTo>
                    <a:cubicBezTo>
                      <a:pt x="30" y="16"/>
                      <a:pt x="30" y="16"/>
                      <a:pt x="30" y="16"/>
                    </a:cubicBezTo>
                    <a:cubicBezTo>
                      <a:pt x="30" y="9"/>
                      <a:pt x="25" y="8"/>
                      <a:pt x="22" y="8"/>
                    </a:cubicBezTo>
                    <a:cubicBezTo>
                      <a:pt x="18" y="8"/>
                      <a:pt x="13" y="10"/>
                      <a:pt x="13" y="15"/>
                    </a:cubicBezTo>
                    <a:cubicBezTo>
                      <a:pt x="13" y="19"/>
                      <a:pt x="17" y="20"/>
                      <a:pt x="20" y="21"/>
                    </a:cubicBezTo>
                    <a:cubicBezTo>
                      <a:pt x="25" y="22"/>
                      <a:pt x="28" y="23"/>
                      <a:pt x="31" y="23"/>
                    </a:cubicBezTo>
                    <a:cubicBezTo>
                      <a:pt x="36" y="25"/>
                      <a:pt x="39" y="27"/>
                      <a:pt x="41" y="29"/>
                    </a:cubicBezTo>
                    <a:cubicBezTo>
                      <a:pt x="43" y="31"/>
                      <a:pt x="44" y="34"/>
                      <a:pt x="44" y="37"/>
                    </a:cubicBezTo>
                    <a:cubicBezTo>
                      <a:pt x="44" y="38"/>
                      <a:pt x="44" y="39"/>
                      <a:pt x="44" y="39"/>
                    </a:cubicBezTo>
                    <a:cubicBezTo>
                      <a:pt x="43" y="44"/>
                      <a:pt x="40" y="48"/>
                      <a:pt x="37" y="51"/>
                    </a:cubicBezTo>
                    <a:cubicBezTo>
                      <a:pt x="32" y="53"/>
                      <a:pt x="27" y="55"/>
                      <a:pt x="21" y="55"/>
                    </a:cubicBezTo>
                    <a:cubicBezTo>
                      <a:pt x="14" y="55"/>
                      <a:pt x="8" y="53"/>
                      <a:pt x="3" y="48"/>
                    </a:cubicBezTo>
                    <a:cubicBezTo>
                      <a:pt x="1" y="45"/>
                      <a:pt x="0" y="41"/>
                      <a:pt x="0" y="38"/>
                    </a:cubicBezTo>
                    <a:cubicBezTo>
                      <a:pt x="12" y="38"/>
                      <a:pt x="12" y="38"/>
                      <a:pt x="12" y="38"/>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3" name="Freeform 57"/>
              <p:cNvSpPr>
                <a:spLocks/>
              </p:cNvSpPr>
              <p:nvPr userDrawn="1"/>
            </p:nvSpPr>
            <p:spPr bwMode="auto">
              <a:xfrm>
                <a:off x="8700850" y="6575210"/>
                <a:ext cx="66612" cy="82253"/>
              </a:xfrm>
              <a:custGeom>
                <a:avLst/>
                <a:gdLst>
                  <a:gd name="T0" fmla="*/ 12 w 44"/>
                  <a:gd name="T1" fmla="*/ 38 h 55"/>
                  <a:gd name="T2" fmla="*/ 22 w 44"/>
                  <a:gd name="T3" fmla="*/ 46 h 55"/>
                  <a:gd name="T4" fmla="*/ 31 w 44"/>
                  <a:gd name="T5" fmla="*/ 43 h 55"/>
                  <a:gd name="T6" fmla="*/ 32 w 44"/>
                  <a:gd name="T7" fmla="*/ 39 h 55"/>
                  <a:gd name="T8" fmla="*/ 26 w 44"/>
                  <a:gd name="T9" fmla="*/ 33 h 55"/>
                  <a:gd name="T10" fmla="*/ 20 w 44"/>
                  <a:gd name="T11" fmla="*/ 32 h 55"/>
                  <a:gd name="T12" fmla="*/ 15 w 44"/>
                  <a:gd name="T13" fmla="*/ 30 h 55"/>
                  <a:gd name="T14" fmla="*/ 1 w 44"/>
                  <a:gd name="T15" fmla="*/ 16 h 55"/>
                  <a:gd name="T16" fmla="*/ 23 w 44"/>
                  <a:gd name="T17" fmla="*/ 0 h 55"/>
                  <a:gd name="T18" fmla="*/ 40 w 44"/>
                  <a:gd name="T19" fmla="*/ 8 h 55"/>
                  <a:gd name="T20" fmla="*/ 43 w 44"/>
                  <a:gd name="T21" fmla="*/ 16 h 55"/>
                  <a:gd name="T22" fmla="*/ 31 w 44"/>
                  <a:gd name="T23" fmla="*/ 16 h 55"/>
                  <a:gd name="T24" fmla="*/ 22 w 44"/>
                  <a:gd name="T25" fmla="*/ 8 h 55"/>
                  <a:gd name="T26" fmla="*/ 13 w 44"/>
                  <a:gd name="T27" fmla="*/ 15 h 55"/>
                  <a:gd name="T28" fmla="*/ 20 w 44"/>
                  <a:gd name="T29" fmla="*/ 21 h 55"/>
                  <a:gd name="T30" fmla="*/ 31 w 44"/>
                  <a:gd name="T31" fmla="*/ 23 h 55"/>
                  <a:gd name="T32" fmla="*/ 41 w 44"/>
                  <a:gd name="T33" fmla="*/ 29 h 55"/>
                  <a:gd name="T34" fmla="*/ 44 w 44"/>
                  <a:gd name="T35" fmla="*/ 37 h 55"/>
                  <a:gd name="T36" fmla="*/ 44 w 44"/>
                  <a:gd name="T37" fmla="*/ 39 h 55"/>
                  <a:gd name="T38" fmla="*/ 37 w 44"/>
                  <a:gd name="T39" fmla="*/ 51 h 55"/>
                  <a:gd name="T40" fmla="*/ 21 w 44"/>
                  <a:gd name="T41" fmla="*/ 55 h 55"/>
                  <a:gd name="T42" fmla="*/ 4 w 44"/>
                  <a:gd name="T43" fmla="*/ 48 h 55"/>
                  <a:gd name="T44" fmla="*/ 0 w 44"/>
                  <a:gd name="T45" fmla="*/ 38 h 55"/>
                  <a:gd name="T46" fmla="*/ 12 w 44"/>
                  <a:gd name="T4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5">
                    <a:moveTo>
                      <a:pt x="12" y="38"/>
                    </a:moveTo>
                    <a:cubicBezTo>
                      <a:pt x="12" y="42"/>
                      <a:pt x="14" y="46"/>
                      <a:pt x="22" y="46"/>
                    </a:cubicBezTo>
                    <a:cubicBezTo>
                      <a:pt x="26" y="46"/>
                      <a:pt x="29" y="45"/>
                      <a:pt x="31" y="43"/>
                    </a:cubicBezTo>
                    <a:cubicBezTo>
                      <a:pt x="31" y="42"/>
                      <a:pt x="32" y="40"/>
                      <a:pt x="32" y="39"/>
                    </a:cubicBezTo>
                    <a:cubicBezTo>
                      <a:pt x="32" y="36"/>
                      <a:pt x="30" y="35"/>
                      <a:pt x="26" y="33"/>
                    </a:cubicBezTo>
                    <a:cubicBezTo>
                      <a:pt x="24" y="33"/>
                      <a:pt x="22" y="32"/>
                      <a:pt x="20" y="32"/>
                    </a:cubicBezTo>
                    <a:cubicBezTo>
                      <a:pt x="18" y="31"/>
                      <a:pt x="17" y="31"/>
                      <a:pt x="15" y="30"/>
                    </a:cubicBezTo>
                    <a:cubicBezTo>
                      <a:pt x="9" y="29"/>
                      <a:pt x="1" y="26"/>
                      <a:pt x="1" y="16"/>
                    </a:cubicBezTo>
                    <a:cubicBezTo>
                      <a:pt x="1" y="6"/>
                      <a:pt x="10" y="0"/>
                      <a:pt x="23" y="0"/>
                    </a:cubicBezTo>
                    <a:cubicBezTo>
                      <a:pt x="29" y="0"/>
                      <a:pt x="37" y="2"/>
                      <a:pt x="40" y="8"/>
                    </a:cubicBezTo>
                    <a:cubicBezTo>
                      <a:pt x="42" y="10"/>
                      <a:pt x="42" y="13"/>
                      <a:pt x="43" y="16"/>
                    </a:cubicBezTo>
                    <a:cubicBezTo>
                      <a:pt x="31" y="16"/>
                      <a:pt x="31" y="16"/>
                      <a:pt x="31" y="16"/>
                    </a:cubicBezTo>
                    <a:cubicBezTo>
                      <a:pt x="31" y="9"/>
                      <a:pt x="25" y="8"/>
                      <a:pt x="22" y="8"/>
                    </a:cubicBezTo>
                    <a:cubicBezTo>
                      <a:pt x="18" y="8"/>
                      <a:pt x="13" y="10"/>
                      <a:pt x="13" y="15"/>
                    </a:cubicBezTo>
                    <a:cubicBezTo>
                      <a:pt x="13" y="19"/>
                      <a:pt x="17" y="20"/>
                      <a:pt x="20" y="21"/>
                    </a:cubicBezTo>
                    <a:cubicBezTo>
                      <a:pt x="25" y="22"/>
                      <a:pt x="28" y="23"/>
                      <a:pt x="31" y="23"/>
                    </a:cubicBezTo>
                    <a:cubicBezTo>
                      <a:pt x="36" y="25"/>
                      <a:pt x="39" y="27"/>
                      <a:pt x="41" y="29"/>
                    </a:cubicBezTo>
                    <a:cubicBezTo>
                      <a:pt x="43" y="31"/>
                      <a:pt x="44" y="34"/>
                      <a:pt x="44" y="37"/>
                    </a:cubicBezTo>
                    <a:cubicBezTo>
                      <a:pt x="44" y="38"/>
                      <a:pt x="44" y="39"/>
                      <a:pt x="44" y="39"/>
                    </a:cubicBezTo>
                    <a:cubicBezTo>
                      <a:pt x="43" y="44"/>
                      <a:pt x="41" y="48"/>
                      <a:pt x="37" y="51"/>
                    </a:cubicBezTo>
                    <a:cubicBezTo>
                      <a:pt x="33" y="53"/>
                      <a:pt x="27" y="55"/>
                      <a:pt x="21" y="55"/>
                    </a:cubicBezTo>
                    <a:cubicBezTo>
                      <a:pt x="14" y="55"/>
                      <a:pt x="8" y="53"/>
                      <a:pt x="4" y="48"/>
                    </a:cubicBezTo>
                    <a:cubicBezTo>
                      <a:pt x="1" y="45"/>
                      <a:pt x="0" y="41"/>
                      <a:pt x="0" y="38"/>
                    </a:cubicBezTo>
                    <a:cubicBezTo>
                      <a:pt x="12" y="38"/>
                      <a:pt x="12" y="38"/>
                      <a:pt x="12" y="38"/>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4" name="Freeform 58"/>
              <p:cNvSpPr>
                <a:spLocks noEditPoints="1"/>
              </p:cNvSpPr>
              <p:nvPr userDrawn="1"/>
            </p:nvSpPr>
            <p:spPr bwMode="auto">
              <a:xfrm>
                <a:off x="8774662" y="6575210"/>
                <a:ext cx="70213" cy="82253"/>
              </a:xfrm>
              <a:custGeom>
                <a:avLst/>
                <a:gdLst>
                  <a:gd name="T0" fmla="*/ 35 w 48"/>
                  <a:gd name="T1" fmla="*/ 22 h 55"/>
                  <a:gd name="T2" fmla="*/ 24 w 48"/>
                  <a:gd name="T3" fmla="*/ 9 h 55"/>
                  <a:gd name="T4" fmla="*/ 12 w 48"/>
                  <a:gd name="T5" fmla="*/ 22 h 55"/>
                  <a:gd name="T6" fmla="*/ 35 w 48"/>
                  <a:gd name="T7" fmla="*/ 22 h 55"/>
                  <a:gd name="T8" fmla="*/ 12 w 48"/>
                  <a:gd name="T9" fmla="*/ 30 h 55"/>
                  <a:gd name="T10" fmla="*/ 24 w 48"/>
                  <a:gd name="T11" fmla="*/ 46 h 55"/>
                  <a:gd name="T12" fmla="*/ 35 w 48"/>
                  <a:gd name="T13" fmla="*/ 37 h 55"/>
                  <a:gd name="T14" fmla="*/ 47 w 48"/>
                  <a:gd name="T15" fmla="*/ 37 h 55"/>
                  <a:gd name="T16" fmla="*/ 42 w 48"/>
                  <a:gd name="T17" fmla="*/ 48 h 55"/>
                  <a:gd name="T18" fmla="*/ 24 w 48"/>
                  <a:gd name="T19" fmla="*/ 55 h 55"/>
                  <a:gd name="T20" fmla="*/ 7 w 48"/>
                  <a:gd name="T21" fmla="*/ 49 h 55"/>
                  <a:gd name="T22" fmla="*/ 0 w 48"/>
                  <a:gd name="T23" fmla="*/ 28 h 55"/>
                  <a:gd name="T24" fmla="*/ 10 w 48"/>
                  <a:gd name="T25" fmla="*/ 4 h 55"/>
                  <a:gd name="T26" fmla="*/ 24 w 48"/>
                  <a:gd name="T27" fmla="*/ 0 h 55"/>
                  <a:gd name="T28" fmla="*/ 45 w 48"/>
                  <a:gd name="T29" fmla="*/ 12 h 55"/>
                  <a:gd name="T30" fmla="*/ 47 w 48"/>
                  <a:gd name="T31" fmla="*/ 30 h 55"/>
                  <a:gd name="T32" fmla="*/ 12 w 48"/>
                  <a:gd name="T33"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55">
                    <a:moveTo>
                      <a:pt x="35" y="22"/>
                    </a:moveTo>
                    <a:cubicBezTo>
                      <a:pt x="35" y="18"/>
                      <a:pt x="34" y="9"/>
                      <a:pt x="24" y="9"/>
                    </a:cubicBezTo>
                    <a:cubicBezTo>
                      <a:pt x="17" y="9"/>
                      <a:pt x="12" y="13"/>
                      <a:pt x="12" y="22"/>
                    </a:cubicBezTo>
                    <a:cubicBezTo>
                      <a:pt x="35" y="22"/>
                      <a:pt x="35" y="22"/>
                      <a:pt x="35" y="22"/>
                    </a:cubicBezTo>
                    <a:close/>
                    <a:moveTo>
                      <a:pt x="12" y="30"/>
                    </a:moveTo>
                    <a:cubicBezTo>
                      <a:pt x="12" y="37"/>
                      <a:pt x="14" y="46"/>
                      <a:pt x="24" y="46"/>
                    </a:cubicBezTo>
                    <a:cubicBezTo>
                      <a:pt x="30" y="46"/>
                      <a:pt x="34" y="44"/>
                      <a:pt x="35" y="37"/>
                    </a:cubicBezTo>
                    <a:cubicBezTo>
                      <a:pt x="47" y="37"/>
                      <a:pt x="47" y="37"/>
                      <a:pt x="47" y="37"/>
                    </a:cubicBezTo>
                    <a:cubicBezTo>
                      <a:pt x="46" y="40"/>
                      <a:pt x="46" y="44"/>
                      <a:pt x="42" y="48"/>
                    </a:cubicBezTo>
                    <a:cubicBezTo>
                      <a:pt x="39" y="52"/>
                      <a:pt x="33" y="55"/>
                      <a:pt x="24" y="55"/>
                    </a:cubicBezTo>
                    <a:cubicBezTo>
                      <a:pt x="19" y="55"/>
                      <a:pt x="12" y="53"/>
                      <a:pt x="7" y="49"/>
                    </a:cubicBezTo>
                    <a:cubicBezTo>
                      <a:pt x="2" y="45"/>
                      <a:pt x="0" y="37"/>
                      <a:pt x="0" y="28"/>
                    </a:cubicBezTo>
                    <a:cubicBezTo>
                      <a:pt x="0" y="19"/>
                      <a:pt x="2" y="10"/>
                      <a:pt x="10" y="4"/>
                    </a:cubicBezTo>
                    <a:cubicBezTo>
                      <a:pt x="14" y="1"/>
                      <a:pt x="20" y="0"/>
                      <a:pt x="24" y="0"/>
                    </a:cubicBezTo>
                    <a:cubicBezTo>
                      <a:pt x="34" y="0"/>
                      <a:pt x="41" y="4"/>
                      <a:pt x="45" y="12"/>
                    </a:cubicBezTo>
                    <a:cubicBezTo>
                      <a:pt x="48" y="18"/>
                      <a:pt x="48" y="24"/>
                      <a:pt x="47" y="30"/>
                    </a:cubicBezTo>
                    <a:cubicBezTo>
                      <a:pt x="12" y="30"/>
                      <a:pt x="12" y="30"/>
                      <a:pt x="12" y="30"/>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5" name="Freeform 59"/>
              <p:cNvSpPr>
                <a:spLocks/>
              </p:cNvSpPr>
              <p:nvPr userDrawn="1"/>
            </p:nvSpPr>
            <p:spPr bwMode="auto">
              <a:xfrm>
                <a:off x="8844876" y="6556745"/>
                <a:ext cx="50409" cy="99040"/>
              </a:xfrm>
              <a:custGeom>
                <a:avLst/>
                <a:gdLst>
                  <a:gd name="T0" fmla="*/ 0 w 34"/>
                  <a:gd name="T1" fmla="*/ 14 h 67"/>
                  <a:gd name="T2" fmla="*/ 10 w 34"/>
                  <a:gd name="T3" fmla="*/ 14 h 67"/>
                  <a:gd name="T4" fmla="*/ 10 w 34"/>
                  <a:gd name="T5" fmla="*/ 4 h 67"/>
                  <a:gd name="T6" fmla="*/ 22 w 34"/>
                  <a:gd name="T7" fmla="*/ 0 h 67"/>
                  <a:gd name="T8" fmla="*/ 22 w 34"/>
                  <a:gd name="T9" fmla="*/ 14 h 67"/>
                  <a:gd name="T10" fmla="*/ 34 w 34"/>
                  <a:gd name="T11" fmla="*/ 14 h 67"/>
                  <a:gd name="T12" fmla="*/ 34 w 34"/>
                  <a:gd name="T13" fmla="*/ 23 h 67"/>
                  <a:gd name="T14" fmla="*/ 22 w 34"/>
                  <a:gd name="T15" fmla="*/ 23 h 67"/>
                  <a:gd name="T16" fmla="*/ 22 w 34"/>
                  <a:gd name="T17" fmla="*/ 50 h 67"/>
                  <a:gd name="T18" fmla="*/ 29 w 34"/>
                  <a:gd name="T19" fmla="*/ 57 h 67"/>
                  <a:gd name="T20" fmla="*/ 34 w 34"/>
                  <a:gd name="T21" fmla="*/ 57 h 67"/>
                  <a:gd name="T22" fmla="*/ 34 w 34"/>
                  <a:gd name="T23" fmla="*/ 66 h 67"/>
                  <a:gd name="T24" fmla="*/ 24 w 34"/>
                  <a:gd name="T25" fmla="*/ 67 h 67"/>
                  <a:gd name="T26" fmla="*/ 10 w 34"/>
                  <a:gd name="T27" fmla="*/ 54 h 67"/>
                  <a:gd name="T28" fmla="*/ 10 w 34"/>
                  <a:gd name="T29" fmla="*/ 23 h 67"/>
                  <a:gd name="T30" fmla="*/ 0 w 34"/>
                  <a:gd name="T31" fmla="*/ 23 h 67"/>
                  <a:gd name="T32" fmla="*/ 0 w 34"/>
                  <a:gd name="T33" fmla="*/ 1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67">
                    <a:moveTo>
                      <a:pt x="0" y="14"/>
                    </a:moveTo>
                    <a:cubicBezTo>
                      <a:pt x="10" y="14"/>
                      <a:pt x="10" y="14"/>
                      <a:pt x="10" y="14"/>
                    </a:cubicBezTo>
                    <a:cubicBezTo>
                      <a:pt x="10" y="4"/>
                      <a:pt x="10" y="4"/>
                      <a:pt x="10" y="4"/>
                    </a:cubicBezTo>
                    <a:cubicBezTo>
                      <a:pt x="22" y="0"/>
                      <a:pt x="22" y="0"/>
                      <a:pt x="22" y="0"/>
                    </a:cubicBezTo>
                    <a:cubicBezTo>
                      <a:pt x="22" y="14"/>
                      <a:pt x="22" y="14"/>
                      <a:pt x="22" y="14"/>
                    </a:cubicBezTo>
                    <a:cubicBezTo>
                      <a:pt x="34" y="14"/>
                      <a:pt x="34" y="14"/>
                      <a:pt x="34" y="14"/>
                    </a:cubicBezTo>
                    <a:cubicBezTo>
                      <a:pt x="34" y="23"/>
                      <a:pt x="34" y="23"/>
                      <a:pt x="34" y="23"/>
                    </a:cubicBezTo>
                    <a:cubicBezTo>
                      <a:pt x="22" y="23"/>
                      <a:pt x="22" y="23"/>
                      <a:pt x="22" y="23"/>
                    </a:cubicBezTo>
                    <a:cubicBezTo>
                      <a:pt x="22" y="50"/>
                      <a:pt x="22" y="50"/>
                      <a:pt x="22" y="50"/>
                    </a:cubicBezTo>
                    <a:cubicBezTo>
                      <a:pt x="22" y="54"/>
                      <a:pt x="22" y="57"/>
                      <a:pt x="29" y="57"/>
                    </a:cubicBezTo>
                    <a:cubicBezTo>
                      <a:pt x="31" y="57"/>
                      <a:pt x="32" y="57"/>
                      <a:pt x="34" y="57"/>
                    </a:cubicBezTo>
                    <a:cubicBezTo>
                      <a:pt x="34" y="66"/>
                      <a:pt x="34" y="66"/>
                      <a:pt x="34" y="66"/>
                    </a:cubicBezTo>
                    <a:cubicBezTo>
                      <a:pt x="31" y="67"/>
                      <a:pt x="27" y="67"/>
                      <a:pt x="24" y="67"/>
                    </a:cubicBezTo>
                    <a:cubicBezTo>
                      <a:pt x="12" y="67"/>
                      <a:pt x="10" y="61"/>
                      <a:pt x="10" y="54"/>
                    </a:cubicBezTo>
                    <a:cubicBezTo>
                      <a:pt x="10" y="23"/>
                      <a:pt x="10" y="23"/>
                      <a:pt x="10" y="23"/>
                    </a:cubicBezTo>
                    <a:cubicBezTo>
                      <a:pt x="0" y="23"/>
                      <a:pt x="0" y="23"/>
                      <a:pt x="0" y="23"/>
                    </a:cubicBezTo>
                    <a:cubicBezTo>
                      <a:pt x="0" y="14"/>
                      <a:pt x="0" y="14"/>
                      <a:pt x="0" y="14"/>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6" name="Freeform 60"/>
              <p:cNvSpPr>
                <a:spLocks/>
              </p:cNvSpPr>
              <p:nvPr userDrawn="1"/>
            </p:nvSpPr>
            <p:spPr bwMode="auto">
              <a:xfrm>
                <a:off x="8936692" y="6543316"/>
                <a:ext cx="120622" cy="110790"/>
              </a:xfrm>
              <a:custGeom>
                <a:avLst/>
                <a:gdLst>
                  <a:gd name="T0" fmla="*/ 0 w 77"/>
                  <a:gd name="T1" fmla="*/ 0 h 70"/>
                  <a:gd name="T2" fmla="*/ 21 w 77"/>
                  <a:gd name="T3" fmla="*/ 0 h 70"/>
                  <a:gd name="T4" fmla="*/ 38 w 77"/>
                  <a:gd name="T5" fmla="*/ 54 h 70"/>
                  <a:gd name="T6" fmla="*/ 57 w 77"/>
                  <a:gd name="T7" fmla="*/ 0 h 70"/>
                  <a:gd name="T8" fmla="*/ 77 w 77"/>
                  <a:gd name="T9" fmla="*/ 0 h 70"/>
                  <a:gd name="T10" fmla="*/ 77 w 77"/>
                  <a:gd name="T11" fmla="*/ 70 h 70"/>
                  <a:gd name="T12" fmla="*/ 64 w 77"/>
                  <a:gd name="T13" fmla="*/ 70 h 70"/>
                  <a:gd name="T14" fmla="*/ 64 w 77"/>
                  <a:gd name="T15" fmla="*/ 9 h 70"/>
                  <a:gd name="T16" fmla="*/ 43 w 77"/>
                  <a:gd name="T17" fmla="*/ 70 h 70"/>
                  <a:gd name="T18" fmla="*/ 32 w 77"/>
                  <a:gd name="T19" fmla="*/ 70 h 70"/>
                  <a:gd name="T20" fmla="*/ 11 w 77"/>
                  <a:gd name="T21" fmla="*/ 9 h 70"/>
                  <a:gd name="T22" fmla="*/ 11 w 77"/>
                  <a:gd name="T23" fmla="*/ 70 h 70"/>
                  <a:gd name="T24" fmla="*/ 0 w 77"/>
                  <a:gd name="T25" fmla="*/ 70 h 70"/>
                  <a:gd name="T26" fmla="*/ 0 w 77"/>
                  <a:gd name="T27" fmla="*/ 0 h 70"/>
                  <a:gd name="T28" fmla="*/ 0 w 77"/>
                  <a:gd name="T29" fmla="*/ 0 h 70"/>
                  <a:gd name="T30" fmla="*/ 0 w 77"/>
                  <a:gd name="T3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70">
                    <a:moveTo>
                      <a:pt x="0" y="0"/>
                    </a:moveTo>
                    <a:lnTo>
                      <a:pt x="21" y="0"/>
                    </a:lnTo>
                    <a:lnTo>
                      <a:pt x="38" y="54"/>
                    </a:lnTo>
                    <a:lnTo>
                      <a:pt x="57" y="0"/>
                    </a:lnTo>
                    <a:lnTo>
                      <a:pt x="77" y="0"/>
                    </a:lnTo>
                    <a:lnTo>
                      <a:pt x="77" y="70"/>
                    </a:lnTo>
                    <a:lnTo>
                      <a:pt x="64" y="70"/>
                    </a:lnTo>
                    <a:lnTo>
                      <a:pt x="64" y="9"/>
                    </a:lnTo>
                    <a:lnTo>
                      <a:pt x="43" y="70"/>
                    </a:lnTo>
                    <a:lnTo>
                      <a:pt x="32" y="70"/>
                    </a:lnTo>
                    <a:lnTo>
                      <a:pt x="11" y="9"/>
                    </a:lnTo>
                    <a:lnTo>
                      <a:pt x="11" y="70"/>
                    </a:lnTo>
                    <a:lnTo>
                      <a:pt x="0" y="70"/>
                    </a:lnTo>
                    <a:lnTo>
                      <a:pt x="0" y="0"/>
                    </a:lnTo>
                    <a:lnTo>
                      <a:pt x="0" y="0"/>
                    </a:lnTo>
                    <a:lnTo>
                      <a:pt x="0" y="0"/>
                    </a:ln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7" name="Freeform 61"/>
              <p:cNvSpPr>
                <a:spLocks noEditPoints="1"/>
              </p:cNvSpPr>
              <p:nvPr userDrawn="1"/>
            </p:nvSpPr>
            <p:spPr bwMode="auto">
              <a:xfrm>
                <a:off x="9062715" y="6575210"/>
                <a:ext cx="70213" cy="82253"/>
              </a:xfrm>
              <a:custGeom>
                <a:avLst/>
                <a:gdLst>
                  <a:gd name="T0" fmla="*/ 29 w 46"/>
                  <a:gd name="T1" fmla="*/ 28 h 55"/>
                  <a:gd name="T2" fmla="*/ 13 w 46"/>
                  <a:gd name="T3" fmla="*/ 38 h 55"/>
                  <a:gd name="T4" fmla="*/ 22 w 46"/>
                  <a:gd name="T5" fmla="*/ 46 h 55"/>
                  <a:gd name="T6" fmla="*/ 30 w 46"/>
                  <a:gd name="T7" fmla="*/ 42 h 55"/>
                  <a:gd name="T8" fmla="*/ 33 w 46"/>
                  <a:gd name="T9" fmla="*/ 28 h 55"/>
                  <a:gd name="T10" fmla="*/ 29 w 46"/>
                  <a:gd name="T11" fmla="*/ 28 h 55"/>
                  <a:gd name="T12" fmla="*/ 35 w 46"/>
                  <a:gd name="T13" fmla="*/ 53 h 55"/>
                  <a:gd name="T14" fmla="*/ 34 w 46"/>
                  <a:gd name="T15" fmla="*/ 46 h 55"/>
                  <a:gd name="T16" fmla="*/ 18 w 46"/>
                  <a:gd name="T17" fmla="*/ 55 h 55"/>
                  <a:gd name="T18" fmla="*/ 5 w 46"/>
                  <a:gd name="T19" fmla="*/ 50 h 55"/>
                  <a:gd name="T20" fmla="*/ 0 w 46"/>
                  <a:gd name="T21" fmla="*/ 39 h 55"/>
                  <a:gd name="T22" fmla="*/ 28 w 46"/>
                  <a:gd name="T23" fmla="*/ 20 h 55"/>
                  <a:gd name="T24" fmla="*/ 33 w 46"/>
                  <a:gd name="T25" fmla="*/ 21 h 55"/>
                  <a:gd name="T26" fmla="*/ 32 w 46"/>
                  <a:gd name="T27" fmla="*/ 12 h 55"/>
                  <a:gd name="T28" fmla="*/ 24 w 46"/>
                  <a:gd name="T29" fmla="*/ 8 h 55"/>
                  <a:gd name="T30" fmla="*/ 15 w 46"/>
                  <a:gd name="T31" fmla="*/ 16 h 55"/>
                  <a:gd name="T32" fmla="*/ 3 w 46"/>
                  <a:gd name="T33" fmla="*/ 16 h 55"/>
                  <a:gd name="T34" fmla="*/ 8 w 46"/>
                  <a:gd name="T35" fmla="*/ 5 h 55"/>
                  <a:gd name="T36" fmla="*/ 25 w 46"/>
                  <a:gd name="T37" fmla="*/ 0 h 55"/>
                  <a:gd name="T38" fmla="*/ 42 w 46"/>
                  <a:gd name="T39" fmla="*/ 7 h 55"/>
                  <a:gd name="T40" fmla="*/ 45 w 46"/>
                  <a:gd name="T41" fmla="*/ 18 h 55"/>
                  <a:gd name="T42" fmla="*/ 45 w 46"/>
                  <a:gd name="T43" fmla="*/ 40 h 55"/>
                  <a:gd name="T44" fmla="*/ 46 w 46"/>
                  <a:gd name="T45" fmla="*/ 53 h 55"/>
                  <a:gd name="T46" fmla="*/ 35 w 46"/>
                  <a:gd name="T4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5">
                    <a:moveTo>
                      <a:pt x="29" y="28"/>
                    </a:moveTo>
                    <a:cubicBezTo>
                      <a:pt x="20" y="28"/>
                      <a:pt x="13" y="31"/>
                      <a:pt x="13" y="38"/>
                    </a:cubicBezTo>
                    <a:cubicBezTo>
                      <a:pt x="13" y="42"/>
                      <a:pt x="16" y="46"/>
                      <a:pt x="22" y="46"/>
                    </a:cubicBezTo>
                    <a:cubicBezTo>
                      <a:pt x="26" y="46"/>
                      <a:pt x="29" y="44"/>
                      <a:pt x="30" y="42"/>
                    </a:cubicBezTo>
                    <a:cubicBezTo>
                      <a:pt x="33" y="38"/>
                      <a:pt x="33" y="35"/>
                      <a:pt x="33" y="28"/>
                    </a:cubicBezTo>
                    <a:cubicBezTo>
                      <a:pt x="32" y="28"/>
                      <a:pt x="30" y="28"/>
                      <a:pt x="29" y="28"/>
                    </a:cubicBezTo>
                    <a:close/>
                    <a:moveTo>
                      <a:pt x="35" y="53"/>
                    </a:moveTo>
                    <a:cubicBezTo>
                      <a:pt x="34" y="51"/>
                      <a:pt x="34" y="48"/>
                      <a:pt x="34" y="46"/>
                    </a:cubicBezTo>
                    <a:cubicBezTo>
                      <a:pt x="30" y="52"/>
                      <a:pt x="25" y="55"/>
                      <a:pt x="18" y="55"/>
                    </a:cubicBezTo>
                    <a:cubicBezTo>
                      <a:pt x="11" y="55"/>
                      <a:pt x="7" y="53"/>
                      <a:pt x="5" y="50"/>
                    </a:cubicBezTo>
                    <a:cubicBezTo>
                      <a:pt x="2" y="47"/>
                      <a:pt x="0" y="43"/>
                      <a:pt x="0" y="39"/>
                    </a:cubicBezTo>
                    <a:cubicBezTo>
                      <a:pt x="0" y="29"/>
                      <a:pt x="8" y="20"/>
                      <a:pt x="28" y="20"/>
                    </a:cubicBezTo>
                    <a:cubicBezTo>
                      <a:pt x="30" y="20"/>
                      <a:pt x="32" y="21"/>
                      <a:pt x="33" y="21"/>
                    </a:cubicBezTo>
                    <a:cubicBezTo>
                      <a:pt x="33" y="16"/>
                      <a:pt x="33" y="14"/>
                      <a:pt x="32" y="12"/>
                    </a:cubicBezTo>
                    <a:cubicBezTo>
                      <a:pt x="31" y="9"/>
                      <a:pt x="28" y="8"/>
                      <a:pt x="24" y="8"/>
                    </a:cubicBezTo>
                    <a:cubicBezTo>
                      <a:pt x="18" y="8"/>
                      <a:pt x="15" y="11"/>
                      <a:pt x="15" y="16"/>
                    </a:cubicBezTo>
                    <a:cubicBezTo>
                      <a:pt x="3" y="16"/>
                      <a:pt x="3" y="16"/>
                      <a:pt x="3" y="16"/>
                    </a:cubicBezTo>
                    <a:cubicBezTo>
                      <a:pt x="3" y="11"/>
                      <a:pt x="4" y="8"/>
                      <a:pt x="8" y="5"/>
                    </a:cubicBezTo>
                    <a:cubicBezTo>
                      <a:pt x="12" y="1"/>
                      <a:pt x="18" y="0"/>
                      <a:pt x="25" y="0"/>
                    </a:cubicBezTo>
                    <a:cubicBezTo>
                      <a:pt x="31" y="0"/>
                      <a:pt x="38" y="2"/>
                      <a:pt x="42" y="7"/>
                    </a:cubicBezTo>
                    <a:cubicBezTo>
                      <a:pt x="44" y="9"/>
                      <a:pt x="45" y="13"/>
                      <a:pt x="45" y="18"/>
                    </a:cubicBezTo>
                    <a:cubicBezTo>
                      <a:pt x="45" y="40"/>
                      <a:pt x="45" y="40"/>
                      <a:pt x="45" y="40"/>
                    </a:cubicBezTo>
                    <a:cubicBezTo>
                      <a:pt x="45" y="43"/>
                      <a:pt x="45" y="48"/>
                      <a:pt x="46" y="53"/>
                    </a:cubicBezTo>
                    <a:cubicBezTo>
                      <a:pt x="35" y="53"/>
                      <a:pt x="35" y="53"/>
                      <a:pt x="35" y="53"/>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8" name="Freeform 62"/>
              <p:cNvSpPr>
                <a:spLocks/>
              </p:cNvSpPr>
              <p:nvPr userDrawn="1"/>
            </p:nvSpPr>
            <p:spPr bwMode="auto">
              <a:xfrm>
                <a:off x="9140129" y="6575210"/>
                <a:ext cx="70212" cy="78895"/>
              </a:xfrm>
              <a:custGeom>
                <a:avLst/>
                <a:gdLst>
                  <a:gd name="T0" fmla="*/ 0 w 47"/>
                  <a:gd name="T1" fmla="*/ 7 h 53"/>
                  <a:gd name="T2" fmla="*/ 0 w 47"/>
                  <a:gd name="T3" fmla="*/ 1 h 53"/>
                  <a:gd name="T4" fmla="*/ 12 w 47"/>
                  <a:gd name="T5" fmla="*/ 1 h 53"/>
                  <a:gd name="T6" fmla="*/ 13 w 47"/>
                  <a:gd name="T7" fmla="*/ 9 h 53"/>
                  <a:gd name="T8" fmla="*/ 29 w 47"/>
                  <a:gd name="T9" fmla="*/ 0 h 53"/>
                  <a:gd name="T10" fmla="*/ 46 w 47"/>
                  <a:gd name="T11" fmla="*/ 10 h 53"/>
                  <a:gd name="T12" fmla="*/ 47 w 47"/>
                  <a:gd name="T13" fmla="*/ 23 h 53"/>
                  <a:gd name="T14" fmla="*/ 47 w 47"/>
                  <a:gd name="T15" fmla="*/ 53 h 53"/>
                  <a:gd name="T16" fmla="*/ 34 w 47"/>
                  <a:gd name="T17" fmla="*/ 53 h 53"/>
                  <a:gd name="T18" fmla="*/ 34 w 47"/>
                  <a:gd name="T19" fmla="*/ 21 h 53"/>
                  <a:gd name="T20" fmla="*/ 33 w 47"/>
                  <a:gd name="T21" fmla="*/ 13 h 53"/>
                  <a:gd name="T22" fmla="*/ 24 w 47"/>
                  <a:gd name="T23" fmla="*/ 9 h 53"/>
                  <a:gd name="T24" fmla="*/ 16 w 47"/>
                  <a:gd name="T25" fmla="*/ 13 h 53"/>
                  <a:gd name="T26" fmla="*/ 13 w 47"/>
                  <a:gd name="T27" fmla="*/ 23 h 53"/>
                  <a:gd name="T28" fmla="*/ 13 w 47"/>
                  <a:gd name="T29" fmla="*/ 53 h 53"/>
                  <a:gd name="T30" fmla="*/ 0 w 47"/>
                  <a:gd name="T31" fmla="*/ 53 h 53"/>
                  <a:gd name="T32" fmla="*/ 0 w 47"/>
                  <a:gd name="T3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53">
                    <a:moveTo>
                      <a:pt x="0" y="7"/>
                    </a:moveTo>
                    <a:cubicBezTo>
                      <a:pt x="0" y="5"/>
                      <a:pt x="0" y="3"/>
                      <a:pt x="0" y="1"/>
                    </a:cubicBezTo>
                    <a:cubicBezTo>
                      <a:pt x="12" y="1"/>
                      <a:pt x="12" y="1"/>
                      <a:pt x="12" y="1"/>
                    </a:cubicBezTo>
                    <a:cubicBezTo>
                      <a:pt x="13" y="9"/>
                      <a:pt x="13" y="9"/>
                      <a:pt x="13" y="9"/>
                    </a:cubicBezTo>
                    <a:cubicBezTo>
                      <a:pt x="15" y="4"/>
                      <a:pt x="21" y="0"/>
                      <a:pt x="29" y="0"/>
                    </a:cubicBezTo>
                    <a:cubicBezTo>
                      <a:pt x="37" y="0"/>
                      <a:pt x="43" y="4"/>
                      <a:pt x="46" y="10"/>
                    </a:cubicBezTo>
                    <a:cubicBezTo>
                      <a:pt x="47" y="13"/>
                      <a:pt x="47" y="16"/>
                      <a:pt x="47" y="23"/>
                    </a:cubicBezTo>
                    <a:cubicBezTo>
                      <a:pt x="47" y="53"/>
                      <a:pt x="47" y="53"/>
                      <a:pt x="47" y="53"/>
                    </a:cubicBezTo>
                    <a:cubicBezTo>
                      <a:pt x="34" y="53"/>
                      <a:pt x="34" y="53"/>
                      <a:pt x="34" y="53"/>
                    </a:cubicBezTo>
                    <a:cubicBezTo>
                      <a:pt x="34" y="21"/>
                      <a:pt x="34" y="21"/>
                      <a:pt x="34" y="21"/>
                    </a:cubicBezTo>
                    <a:cubicBezTo>
                      <a:pt x="34" y="18"/>
                      <a:pt x="34" y="15"/>
                      <a:pt x="33" y="13"/>
                    </a:cubicBezTo>
                    <a:cubicBezTo>
                      <a:pt x="31" y="11"/>
                      <a:pt x="28" y="9"/>
                      <a:pt x="24" y="9"/>
                    </a:cubicBezTo>
                    <a:cubicBezTo>
                      <a:pt x="21" y="9"/>
                      <a:pt x="18" y="11"/>
                      <a:pt x="16" y="13"/>
                    </a:cubicBezTo>
                    <a:cubicBezTo>
                      <a:pt x="14" y="15"/>
                      <a:pt x="13" y="19"/>
                      <a:pt x="13" y="23"/>
                    </a:cubicBezTo>
                    <a:cubicBezTo>
                      <a:pt x="13" y="53"/>
                      <a:pt x="13" y="53"/>
                      <a:pt x="13" y="53"/>
                    </a:cubicBezTo>
                    <a:cubicBezTo>
                      <a:pt x="0" y="53"/>
                      <a:pt x="0" y="53"/>
                      <a:pt x="0" y="53"/>
                    </a:cubicBezTo>
                    <a:cubicBezTo>
                      <a:pt x="0" y="7"/>
                      <a:pt x="0" y="7"/>
                      <a:pt x="0" y="7"/>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9" name="Freeform 63"/>
              <p:cNvSpPr>
                <a:spLocks noEditPoints="1"/>
              </p:cNvSpPr>
              <p:nvPr userDrawn="1"/>
            </p:nvSpPr>
            <p:spPr bwMode="auto">
              <a:xfrm>
                <a:off x="9217543" y="6575210"/>
                <a:ext cx="66613" cy="82253"/>
              </a:xfrm>
              <a:custGeom>
                <a:avLst/>
                <a:gdLst>
                  <a:gd name="T0" fmla="*/ 28 w 45"/>
                  <a:gd name="T1" fmla="*/ 28 h 55"/>
                  <a:gd name="T2" fmla="*/ 12 w 45"/>
                  <a:gd name="T3" fmla="*/ 38 h 55"/>
                  <a:gd name="T4" fmla="*/ 21 w 45"/>
                  <a:gd name="T5" fmla="*/ 46 h 55"/>
                  <a:gd name="T6" fmla="*/ 29 w 45"/>
                  <a:gd name="T7" fmla="*/ 42 h 55"/>
                  <a:gd name="T8" fmla="*/ 32 w 45"/>
                  <a:gd name="T9" fmla="*/ 28 h 55"/>
                  <a:gd name="T10" fmla="*/ 28 w 45"/>
                  <a:gd name="T11" fmla="*/ 28 h 55"/>
                  <a:gd name="T12" fmla="*/ 34 w 45"/>
                  <a:gd name="T13" fmla="*/ 53 h 55"/>
                  <a:gd name="T14" fmla="*/ 33 w 45"/>
                  <a:gd name="T15" fmla="*/ 46 h 55"/>
                  <a:gd name="T16" fmla="*/ 17 w 45"/>
                  <a:gd name="T17" fmla="*/ 55 h 55"/>
                  <a:gd name="T18" fmla="*/ 4 w 45"/>
                  <a:gd name="T19" fmla="*/ 50 h 55"/>
                  <a:gd name="T20" fmla="*/ 0 w 45"/>
                  <a:gd name="T21" fmla="*/ 39 h 55"/>
                  <a:gd name="T22" fmla="*/ 27 w 45"/>
                  <a:gd name="T23" fmla="*/ 20 h 55"/>
                  <a:gd name="T24" fmla="*/ 32 w 45"/>
                  <a:gd name="T25" fmla="*/ 21 h 55"/>
                  <a:gd name="T26" fmla="*/ 31 w 45"/>
                  <a:gd name="T27" fmla="*/ 12 h 55"/>
                  <a:gd name="T28" fmla="*/ 23 w 45"/>
                  <a:gd name="T29" fmla="*/ 8 h 55"/>
                  <a:gd name="T30" fmla="*/ 15 w 45"/>
                  <a:gd name="T31" fmla="*/ 16 h 55"/>
                  <a:gd name="T32" fmla="*/ 2 w 45"/>
                  <a:gd name="T33" fmla="*/ 16 h 55"/>
                  <a:gd name="T34" fmla="*/ 7 w 45"/>
                  <a:gd name="T35" fmla="*/ 5 h 55"/>
                  <a:gd name="T36" fmla="*/ 24 w 45"/>
                  <a:gd name="T37" fmla="*/ 0 h 55"/>
                  <a:gd name="T38" fmla="*/ 41 w 45"/>
                  <a:gd name="T39" fmla="*/ 7 h 55"/>
                  <a:gd name="T40" fmla="*/ 44 w 45"/>
                  <a:gd name="T41" fmla="*/ 18 h 55"/>
                  <a:gd name="T42" fmla="*/ 44 w 45"/>
                  <a:gd name="T43" fmla="*/ 40 h 55"/>
                  <a:gd name="T44" fmla="*/ 45 w 45"/>
                  <a:gd name="T45" fmla="*/ 53 h 55"/>
                  <a:gd name="T46" fmla="*/ 34 w 45"/>
                  <a:gd name="T4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55">
                    <a:moveTo>
                      <a:pt x="28" y="28"/>
                    </a:moveTo>
                    <a:cubicBezTo>
                      <a:pt x="19" y="28"/>
                      <a:pt x="12" y="31"/>
                      <a:pt x="12" y="38"/>
                    </a:cubicBezTo>
                    <a:cubicBezTo>
                      <a:pt x="12" y="42"/>
                      <a:pt x="15" y="46"/>
                      <a:pt x="21" y="46"/>
                    </a:cubicBezTo>
                    <a:cubicBezTo>
                      <a:pt x="25" y="46"/>
                      <a:pt x="28" y="44"/>
                      <a:pt x="29" y="42"/>
                    </a:cubicBezTo>
                    <a:cubicBezTo>
                      <a:pt x="32" y="38"/>
                      <a:pt x="32" y="35"/>
                      <a:pt x="32" y="28"/>
                    </a:cubicBezTo>
                    <a:cubicBezTo>
                      <a:pt x="31" y="28"/>
                      <a:pt x="30" y="28"/>
                      <a:pt x="28" y="28"/>
                    </a:cubicBezTo>
                    <a:close/>
                    <a:moveTo>
                      <a:pt x="34" y="53"/>
                    </a:moveTo>
                    <a:cubicBezTo>
                      <a:pt x="33" y="51"/>
                      <a:pt x="33" y="48"/>
                      <a:pt x="33" y="46"/>
                    </a:cubicBezTo>
                    <a:cubicBezTo>
                      <a:pt x="29" y="52"/>
                      <a:pt x="24" y="55"/>
                      <a:pt x="17" y="55"/>
                    </a:cubicBezTo>
                    <a:cubicBezTo>
                      <a:pt x="11" y="55"/>
                      <a:pt x="7" y="53"/>
                      <a:pt x="4" y="50"/>
                    </a:cubicBezTo>
                    <a:cubicBezTo>
                      <a:pt x="1" y="47"/>
                      <a:pt x="0" y="43"/>
                      <a:pt x="0" y="39"/>
                    </a:cubicBezTo>
                    <a:cubicBezTo>
                      <a:pt x="0" y="29"/>
                      <a:pt x="7" y="20"/>
                      <a:pt x="27" y="20"/>
                    </a:cubicBezTo>
                    <a:cubicBezTo>
                      <a:pt x="29" y="20"/>
                      <a:pt x="31" y="21"/>
                      <a:pt x="32" y="21"/>
                    </a:cubicBezTo>
                    <a:cubicBezTo>
                      <a:pt x="32" y="16"/>
                      <a:pt x="32" y="14"/>
                      <a:pt x="31" y="12"/>
                    </a:cubicBezTo>
                    <a:cubicBezTo>
                      <a:pt x="30" y="9"/>
                      <a:pt x="27" y="8"/>
                      <a:pt x="23" y="8"/>
                    </a:cubicBezTo>
                    <a:cubicBezTo>
                      <a:pt x="18" y="8"/>
                      <a:pt x="15" y="11"/>
                      <a:pt x="15" y="16"/>
                    </a:cubicBezTo>
                    <a:cubicBezTo>
                      <a:pt x="2" y="16"/>
                      <a:pt x="2" y="16"/>
                      <a:pt x="2" y="16"/>
                    </a:cubicBezTo>
                    <a:cubicBezTo>
                      <a:pt x="3" y="11"/>
                      <a:pt x="3" y="8"/>
                      <a:pt x="7" y="5"/>
                    </a:cubicBezTo>
                    <a:cubicBezTo>
                      <a:pt x="11" y="1"/>
                      <a:pt x="18" y="0"/>
                      <a:pt x="24" y="0"/>
                    </a:cubicBezTo>
                    <a:cubicBezTo>
                      <a:pt x="31" y="0"/>
                      <a:pt x="38" y="2"/>
                      <a:pt x="41" y="7"/>
                    </a:cubicBezTo>
                    <a:cubicBezTo>
                      <a:pt x="43" y="9"/>
                      <a:pt x="44" y="13"/>
                      <a:pt x="44" y="18"/>
                    </a:cubicBezTo>
                    <a:cubicBezTo>
                      <a:pt x="44" y="40"/>
                      <a:pt x="44" y="40"/>
                      <a:pt x="44" y="40"/>
                    </a:cubicBezTo>
                    <a:cubicBezTo>
                      <a:pt x="44" y="43"/>
                      <a:pt x="44" y="48"/>
                      <a:pt x="45" y="53"/>
                    </a:cubicBezTo>
                    <a:cubicBezTo>
                      <a:pt x="34" y="53"/>
                      <a:pt x="34" y="53"/>
                      <a:pt x="34" y="53"/>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40" name="Freeform 64"/>
              <p:cNvSpPr>
                <a:spLocks noEditPoints="1"/>
              </p:cNvSpPr>
              <p:nvPr userDrawn="1"/>
            </p:nvSpPr>
            <p:spPr bwMode="auto">
              <a:xfrm>
                <a:off x="9291357" y="6576888"/>
                <a:ext cx="73813" cy="109112"/>
              </a:xfrm>
              <a:custGeom>
                <a:avLst/>
                <a:gdLst>
                  <a:gd name="T0" fmla="*/ 37 w 50"/>
                  <a:gd name="T1" fmla="*/ 25 h 73"/>
                  <a:gd name="T2" fmla="*/ 25 w 50"/>
                  <a:gd name="T3" fmla="*/ 8 h 73"/>
                  <a:gd name="T4" fmla="*/ 13 w 50"/>
                  <a:gd name="T5" fmla="*/ 26 h 73"/>
                  <a:gd name="T6" fmla="*/ 25 w 50"/>
                  <a:gd name="T7" fmla="*/ 42 h 73"/>
                  <a:gd name="T8" fmla="*/ 37 w 50"/>
                  <a:gd name="T9" fmla="*/ 25 h 73"/>
                  <a:gd name="T10" fmla="*/ 15 w 50"/>
                  <a:gd name="T11" fmla="*/ 56 h 73"/>
                  <a:gd name="T12" fmla="*/ 25 w 50"/>
                  <a:gd name="T13" fmla="*/ 65 h 73"/>
                  <a:gd name="T14" fmla="*/ 35 w 50"/>
                  <a:gd name="T15" fmla="*/ 59 h 73"/>
                  <a:gd name="T16" fmla="*/ 37 w 50"/>
                  <a:gd name="T17" fmla="*/ 43 h 73"/>
                  <a:gd name="T18" fmla="*/ 22 w 50"/>
                  <a:gd name="T19" fmla="*/ 51 h 73"/>
                  <a:gd name="T20" fmla="*/ 7 w 50"/>
                  <a:gd name="T21" fmla="*/ 45 h 73"/>
                  <a:gd name="T22" fmla="*/ 0 w 50"/>
                  <a:gd name="T23" fmla="*/ 26 h 73"/>
                  <a:gd name="T24" fmla="*/ 23 w 50"/>
                  <a:gd name="T25" fmla="*/ 0 h 73"/>
                  <a:gd name="T26" fmla="*/ 38 w 50"/>
                  <a:gd name="T27" fmla="*/ 8 h 73"/>
                  <a:gd name="T28" fmla="*/ 38 w 50"/>
                  <a:gd name="T29" fmla="*/ 1 h 73"/>
                  <a:gd name="T30" fmla="*/ 50 w 50"/>
                  <a:gd name="T31" fmla="*/ 1 h 73"/>
                  <a:gd name="T32" fmla="*/ 49 w 50"/>
                  <a:gd name="T33" fmla="*/ 12 h 73"/>
                  <a:gd name="T34" fmla="*/ 49 w 50"/>
                  <a:gd name="T35" fmla="*/ 46 h 73"/>
                  <a:gd name="T36" fmla="*/ 47 w 50"/>
                  <a:gd name="T37" fmla="*/ 62 h 73"/>
                  <a:gd name="T38" fmla="*/ 25 w 50"/>
                  <a:gd name="T39" fmla="*/ 73 h 73"/>
                  <a:gd name="T40" fmla="*/ 2 w 50"/>
                  <a:gd name="T41" fmla="*/ 56 h 73"/>
                  <a:gd name="T42" fmla="*/ 15 w 50"/>
                  <a:gd name="T43"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3">
                    <a:moveTo>
                      <a:pt x="37" y="25"/>
                    </a:moveTo>
                    <a:cubicBezTo>
                      <a:pt x="37" y="15"/>
                      <a:pt x="34" y="8"/>
                      <a:pt x="25" y="8"/>
                    </a:cubicBezTo>
                    <a:cubicBezTo>
                      <a:pt x="16" y="8"/>
                      <a:pt x="13" y="17"/>
                      <a:pt x="13" y="26"/>
                    </a:cubicBezTo>
                    <a:cubicBezTo>
                      <a:pt x="13" y="31"/>
                      <a:pt x="14" y="42"/>
                      <a:pt x="25" y="42"/>
                    </a:cubicBezTo>
                    <a:cubicBezTo>
                      <a:pt x="34" y="42"/>
                      <a:pt x="37" y="35"/>
                      <a:pt x="37" y="25"/>
                    </a:cubicBezTo>
                    <a:close/>
                    <a:moveTo>
                      <a:pt x="15" y="56"/>
                    </a:moveTo>
                    <a:cubicBezTo>
                      <a:pt x="15" y="60"/>
                      <a:pt x="17" y="65"/>
                      <a:pt x="25" y="65"/>
                    </a:cubicBezTo>
                    <a:cubicBezTo>
                      <a:pt x="30" y="65"/>
                      <a:pt x="34" y="63"/>
                      <a:pt x="35" y="59"/>
                    </a:cubicBezTo>
                    <a:cubicBezTo>
                      <a:pt x="37" y="56"/>
                      <a:pt x="37" y="51"/>
                      <a:pt x="37" y="43"/>
                    </a:cubicBezTo>
                    <a:cubicBezTo>
                      <a:pt x="33" y="51"/>
                      <a:pt x="25" y="51"/>
                      <a:pt x="22" y="51"/>
                    </a:cubicBezTo>
                    <a:cubicBezTo>
                      <a:pt x="16" y="51"/>
                      <a:pt x="11" y="50"/>
                      <a:pt x="7" y="45"/>
                    </a:cubicBezTo>
                    <a:cubicBezTo>
                      <a:pt x="2" y="40"/>
                      <a:pt x="0" y="33"/>
                      <a:pt x="0" y="26"/>
                    </a:cubicBezTo>
                    <a:cubicBezTo>
                      <a:pt x="0" y="10"/>
                      <a:pt x="9" y="0"/>
                      <a:pt x="23" y="0"/>
                    </a:cubicBezTo>
                    <a:cubicBezTo>
                      <a:pt x="32" y="0"/>
                      <a:pt x="36" y="5"/>
                      <a:pt x="38" y="8"/>
                    </a:cubicBezTo>
                    <a:cubicBezTo>
                      <a:pt x="38" y="1"/>
                      <a:pt x="38" y="1"/>
                      <a:pt x="38" y="1"/>
                    </a:cubicBezTo>
                    <a:cubicBezTo>
                      <a:pt x="50" y="1"/>
                      <a:pt x="50" y="1"/>
                      <a:pt x="50" y="1"/>
                    </a:cubicBezTo>
                    <a:cubicBezTo>
                      <a:pt x="50" y="4"/>
                      <a:pt x="49" y="8"/>
                      <a:pt x="49" y="12"/>
                    </a:cubicBezTo>
                    <a:cubicBezTo>
                      <a:pt x="49" y="46"/>
                      <a:pt x="49" y="46"/>
                      <a:pt x="49" y="46"/>
                    </a:cubicBezTo>
                    <a:cubicBezTo>
                      <a:pt x="49" y="54"/>
                      <a:pt x="49" y="59"/>
                      <a:pt x="47" y="62"/>
                    </a:cubicBezTo>
                    <a:cubicBezTo>
                      <a:pt x="44" y="69"/>
                      <a:pt x="37" y="73"/>
                      <a:pt x="25" y="73"/>
                    </a:cubicBezTo>
                    <a:cubicBezTo>
                      <a:pt x="11" y="73"/>
                      <a:pt x="3" y="67"/>
                      <a:pt x="2" y="56"/>
                    </a:cubicBezTo>
                    <a:cubicBezTo>
                      <a:pt x="15" y="56"/>
                      <a:pt x="15" y="56"/>
                      <a:pt x="15" y="56"/>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41" name="Freeform 65"/>
              <p:cNvSpPr>
                <a:spLocks noEditPoints="1"/>
              </p:cNvSpPr>
              <p:nvPr userDrawn="1"/>
            </p:nvSpPr>
            <p:spPr bwMode="auto">
              <a:xfrm>
                <a:off x="9374172" y="6575210"/>
                <a:ext cx="70212" cy="82253"/>
              </a:xfrm>
              <a:custGeom>
                <a:avLst/>
                <a:gdLst>
                  <a:gd name="T0" fmla="*/ 35 w 48"/>
                  <a:gd name="T1" fmla="*/ 22 h 55"/>
                  <a:gd name="T2" fmla="*/ 24 w 48"/>
                  <a:gd name="T3" fmla="*/ 9 h 55"/>
                  <a:gd name="T4" fmla="*/ 12 w 48"/>
                  <a:gd name="T5" fmla="*/ 22 h 55"/>
                  <a:gd name="T6" fmla="*/ 35 w 48"/>
                  <a:gd name="T7" fmla="*/ 22 h 55"/>
                  <a:gd name="T8" fmla="*/ 12 w 48"/>
                  <a:gd name="T9" fmla="*/ 30 h 55"/>
                  <a:gd name="T10" fmla="*/ 25 w 48"/>
                  <a:gd name="T11" fmla="*/ 46 h 55"/>
                  <a:gd name="T12" fmla="*/ 35 w 48"/>
                  <a:gd name="T13" fmla="*/ 37 h 55"/>
                  <a:gd name="T14" fmla="*/ 47 w 48"/>
                  <a:gd name="T15" fmla="*/ 37 h 55"/>
                  <a:gd name="T16" fmla="*/ 42 w 48"/>
                  <a:gd name="T17" fmla="*/ 48 h 55"/>
                  <a:gd name="T18" fmla="*/ 24 w 48"/>
                  <a:gd name="T19" fmla="*/ 55 h 55"/>
                  <a:gd name="T20" fmla="*/ 8 w 48"/>
                  <a:gd name="T21" fmla="*/ 49 h 55"/>
                  <a:gd name="T22" fmla="*/ 0 w 48"/>
                  <a:gd name="T23" fmla="*/ 28 h 55"/>
                  <a:gd name="T24" fmla="*/ 10 w 48"/>
                  <a:gd name="T25" fmla="*/ 4 h 55"/>
                  <a:gd name="T26" fmla="*/ 25 w 48"/>
                  <a:gd name="T27" fmla="*/ 0 h 55"/>
                  <a:gd name="T28" fmla="*/ 45 w 48"/>
                  <a:gd name="T29" fmla="*/ 12 h 55"/>
                  <a:gd name="T30" fmla="*/ 48 w 48"/>
                  <a:gd name="T31" fmla="*/ 30 h 55"/>
                  <a:gd name="T32" fmla="*/ 12 w 48"/>
                  <a:gd name="T33"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55">
                    <a:moveTo>
                      <a:pt x="35" y="22"/>
                    </a:moveTo>
                    <a:cubicBezTo>
                      <a:pt x="35" y="18"/>
                      <a:pt x="35" y="9"/>
                      <a:pt x="24" y="9"/>
                    </a:cubicBezTo>
                    <a:cubicBezTo>
                      <a:pt x="18" y="9"/>
                      <a:pt x="13" y="13"/>
                      <a:pt x="12" y="22"/>
                    </a:cubicBezTo>
                    <a:cubicBezTo>
                      <a:pt x="35" y="22"/>
                      <a:pt x="35" y="22"/>
                      <a:pt x="35" y="22"/>
                    </a:cubicBezTo>
                    <a:close/>
                    <a:moveTo>
                      <a:pt x="12" y="30"/>
                    </a:moveTo>
                    <a:cubicBezTo>
                      <a:pt x="12" y="37"/>
                      <a:pt x="14" y="46"/>
                      <a:pt x="25" y="46"/>
                    </a:cubicBezTo>
                    <a:cubicBezTo>
                      <a:pt x="30" y="46"/>
                      <a:pt x="34" y="44"/>
                      <a:pt x="35" y="37"/>
                    </a:cubicBezTo>
                    <a:cubicBezTo>
                      <a:pt x="47" y="37"/>
                      <a:pt x="47" y="37"/>
                      <a:pt x="47" y="37"/>
                    </a:cubicBezTo>
                    <a:cubicBezTo>
                      <a:pt x="47" y="40"/>
                      <a:pt x="46" y="44"/>
                      <a:pt x="42" y="48"/>
                    </a:cubicBezTo>
                    <a:cubicBezTo>
                      <a:pt x="39" y="52"/>
                      <a:pt x="33" y="55"/>
                      <a:pt x="24" y="55"/>
                    </a:cubicBezTo>
                    <a:cubicBezTo>
                      <a:pt x="19" y="55"/>
                      <a:pt x="12" y="53"/>
                      <a:pt x="8" y="49"/>
                    </a:cubicBezTo>
                    <a:cubicBezTo>
                      <a:pt x="2" y="45"/>
                      <a:pt x="0" y="37"/>
                      <a:pt x="0" y="28"/>
                    </a:cubicBezTo>
                    <a:cubicBezTo>
                      <a:pt x="0" y="19"/>
                      <a:pt x="2" y="10"/>
                      <a:pt x="10" y="4"/>
                    </a:cubicBezTo>
                    <a:cubicBezTo>
                      <a:pt x="15" y="1"/>
                      <a:pt x="20" y="0"/>
                      <a:pt x="25" y="0"/>
                    </a:cubicBezTo>
                    <a:cubicBezTo>
                      <a:pt x="35" y="0"/>
                      <a:pt x="41" y="4"/>
                      <a:pt x="45" y="12"/>
                    </a:cubicBezTo>
                    <a:cubicBezTo>
                      <a:pt x="48" y="18"/>
                      <a:pt x="48" y="24"/>
                      <a:pt x="48" y="30"/>
                    </a:cubicBezTo>
                    <a:cubicBezTo>
                      <a:pt x="12" y="30"/>
                      <a:pt x="12" y="30"/>
                      <a:pt x="12" y="30"/>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42" name="Freeform 66"/>
              <p:cNvSpPr>
                <a:spLocks/>
              </p:cNvSpPr>
              <p:nvPr userDrawn="1"/>
            </p:nvSpPr>
            <p:spPr bwMode="auto">
              <a:xfrm>
                <a:off x="9453386" y="6575210"/>
                <a:ext cx="120621" cy="78895"/>
              </a:xfrm>
              <a:custGeom>
                <a:avLst/>
                <a:gdLst>
                  <a:gd name="T0" fmla="*/ 0 w 80"/>
                  <a:gd name="T1" fmla="*/ 10 h 53"/>
                  <a:gd name="T2" fmla="*/ 0 w 80"/>
                  <a:gd name="T3" fmla="*/ 1 h 53"/>
                  <a:gd name="T4" fmla="*/ 12 w 80"/>
                  <a:gd name="T5" fmla="*/ 1 h 53"/>
                  <a:gd name="T6" fmla="*/ 12 w 80"/>
                  <a:gd name="T7" fmla="*/ 9 h 53"/>
                  <a:gd name="T8" fmla="*/ 28 w 80"/>
                  <a:gd name="T9" fmla="*/ 0 h 53"/>
                  <a:gd name="T10" fmla="*/ 45 w 80"/>
                  <a:gd name="T11" fmla="*/ 10 h 53"/>
                  <a:gd name="T12" fmla="*/ 62 w 80"/>
                  <a:gd name="T13" fmla="*/ 0 h 53"/>
                  <a:gd name="T14" fmla="*/ 78 w 80"/>
                  <a:gd name="T15" fmla="*/ 10 h 53"/>
                  <a:gd name="T16" fmla="*/ 80 w 80"/>
                  <a:gd name="T17" fmla="*/ 21 h 53"/>
                  <a:gd name="T18" fmla="*/ 80 w 80"/>
                  <a:gd name="T19" fmla="*/ 53 h 53"/>
                  <a:gd name="T20" fmla="*/ 68 w 80"/>
                  <a:gd name="T21" fmla="*/ 53 h 53"/>
                  <a:gd name="T22" fmla="*/ 68 w 80"/>
                  <a:gd name="T23" fmla="*/ 21 h 53"/>
                  <a:gd name="T24" fmla="*/ 67 w 80"/>
                  <a:gd name="T25" fmla="*/ 15 h 53"/>
                  <a:gd name="T26" fmla="*/ 58 w 80"/>
                  <a:gd name="T27" fmla="*/ 9 h 53"/>
                  <a:gd name="T28" fmla="*/ 48 w 80"/>
                  <a:gd name="T29" fmla="*/ 15 h 53"/>
                  <a:gd name="T30" fmla="*/ 46 w 80"/>
                  <a:gd name="T31" fmla="*/ 26 h 53"/>
                  <a:gd name="T32" fmla="*/ 46 w 80"/>
                  <a:gd name="T33" fmla="*/ 53 h 53"/>
                  <a:gd name="T34" fmla="*/ 34 w 80"/>
                  <a:gd name="T35" fmla="*/ 53 h 53"/>
                  <a:gd name="T36" fmla="*/ 34 w 80"/>
                  <a:gd name="T37" fmla="*/ 21 h 53"/>
                  <a:gd name="T38" fmla="*/ 24 w 80"/>
                  <a:gd name="T39" fmla="*/ 9 h 53"/>
                  <a:gd name="T40" fmla="*/ 12 w 80"/>
                  <a:gd name="T41" fmla="*/ 23 h 53"/>
                  <a:gd name="T42" fmla="*/ 12 w 80"/>
                  <a:gd name="T43" fmla="*/ 53 h 53"/>
                  <a:gd name="T44" fmla="*/ 0 w 80"/>
                  <a:gd name="T45" fmla="*/ 53 h 53"/>
                  <a:gd name="T46" fmla="*/ 0 w 80"/>
                  <a:gd name="T47" fmla="*/ 1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53">
                    <a:moveTo>
                      <a:pt x="0" y="10"/>
                    </a:moveTo>
                    <a:cubicBezTo>
                      <a:pt x="0" y="7"/>
                      <a:pt x="0" y="4"/>
                      <a:pt x="0" y="1"/>
                    </a:cubicBezTo>
                    <a:cubicBezTo>
                      <a:pt x="12" y="1"/>
                      <a:pt x="12" y="1"/>
                      <a:pt x="12" y="1"/>
                    </a:cubicBezTo>
                    <a:cubicBezTo>
                      <a:pt x="12" y="9"/>
                      <a:pt x="12" y="9"/>
                      <a:pt x="12" y="9"/>
                    </a:cubicBezTo>
                    <a:cubicBezTo>
                      <a:pt x="15" y="3"/>
                      <a:pt x="21" y="0"/>
                      <a:pt x="28" y="0"/>
                    </a:cubicBezTo>
                    <a:cubicBezTo>
                      <a:pt x="40" y="0"/>
                      <a:pt x="43" y="7"/>
                      <a:pt x="45" y="10"/>
                    </a:cubicBezTo>
                    <a:cubicBezTo>
                      <a:pt x="48" y="4"/>
                      <a:pt x="53" y="0"/>
                      <a:pt x="62" y="0"/>
                    </a:cubicBezTo>
                    <a:cubicBezTo>
                      <a:pt x="71" y="0"/>
                      <a:pt x="76" y="4"/>
                      <a:pt x="78" y="10"/>
                    </a:cubicBezTo>
                    <a:cubicBezTo>
                      <a:pt x="80" y="13"/>
                      <a:pt x="80" y="16"/>
                      <a:pt x="80" y="21"/>
                    </a:cubicBezTo>
                    <a:cubicBezTo>
                      <a:pt x="80" y="53"/>
                      <a:pt x="80" y="53"/>
                      <a:pt x="80" y="53"/>
                    </a:cubicBezTo>
                    <a:cubicBezTo>
                      <a:pt x="68" y="53"/>
                      <a:pt x="68" y="53"/>
                      <a:pt x="68" y="53"/>
                    </a:cubicBezTo>
                    <a:cubicBezTo>
                      <a:pt x="68" y="21"/>
                      <a:pt x="68" y="21"/>
                      <a:pt x="68" y="21"/>
                    </a:cubicBezTo>
                    <a:cubicBezTo>
                      <a:pt x="68" y="18"/>
                      <a:pt x="67" y="16"/>
                      <a:pt x="67" y="15"/>
                    </a:cubicBezTo>
                    <a:cubicBezTo>
                      <a:pt x="65" y="12"/>
                      <a:pt x="63" y="9"/>
                      <a:pt x="58" y="9"/>
                    </a:cubicBezTo>
                    <a:cubicBezTo>
                      <a:pt x="52" y="9"/>
                      <a:pt x="49" y="12"/>
                      <a:pt x="48" y="15"/>
                    </a:cubicBezTo>
                    <a:cubicBezTo>
                      <a:pt x="46" y="18"/>
                      <a:pt x="46" y="22"/>
                      <a:pt x="46" y="26"/>
                    </a:cubicBezTo>
                    <a:cubicBezTo>
                      <a:pt x="46" y="53"/>
                      <a:pt x="46" y="53"/>
                      <a:pt x="46" y="53"/>
                    </a:cubicBezTo>
                    <a:cubicBezTo>
                      <a:pt x="34" y="53"/>
                      <a:pt x="34" y="53"/>
                      <a:pt x="34" y="53"/>
                    </a:cubicBezTo>
                    <a:cubicBezTo>
                      <a:pt x="34" y="21"/>
                      <a:pt x="34" y="21"/>
                      <a:pt x="34" y="21"/>
                    </a:cubicBezTo>
                    <a:cubicBezTo>
                      <a:pt x="34" y="16"/>
                      <a:pt x="32" y="9"/>
                      <a:pt x="24" y="9"/>
                    </a:cubicBezTo>
                    <a:cubicBezTo>
                      <a:pt x="17" y="9"/>
                      <a:pt x="12" y="14"/>
                      <a:pt x="12" y="23"/>
                    </a:cubicBezTo>
                    <a:cubicBezTo>
                      <a:pt x="12" y="53"/>
                      <a:pt x="12" y="53"/>
                      <a:pt x="12" y="53"/>
                    </a:cubicBezTo>
                    <a:cubicBezTo>
                      <a:pt x="0" y="53"/>
                      <a:pt x="0" y="53"/>
                      <a:pt x="0" y="53"/>
                    </a:cubicBezTo>
                    <a:cubicBezTo>
                      <a:pt x="0" y="10"/>
                      <a:pt x="0" y="10"/>
                      <a:pt x="0" y="10"/>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43" name="Freeform 67"/>
              <p:cNvSpPr>
                <a:spLocks noEditPoints="1"/>
              </p:cNvSpPr>
              <p:nvPr userDrawn="1"/>
            </p:nvSpPr>
            <p:spPr bwMode="auto">
              <a:xfrm>
                <a:off x="9579409" y="6575210"/>
                <a:ext cx="75614" cy="82253"/>
              </a:xfrm>
              <a:custGeom>
                <a:avLst/>
                <a:gdLst>
                  <a:gd name="T0" fmla="*/ 36 w 49"/>
                  <a:gd name="T1" fmla="*/ 22 h 55"/>
                  <a:gd name="T2" fmla="*/ 25 w 49"/>
                  <a:gd name="T3" fmla="*/ 9 h 55"/>
                  <a:gd name="T4" fmla="*/ 13 w 49"/>
                  <a:gd name="T5" fmla="*/ 22 h 55"/>
                  <a:gd name="T6" fmla="*/ 36 w 49"/>
                  <a:gd name="T7" fmla="*/ 22 h 55"/>
                  <a:gd name="T8" fmla="*/ 12 w 49"/>
                  <a:gd name="T9" fmla="*/ 30 h 55"/>
                  <a:gd name="T10" fmla="*/ 25 w 49"/>
                  <a:gd name="T11" fmla="*/ 46 h 55"/>
                  <a:gd name="T12" fmla="*/ 36 w 49"/>
                  <a:gd name="T13" fmla="*/ 37 h 55"/>
                  <a:gd name="T14" fmla="*/ 47 w 49"/>
                  <a:gd name="T15" fmla="*/ 37 h 55"/>
                  <a:gd name="T16" fmla="*/ 43 w 49"/>
                  <a:gd name="T17" fmla="*/ 48 h 55"/>
                  <a:gd name="T18" fmla="*/ 25 w 49"/>
                  <a:gd name="T19" fmla="*/ 55 h 55"/>
                  <a:gd name="T20" fmla="*/ 8 w 49"/>
                  <a:gd name="T21" fmla="*/ 49 h 55"/>
                  <a:gd name="T22" fmla="*/ 0 w 49"/>
                  <a:gd name="T23" fmla="*/ 28 h 55"/>
                  <a:gd name="T24" fmla="*/ 11 w 49"/>
                  <a:gd name="T25" fmla="*/ 4 h 55"/>
                  <a:gd name="T26" fmla="*/ 25 w 49"/>
                  <a:gd name="T27" fmla="*/ 0 h 55"/>
                  <a:gd name="T28" fmla="*/ 46 w 49"/>
                  <a:gd name="T29" fmla="*/ 12 h 55"/>
                  <a:gd name="T30" fmla="*/ 48 w 49"/>
                  <a:gd name="T31" fmla="*/ 30 h 55"/>
                  <a:gd name="T32" fmla="*/ 12 w 49"/>
                  <a:gd name="T33"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5">
                    <a:moveTo>
                      <a:pt x="36" y="22"/>
                    </a:moveTo>
                    <a:cubicBezTo>
                      <a:pt x="36" y="18"/>
                      <a:pt x="35" y="9"/>
                      <a:pt x="25" y="9"/>
                    </a:cubicBezTo>
                    <a:cubicBezTo>
                      <a:pt x="18" y="9"/>
                      <a:pt x="13" y="13"/>
                      <a:pt x="13" y="22"/>
                    </a:cubicBezTo>
                    <a:cubicBezTo>
                      <a:pt x="36" y="22"/>
                      <a:pt x="36" y="22"/>
                      <a:pt x="36" y="22"/>
                    </a:cubicBezTo>
                    <a:close/>
                    <a:moveTo>
                      <a:pt x="12" y="30"/>
                    </a:moveTo>
                    <a:cubicBezTo>
                      <a:pt x="12" y="37"/>
                      <a:pt x="14" y="46"/>
                      <a:pt x="25" y="46"/>
                    </a:cubicBezTo>
                    <a:cubicBezTo>
                      <a:pt x="30" y="46"/>
                      <a:pt x="35" y="44"/>
                      <a:pt x="36" y="37"/>
                    </a:cubicBezTo>
                    <a:cubicBezTo>
                      <a:pt x="47" y="37"/>
                      <a:pt x="47" y="37"/>
                      <a:pt x="47" y="37"/>
                    </a:cubicBezTo>
                    <a:cubicBezTo>
                      <a:pt x="47" y="40"/>
                      <a:pt x="47" y="44"/>
                      <a:pt x="43" y="48"/>
                    </a:cubicBezTo>
                    <a:cubicBezTo>
                      <a:pt x="40" y="52"/>
                      <a:pt x="34" y="55"/>
                      <a:pt x="25" y="55"/>
                    </a:cubicBezTo>
                    <a:cubicBezTo>
                      <a:pt x="19" y="55"/>
                      <a:pt x="13" y="53"/>
                      <a:pt x="8" y="49"/>
                    </a:cubicBezTo>
                    <a:cubicBezTo>
                      <a:pt x="3" y="45"/>
                      <a:pt x="0" y="37"/>
                      <a:pt x="0" y="28"/>
                    </a:cubicBezTo>
                    <a:cubicBezTo>
                      <a:pt x="0" y="19"/>
                      <a:pt x="2" y="10"/>
                      <a:pt x="11" y="4"/>
                    </a:cubicBezTo>
                    <a:cubicBezTo>
                      <a:pt x="15" y="1"/>
                      <a:pt x="21" y="0"/>
                      <a:pt x="25" y="0"/>
                    </a:cubicBezTo>
                    <a:cubicBezTo>
                      <a:pt x="35" y="0"/>
                      <a:pt x="42" y="4"/>
                      <a:pt x="46" y="12"/>
                    </a:cubicBezTo>
                    <a:cubicBezTo>
                      <a:pt x="49" y="18"/>
                      <a:pt x="49" y="24"/>
                      <a:pt x="48" y="30"/>
                    </a:cubicBezTo>
                    <a:cubicBezTo>
                      <a:pt x="12" y="30"/>
                      <a:pt x="12" y="30"/>
                      <a:pt x="12" y="30"/>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44" name="Freeform 68"/>
              <p:cNvSpPr>
                <a:spLocks/>
              </p:cNvSpPr>
              <p:nvPr userDrawn="1"/>
            </p:nvSpPr>
            <p:spPr bwMode="auto">
              <a:xfrm>
                <a:off x="9660423" y="6575210"/>
                <a:ext cx="70213" cy="78895"/>
              </a:xfrm>
              <a:custGeom>
                <a:avLst/>
                <a:gdLst>
                  <a:gd name="T0" fmla="*/ 1 w 47"/>
                  <a:gd name="T1" fmla="*/ 7 h 53"/>
                  <a:gd name="T2" fmla="*/ 0 w 47"/>
                  <a:gd name="T3" fmla="*/ 1 h 53"/>
                  <a:gd name="T4" fmla="*/ 12 w 47"/>
                  <a:gd name="T5" fmla="*/ 1 h 53"/>
                  <a:gd name="T6" fmla="*/ 13 w 47"/>
                  <a:gd name="T7" fmla="*/ 9 h 53"/>
                  <a:gd name="T8" fmla="*/ 29 w 47"/>
                  <a:gd name="T9" fmla="*/ 0 h 53"/>
                  <a:gd name="T10" fmla="*/ 46 w 47"/>
                  <a:gd name="T11" fmla="*/ 10 h 53"/>
                  <a:gd name="T12" fmla="*/ 47 w 47"/>
                  <a:gd name="T13" fmla="*/ 23 h 53"/>
                  <a:gd name="T14" fmla="*/ 47 w 47"/>
                  <a:gd name="T15" fmla="*/ 53 h 53"/>
                  <a:gd name="T16" fmla="*/ 35 w 47"/>
                  <a:gd name="T17" fmla="*/ 53 h 53"/>
                  <a:gd name="T18" fmla="*/ 35 w 47"/>
                  <a:gd name="T19" fmla="*/ 21 h 53"/>
                  <a:gd name="T20" fmla="*/ 33 w 47"/>
                  <a:gd name="T21" fmla="*/ 13 h 53"/>
                  <a:gd name="T22" fmla="*/ 25 w 47"/>
                  <a:gd name="T23" fmla="*/ 9 h 53"/>
                  <a:gd name="T24" fmla="*/ 16 w 47"/>
                  <a:gd name="T25" fmla="*/ 13 h 53"/>
                  <a:gd name="T26" fmla="*/ 13 w 47"/>
                  <a:gd name="T27" fmla="*/ 23 h 53"/>
                  <a:gd name="T28" fmla="*/ 13 w 47"/>
                  <a:gd name="T29" fmla="*/ 53 h 53"/>
                  <a:gd name="T30" fmla="*/ 1 w 47"/>
                  <a:gd name="T31" fmla="*/ 53 h 53"/>
                  <a:gd name="T32" fmla="*/ 1 w 47"/>
                  <a:gd name="T3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53">
                    <a:moveTo>
                      <a:pt x="1" y="7"/>
                    </a:moveTo>
                    <a:cubicBezTo>
                      <a:pt x="1" y="5"/>
                      <a:pt x="0" y="3"/>
                      <a:pt x="0" y="1"/>
                    </a:cubicBezTo>
                    <a:cubicBezTo>
                      <a:pt x="12" y="1"/>
                      <a:pt x="12" y="1"/>
                      <a:pt x="12" y="1"/>
                    </a:cubicBezTo>
                    <a:cubicBezTo>
                      <a:pt x="13" y="9"/>
                      <a:pt x="13" y="9"/>
                      <a:pt x="13" y="9"/>
                    </a:cubicBezTo>
                    <a:cubicBezTo>
                      <a:pt x="16" y="4"/>
                      <a:pt x="21" y="0"/>
                      <a:pt x="29" y="0"/>
                    </a:cubicBezTo>
                    <a:cubicBezTo>
                      <a:pt x="37" y="0"/>
                      <a:pt x="44" y="4"/>
                      <a:pt x="46" y="10"/>
                    </a:cubicBezTo>
                    <a:cubicBezTo>
                      <a:pt x="47" y="13"/>
                      <a:pt x="47" y="16"/>
                      <a:pt x="47" y="23"/>
                    </a:cubicBezTo>
                    <a:cubicBezTo>
                      <a:pt x="47" y="53"/>
                      <a:pt x="47" y="53"/>
                      <a:pt x="47" y="53"/>
                    </a:cubicBezTo>
                    <a:cubicBezTo>
                      <a:pt x="35" y="53"/>
                      <a:pt x="35" y="53"/>
                      <a:pt x="35" y="53"/>
                    </a:cubicBezTo>
                    <a:cubicBezTo>
                      <a:pt x="35" y="21"/>
                      <a:pt x="35" y="21"/>
                      <a:pt x="35" y="21"/>
                    </a:cubicBezTo>
                    <a:cubicBezTo>
                      <a:pt x="35" y="18"/>
                      <a:pt x="34" y="15"/>
                      <a:pt x="33" y="13"/>
                    </a:cubicBezTo>
                    <a:cubicBezTo>
                      <a:pt x="31" y="11"/>
                      <a:pt x="28" y="9"/>
                      <a:pt x="25" y="9"/>
                    </a:cubicBezTo>
                    <a:cubicBezTo>
                      <a:pt x="21" y="9"/>
                      <a:pt x="18" y="11"/>
                      <a:pt x="16" y="13"/>
                    </a:cubicBezTo>
                    <a:cubicBezTo>
                      <a:pt x="14" y="15"/>
                      <a:pt x="13" y="19"/>
                      <a:pt x="13" y="23"/>
                    </a:cubicBezTo>
                    <a:cubicBezTo>
                      <a:pt x="13" y="53"/>
                      <a:pt x="13" y="53"/>
                      <a:pt x="13" y="53"/>
                    </a:cubicBezTo>
                    <a:cubicBezTo>
                      <a:pt x="1" y="53"/>
                      <a:pt x="1" y="53"/>
                      <a:pt x="1" y="53"/>
                    </a:cubicBezTo>
                    <a:cubicBezTo>
                      <a:pt x="1" y="7"/>
                      <a:pt x="1" y="7"/>
                      <a:pt x="1" y="7"/>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45" name="Freeform 69"/>
              <p:cNvSpPr>
                <a:spLocks/>
              </p:cNvSpPr>
              <p:nvPr userDrawn="1"/>
            </p:nvSpPr>
            <p:spPr bwMode="auto">
              <a:xfrm>
                <a:off x="9736037" y="6556745"/>
                <a:ext cx="50409" cy="99040"/>
              </a:xfrm>
              <a:custGeom>
                <a:avLst/>
                <a:gdLst>
                  <a:gd name="T0" fmla="*/ 0 w 34"/>
                  <a:gd name="T1" fmla="*/ 14 h 67"/>
                  <a:gd name="T2" fmla="*/ 10 w 34"/>
                  <a:gd name="T3" fmla="*/ 14 h 67"/>
                  <a:gd name="T4" fmla="*/ 10 w 34"/>
                  <a:gd name="T5" fmla="*/ 4 h 67"/>
                  <a:gd name="T6" fmla="*/ 22 w 34"/>
                  <a:gd name="T7" fmla="*/ 0 h 67"/>
                  <a:gd name="T8" fmla="*/ 22 w 34"/>
                  <a:gd name="T9" fmla="*/ 14 h 67"/>
                  <a:gd name="T10" fmla="*/ 34 w 34"/>
                  <a:gd name="T11" fmla="*/ 14 h 67"/>
                  <a:gd name="T12" fmla="*/ 34 w 34"/>
                  <a:gd name="T13" fmla="*/ 23 h 67"/>
                  <a:gd name="T14" fmla="*/ 22 w 34"/>
                  <a:gd name="T15" fmla="*/ 23 h 67"/>
                  <a:gd name="T16" fmla="*/ 22 w 34"/>
                  <a:gd name="T17" fmla="*/ 50 h 67"/>
                  <a:gd name="T18" fmla="*/ 29 w 34"/>
                  <a:gd name="T19" fmla="*/ 57 h 67"/>
                  <a:gd name="T20" fmla="*/ 34 w 34"/>
                  <a:gd name="T21" fmla="*/ 57 h 67"/>
                  <a:gd name="T22" fmla="*/ 34 w 34"/>
                  <a:gd name="T23" fmla="*/ 66 h 67"/>
                  <a:gd name="T24" fmla="*/ 24 w 34"/>
                  <a:gd name="T25" fmla="*/ 67 h 67"/>
                  <a:gd name="T26" fmla="*/ 10 w 34"/>
                  <a:gd name="T27" fmla="*/ 54 h 67"/>
                  <a:gd name="T28" fmla="*/ 10 w 34"/>
                  <a:gd name="T29" fmla="*/ 23 h 67"/>
                  <a:gd name="T30" fmla="*/ 0 w 34"/>
                  <a:gd name="T31" fmla="*/ 23 h 67"/>
                  <a:gd name="T32" fmla="*/ 0 w 34"/>
                  <a:gd name="T33" fmla="*/ 1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67">
                    <a:moveTo>
                      <a:pt x="0" y="14"/>
                    </a:moveTo>
                    <a:cubicBezTo>
                      <a:pt x="10" y="14"/>
                      <a:pt x="10" y="14"/>
                      <a:pt x="10" y="14"/>
                    </a:cubicBezTo>
                    <a:cubicBezTo>
                      <a:pt x="10" y="4"/>
                      <a:pt x="10" y="4"/>
                      <a:pt x="10" y="4"/>
                    </a:cubicBezTo>
                    <a:cubicBezTo>
                      <a:pt x="22" y="0"/>
                      <a:pt x="22" y="0"/>
                      <a:pt x="22" y="0"/>
                    </a:cubicBezTo>
                    <a:cubicBezTo>
                      <a:pt x="22" y="14"/>
                      <a:pt x="22" y="14"/>
                      <a:pt x="22" y="14"/>
                    </a:cubicBezTo>
                    <a:cubicBezTo>
                      <a:pt x="34" y="14"/>
                      <a:pt x="34" y="14"/>
                      <a:pt x="34" y="14"/>
                    </a:cubicBezTo>
                    <a:cubicBezTo>
                      <a:pt x="34" y="23"/>
                      <a:pt x="34" y="23"/>
                      <a:pt x="34" y="23"/>
                    </a:cubicBezTo>
                    <a:cubicBezTo>
                      <a:pt x="22" y="23"/>
                      <a:pt x="22" y="23"/>
                      <a:pt x="22" y="23"/>
                    </a:cubicBezTo>
                    <a:cubicBezTo>
                      <a:pt x="22" y="50"/>
                      <a:pt x="22" y="50"/>
                      <a:pt x="22" y="50"/>
                    </a:cubicBezTo>
                    <a:cubicBezTo>
                      <a:pt x="22" y="54"/>
                      <a:pt x="22" y="57"/>
                      <a:pt x="29" y="57"/>
                    </a:cubicBezTo>
                    <a:cubicBezTo>
                      <a:pt x="31" y="57"/>
                      <a:pt x="32" y="57"/>
                      <a:pt x="34" y="57"/>
                    </a:cubicBezTo>
                    <a:cubicBezTo>
                      <a:pt x="34" y="66"/>
                      <a:pt x="34" y="66"/>
                      <a:pt x="34" y="66"/>
                    </a:cubicBezTo>
                    <a:cubicBezTo>
                      <a:pt x="30" y="67"/>
                      <a:pt x="27" y="67"/>
                      <a:pt x="24" y="67"/>
                    </a:cubicBezTo>
                    <a:cubicBezTo>
                      <a:pt x="12" y="67"/>
                      <a:pt x="10" y="61"/>
                      <a:pt x="10" y="54"/>
                    </a:cubicBezTo>
                    <a:cubicBezTo>
                      <a:pt x="10" y="23"/>
                      <a:pt x="10" y="23"/>
                      <a:pt x="10" y="23"/>
                    </a:cubicBezTo>
                    <a:cubicBezTo>
                      <a:pt x="0" y="23"/>
                      <a:pt x="0" y="23"/>
                      <a:pt x="0" y="23"/>
                    </a:cubicBezTo>
                    <a:cubicBezTo>
                      <a:pt x="0" y="14"/>
                      <a:pt x="0" y="14"/>
                      <a:pt x="0" y="14"/>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grpSp>
      </p:grpSp>
      <p:pic>
        <p:nvPicPr>
          <p:cNvPr id="48" name="HSBC Private Bank" descr="HSBC Private Bank_RGB" hidden="1"/>
          <p:cNvPicPr>
            <a:picLocks noChangeAspect="1" noChangeArrowheads="1"/>
          </p:cNvPicPr>
          <p:nvPr userDrawn="1">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100888" y="5757863"/>
            <a:ext cx="15017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HSBC Premier" descr="HSBC Premier_RGB" hidden="1"/>
          <p:cNvPicPr>
            <a:picLocks noChangeAspect="1" noChangeArrowheads="1"/>
          </p:cNvPicPr>
          <p:nvPr userDrawn="1">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7104063" y="5757863"/>
            <a:ext cx="14986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HSBC Master Brand (Trad Chinese)" descr="Trad_Hex_RGB" hidden="1"/>
          <p:cNvPicPr>
            <a:picLocks noChangeAspect="1" noChangeArrowheads="1"/>
          </p:cNvPicPr>
          <p:nvPr userDrawn="1">
            <p:custDataLst>
              <p:tags r:id="rId3"/>
            </p:custDataLst>
          </p:nvPr>
        </p:nvPicPr>
        <p:blipFill>
          <a:blip r:embed="rId18">
            <a:extLst>
              <a:ext uri="{28A0092B-C50C-407E-A947-70E740481C1C}">
                <a14:useLocalDpi xmlns:a14="http://schemas.microsoft.com/office/drawing/2010/main" val="0"/>
              </a:ext>
            </a:extLst>
          </a:blip>
          <a:srcRect/>
          <a:stretch>
            <a:fillRect/>
          </a:stretch>
        </p:blipFill>
        <p:spPr bwMode="auto">
          <a:xfrm>
            <a:off x="7102475" y="5757863"/>
            <a:ext cx="1500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HSBC Master Brand (Sim Chinese)" descr="Sim_Hex_RGB" hidden="1"/>
          <p:cNvPicPr>
            <a:picLocks noChangeAspect="1" noChangeArrowheads="1"/>
          </p:cNvPicPr>
          <p:nvPr userDrawn="1">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7107238" y="5753100"/>
            <a:ext cx="14954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HSBC Master Brand" descr="HSBC Hexagon_logo" hidden="1"/>
          <p:cNvPicPr>
            <a:picLocks noChangeAspect="1" noChangeArrowheads="1"/>
          </p:cNvPicPr>
          <p:nvPr userDrawn="1">
            <p:custDataLst>
              <p:tags r:id="rId5"/>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7102475" y="5757863"/>
            <a:ext cx="1500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HSBC Insurance" descr="H:\Production\Logo\HSBC LOGO\HSBC Insurance_RGB.emf" hidden="1"/>
          <p:cNvPicPr>
            <a:picLocks noChangeAspect="1" noChangeArrowheads="1"/>
          </p:cNvPicPr>
          <p:nvPr userDrawn="1">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7104063" y="5757863"/>
            <a:ext cx="14986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HSBC GBM (Trad Chinese)" descr="T:\PresFormat\Logos\HSBC GBM_Trad_Chi.emf" hidden="1"/>
          <p:cNvPicPr>
            <a:picLocks noChangeAspect="1" noChangeArrowheads="1"/>
          </p:cNvPicPr>
          <p:nvPr userDrawn="1">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7102475" y="5753100"/>
            <a:ext cx="150018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HSBC GBM (Sim Chinese)" descr="T:\PresFormat\Logos\HSBC GBM_Sim_Chi.emf" hidden="1"/>
          <p:cNvPicPr>
            <a:picLocks noChangeAspect="1" noChangeArrowheads="1"/>
          </p:cNvPicPr>
          <p:nvPr userDrawn="1">
            <p:custDataLst>
              <p:tags r:id="rId8"/>
            </p:custDataLst>
          </p:nvPr>
        </p:nvPicPr>
        <p:blipFill>
          <a:blip r:embed="rId23">
            <a:extLst>
              <a:ext uri="{28A0092B-C50C-407E-A947-70E740481C1C}">
                <a14:useLocalDpi xmlns:a14="http://schemas.microsoft.com/office/drawing/2010/main" val="0"/>
              </a:ext>
            </a:extLst>
          </a:blip>
          <a:srcRect/>
          <a:stretch>
            <a:fillRect/>
          </a:stretch>
        </p:blipFill>
        <p:spPr bwMode="auto">
          <a:xfrm>
            <a:off x="7102475" y="5753100"/>
            <a:ext cx="150018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HSBC GBM" descr="HSBC GBM_Black_CMYK" hidden="1"/>
          <p:cNvPicPr>
            <a:picLocks noChangeAspect="1" noChangeArrowheads="1"/>
          </p:cNvPicPr>
          <p:nvPr userDrawn="1">
            <p:custDataLst>
              <p:tags r:id="rId9"/>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7102475" y="5757863"/>
            <a:ext cx="1500188"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HSBC Corporate" descr="HSBC Corporate_RGB" hidden="1"/>
          <p:cNvPicPr>
            <a:picLocks noChangeAspect="1" noChangeArrowheads="1"/>
          </p:cNvPicPr>
          <p:nvPr userDrawn="1">
            <p:custDataLst>
              <p:tags r:id="rId10"/>
            </p:custDataLst>
          </p:nvPr>
        </p:nvPicPr>
        <p:blipFill>
          <a:blip r:embed="rId25">
            <a:extLst>
              <a:ext uri="{28A0092B-C50C-407E-A947-70E740481C1C}">
                <a14:useLocalDpi xmlns:a14="http://schemas.microsoft.com/office/drawing/2010/main" val="0"/>
              </a:ext>
            </a:extLst>
          </a:blip>
          <a:srcRect/>
          <a:stretch>
            <a:fillRect/>
          </a:stretch>
        </p:blipFill>
        <p:spPr bwMode="auto">
          <a:xfrm>
            <a:off x="7104063" y="5756275"/>
            <a:ext cx="14986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HSBC Commercial Banking" descr="HSBC Commercial Banking_Black_RGB" hidden="1"/>
          <p:cNvPicPr>
            <a:picLocks noChangeAspect="1" noChangeArrowheads="1"/>
          </p:cNvPicPr>
          <p:nvPr userDrawn="1">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7102475" y="5756275"/>
            <a:ext cx="1500188"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HSBC Business" descr="HSBC Business_RGB" hidden="1"/>
          <p:cNvPicPr>
            <a:picLocks noChangeAspect="1" noChangeArrowheads="1"/>
          </p:cNvPicPr>
          <p:nvPr userDrawn="1">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7104063" y="5757863"/>
            <a:ext cx="14986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HSBC Advance" descr="H:\Production\Logo\HSBC LOGO\HSBC Advance_RGB.emf" hidden="1"/>
          <p:cNvPicPr>
            <a:picLocks noChangeAspect="1" noChangeArrowheads="1"/>
          </p:cNvPicPr>
          <p:nvPr userDrawn="1">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7104063" y="5759450"/>
            <a:ext cx="14986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Date"/>
          <p:cNvSpPr>
            <a:spLocks noGrp="1"/>
          </p:cNvSpPr>
          <p:nvPr>
            <p:ph type="body" sz="quarter" idx="11"/>
          </p:nvPr>
        </p:nvSpPr>
        <p:spPr>
          <a:xfrm>
            <a:off x="2857150" y="5199823"/>
            <a:ext cx="2015824" cy="216284"/>
          </a:xfrm>
          <a:noFill/>
          <a:ln>
            <a:noFill/>
          </a:ln>
          <a:effectLst/>
        </p:spPr>
        <p:txBody>
          <a:bodyPr/>
          <a:lstStyle>
            <a:lvl1pPr>
              <a:defRPr lang="en-US" sz="1058" b="1" kern="1200" dirty="0" smtClean="0">
                <a:latin typeface="Arial"/>
                <a:ea typeface="SimHei"/>
                <a:cs typeface="Arial" charset="0"/>
              </a:defRPr>
            </a:lvl1pPr>
          </a:lstStyle>
          <a:p>
            <a:pPr lvl="0"/>
            <a:r>
              <a:rPr lang="fr-FR"/>
              <a:t>Modifiez les styles du texte du masque</a:t>
            </a:r>
          </a:p>
        </p:txBody>
      </p:sp>
      <p:sp>
        <p:nvSpPr>
          <p:cNvPr id="26" name="Prepared by"/>
          <p:cNvSpPr>
            <a:spLocks noGrp="1"/>
          </p:cNvSpPr>
          <p:nvPr>
            <p:ph type="body" sz="quarter" idx="10"/>
          </p:nvPr>
        </p:nvSpPr>
        <p:spPr>
          <a:xfrm>
            <a:off x="635544" y="5199823"/>
            <a:ext cx="2015824" cy="216284"/>
          </a:xfrm>
          <a:noFill/>
          <a:ln>
            <a:noFill/>
          </a:ln>
          <a:effectLst/>
        </p:spPr>
        <p:txBody>
          <a:bodyPr/>
          <a:lstStyle>
            <a:lvl1pPr>
              <a:defRPr lang="en-US" sz="1058" b="1" kern="1200" dirty="0" smtClean="0">
                <a:latin typeface="Arial"/>
                <a:ea typeface="SimHei"/>
                <a:cs typeface="Arial" charset="0"/>
              </a:defRPr>
            </a:lvl1pPr>
          </a:lstStyle>
          <a:p>
            <a:pPr lvl="0"/>
            <a:r>
              <a:rPr lang="fr-FR"/>
              <a:t>Modifiez les styles du texte du masque</a:t>
            </a:r>
          </a:p>
        </p:txBody>
      </p:sp>
      <p:sp>
        <p:nvSpPr>
          <p:cNvPr id="25" name="Master subtitle"/>
          <p:cNvSpPr>
            <a:spLocks noGrp="1" noChangeArrowheads="1"/>
          </p:cNvSpPr>
          <p:nvPr>
            <p:ph type="subTitle" sz="quarter" idx="1"/>
          </p:nvPr>
        </p:nvSpPr>
        <p:spPr>
          <a:xfrm>
            <a:off x="635544" y="4587020"/>
            <a:ext cx="6400240" cy="477627"/>
          </a:xfrm>
          <a:prstGeom prst="rect">
            <a:avLst/>
          </a:prstGeom>
        </p:spPr>
        <p:txBody>
          <a:bodyPr/>
          <a:lstStyle>
            <a:lvl1pPr marL="0" indent="0">
              <a:buClrTx/>
              <a:buFontTx/>
              <a:buNone/>
              <a:defRPr sz="2469" smtClean="0"/>
            </a:lvl1pPr>
          </a:lstStyle>
          <a:p>
            <a:pPr lvl="0"/>
            <a:r>
              <a:rPr lang="en-US" noProof="0" dirty="0"/>
              <a:t>Click to edit Master subtitle style</a:t>
            </a:r>
            <a:endParaRPr lang="en-GB" noProof="0" dirty="0"/>
          </a:p>
        </p:txBody>
      </p:sp>
      <p:sp>
        <p:nvSpPr>
          <p:cNvPr id="24" name="Master title"/>
          <p:cNvSpPr>
            <a:spLocks noGrp="1" noChangeArrowheads="1"/>
          </p:cNvSpPr>
          <p:nvPr>
            <p:ph type="ctrTitle" sz="quarter"/>
          </p:nvPr>
        </p:nvSpPr>
        <p:spPr>
          <a:xfrm>
            <a:off x="635544" y="4109296"/>
            <a:ext cx="7772120" cy="476124"/>
          </a:xfrm>
          <a:prstGeom prst="rect">
            <a:avLst/>
          </a:prstGeom>
        </p:spPr>
        <p:txBody>
          <a:bodyPr bIns="0"/>
          <a:lstStyle>
            <a:lvl1pPr>
              <a:lnSpc>
                <a:spcPct val="100000"/>
              </a:lnSpc>
              <a:defRPr sz="2645" b="1" smtClean="0">
                <a:solidFill>
                  <a:schemeClr val="tx1"/>
                </a:solidFill>
              </a:defRPr>
            </a:lvl1pPr>
          </a:lstStyle>
          <a:p>
            <a:pPr lvl="0"/>
            <a:r>
              <a:rPr lang="en-US" noProof="0" dirty="0"/>
              <a:t>Click to edit Master title style</a:t>
            </a:r>
            <a:endParaRPr lang="en-GB" noProof="0" dirty="0"/>
          </a:p>
        </p:txBody>
      </p:sp>
      <p:sp>
        <p:nvSpPr>
          <p:cNvPr id="61" name="Footer Placeholder 2"/>
          <p:cNvSpPr>
            <a:spLocks noGrp="1"/>
          </p:cNvSpPr>
          <p:nvPr>
            <p:ph type="ftr" sz="quarter" idx="12"/>
          </p:nvPr>
        </p:nvSpPr>
        <p:spPr>
          <a:xfrm>
            <a:off x="635000" y="6403975"/>
            <a:ext cx="2041525" cy="160338"/>
          </a:xfrm>
        </p:spPr>
        <p:txBody>
          <a:bodyPr/>
          <a:lstStyle>
            <a:lvl1pPr algn="l">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741276855"/>
      </p:ext>
    </p:extLst>
  </p:cSld>
  <p:clrMapOvr>
    <a:masterClrMapping/>
  </p:clrMapOvr>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C:\Documents and Settings\43725966\Desktop\Fund-specific imagery\Global Bond\LOW RES PITCHBOOK COVER - Global Bond.jpg"/>
          <p:cNvPicPr>
            <a:picLocks noChangeAspect="1" noChangeArrowheads="1"/>
          </p:cNvPicPr>
          <p:nvPr userDrawn="1"/>
        </p:nvPicPr>
        <p:blipFill>
          <a:blip r:embed="rId15">
            <a:extLst>
              <a:ext uri="{28A0092B-C50C-407E-A947-70E740481C1C}">
                <a14:useLocalDpi xmlns:a14="http://schemas.microsoft.com/office/drawing/2010/main" val="0"/>
              </a:ext>
            </a:extLst>
          </a:blip>
          <a:srcRect t="2612" b="50000"/>
          <a:stretch>
            <a:fillRect/>
          </a:stretch>
        </p:blipFill>
        <p:spPr bwMode="auto">
          <a:xfrm>
            <a:off x="0" y="3727450"/>
            <a:ext cx="9144000"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21"/>
          <p:cNvGrpSpPr>
            <a:grpSpLocks/>
          </p:cNvGrpSpPr>
          <p:nvPr userDrawn="1"/>
        </p:nvGrpSpPr>
        <p:grpSpPr bwMode="auto">
          <a:xfrm>
            <a:off x="7100888" y="0"/>
            <a:ext cx="1882775" cy="6858000"/>
            <a:chOff x="8085138" y="1"/>
            <a:chExt cx="2135187" cy="7251699"/>
          </a:xfrm>
        </p:grpSpPr>
        <p:grpSp>
          <p:nvGrpSpPr>
            <p:cNvPr id="5" name="Group 23"/>
            <p:cNvGrpSpPr/>
            <p:nvPr userDrawn="1"/>
          </p:nvGrpSpPr>
          <p:grpSpPr>
            <a:xfrm>
              <a:off x="10077026" y="1"/>
              <a:ext cx="143299" cy="7251699"/>
              <a:chOff x="-3044825" y="-2314575"/>
              <a:chExt cx="225425" cy="11407775"/>
            </a:xfrm>
            <a:solidFill>
              <a:srgbClr val="DB0011"/>
            </a:solidFill>
          </p:grpSpPr>
          <p:sp>
            <p:nvSpPr>
              <p:cNvPr id="40" name="Freeform 42"/>
              <p:cNvSpPr>
                <a:spLocks/>
              </p:cNvSpPr>
              <p:nvPr/>
            </p:nvSpPr>
            <p:spPr bwMode="auto">
              <a:xfrm>
                <a:off x="-3044825" y="-2314575"/>
                <a:ext cx="225425" cy="9810750"/>
              </a:xfrm>
              <a:custGeom>
                <a:avLst/>
                <a:gdLst>
                  <a:gd name="T0" fmla="*/ 142 w 142"/>
                  <a:gd name="T1" fmla="*/ 0 h 6180"/>
                  <a:gd name="T2" fmla="*/ 0 w 142"/>
                  <a:gd name="T3" fmla="*/ 0 h 6180"/>
                  <a:gd name="T4" fmla="*/ 0 w 142"/>
                  <a:gd name="T5" fmla="*/ 6180 h 6180"/>
                  <a:gd name="T6" fmla="*/ 142 w 142"/>
                  <a:gd name="T7" fmla="*/ 6043 h 6180"/>
                  <a:gd name="T8" fmla="*/ 142 w 142"/>
                  <a:gd name="T9" fmla="*/ 0 h 6180"/>
                </a:gdLst>
                <a:ahLst/>
                <a:cxnLst>
                  <a:cxn ang="0">
                    <a:pos x="T0" y="T1"/>
                  </a:cxn>
                  <a:cxn ang="0">
                    <a:pos x="T2" y="T3"/>
                  </a:cxn>
                  <a:cxn ang="0">
                    <a:pos x="T4" y="T5"/>
                  </a:cxn>
                  <a:cxn ang="0">
                    <a:pos x="T6" y="T7"/>
                  </a:cxn>
                  <a:cxn ang="0">
                    <a:pos x="T8" y="T9"/>
                  </a:cxn>
                </a:cxnLst>
                <a:rect l="0" t="0" r="r" b="b"/>
                <a:pathLst>
                  <a:path w="142" h="6180">
                    <a:moveTo>
                      <a:pt x="142" y="0"/>
                    </a:moveTo>
                    <a:lnTo>
                      <a:pt x="0" y="0"/>
                    </a:lnTo>
                    <a:lnTo>
                      <a:pt x="0" y="6180"/>
                    </a:lnTo>
                    <a:lnTo>
                      <a:pt x="142" y="6043"/>
                    </a:lnTo>
                    <a:lnTo>
                      <a:pt x="142" y="0"/>
                    </a:lnTo>
                    <a:close/>
                  </a:path>
                </a:pathLst>
              </a:custGeom>
              <a:grpFill/>
              <a:ln>
                <a:noFill/>
              </a:ln>
            </p:spPr>
            <p:txBody>
              <a:bodyPr/>
              <a:lstStyle/>
              <a:p>
                <a:pPr eaLnBrk="1" hangingPunct="1">
                  <a:defRPr/>
                </a:pPr>
                <a:endParaRPr lang="en-US" sz="970" b="1">
                  <a:solidFill>
                    <a:srgbClr val="000000"/>
                  </a:solidFill>
                  <a:latin typeface="Arial" charset="0"/>
                </a:endParaRPr>
              </a:p>
            </p:txBody>
          </p:sp>
          <p:sp>
            <p:nvSpPr>
              <p:cNvPr id="41" name="Freeform 43"/>
              <p:cNvSpPr>
                <a:spLocks/>
              </p:cNvSpPr>
              <p:nvPr/>
            </p:nvSpPr>
            <p:spPr bwMode="auto">
              <a:xfrm>
                <a:off x="-3044825" y="7496175"/>
                <a:ext cx="225425" cy="1597025"/>
              </a:xfrm>
              <a:custGeom>
                <a:avLst/>
                <a:gdLst>
                  <a:gd name="T0" fmla="*/ 0 w 142"/>
                  <a:gd name="T1" fmla="*/ 0 h 1006"/>
                  <a:gd name="T2" fmla="*/ 0 w 142"/>
                  <a:gd name="T3" fmla="*/ 1006 h 1006"/>
                  <a:gd name="T4" fmla="*/ 142 w 142"/>
                  <a:gd name="T5" fmla="*/ 1006 h 1006"/>
                  <a:gd name="T6" fmla="*/ 142 w 142"/>
                  <a:gd name="T7" fmla="*/ 137 h 1006"/>
                  <a:gd name="T8" fmla="*/ 0 w 142"/>
                  <a:gd name="T9" fmla="*/ 0 h 1006"/>
                </a:gdLst>
                <a:ahLst/>
                <a:cxnLst>
                  <a:cxn ang="0">
                    <a:pos x="T0" y="T1"/>
                  </a:cxn>
                  <a:cxn ang="0">
                    <a:pos x="T2" y="T3"/>
                  </a:cxn>
                  <a:cxn ang="0">
                    <a:pos x="T4" y="T5"/>
                  </a:cxn>
                  <a:cxn ang="0">
                    <a:pos x="T6" y="T7"/>
                  </a:cxn>
                  <a:cxn ang="0">
                    <a:pos x="T8" y="T9"/>
                  </a:cxn>
                </a:cxnLst>
                <a:rect l="0" t="0" r="r" b="b"/>
                <a:pathLst>
                  <a:path w="142" h="1006">
                    <a:moveTo>
                      <a:pt x="0" y="0"/>
                    </a:moveTo>
                    <a:lnTo>
                      <a:pt x="0" y="1006"/>
                    </a:lnTo>
                    <a:lnTo>
                      <a:pt x="142" y="1006"/>
                    </a:lnTo>
                    <a:lnTo>
                      <a:pt x="142" y="137"/>
                    </a:lnTo>
                    <a:lnTo>
                      <a:pt x="0" y="0"/>
                    </a:lnTo>
                    <a:close/>
                  </a:path>
                </a:pathLst>
              </a:custGeom>
              <a:grpFill/>
              <a:ln>
                <a:noFill/>
              </a:ln>
            </p:spPr>
            <p:txBody>
              <a:bodyPr/>
              <a:lstStyle/>
              <a:p>
                <a:pPr eaLnBrk="1" hangingPunct="1">
                  <a:defRPr/>
                </a:pPr>
                <a:endParaRPr lang="en-US" sz="970" b="1">
                  <a:solidFill>
                    <a:srgbClr val="000000"/>
                  </a:solidFill>
                  <a:latin typeface="Arial" charset="0"/>
                </a:endParaRPr>
              </a:p>
            </p:txBody>
          </p:sp>
        </p:grpSp>
        <p:grpSp>
          <p:nvGrpSpPr>
            <p:cNvPr id="6" name="Group 25"/>
            <p:cNvGrpSpPr>
              <a:grpSpLocks/>
            </p:cNvGrpSpPr>
            <p:nvPr userDrawn="1"/>
          </p:nvGrpSpPr>
          <p:grpSpPr bwMode="auto">
            <a:xfrm>
              <a:off x="8085138" y="6088063"/>
              <a:ext cx="1701800" cy="598487"/>
              <a:chOff x="8085138" y="6088063"/>
              <a:chExt cx="1701800" cy="598487"/>
            </a:xfrm>
          </p:grpSpPr>
          <p:sp>
            <p:nvSpPr>
              <p:cNvPr id="7" name="AutoShape 37"/>
              <p:cNvSpPr>
                <a:spLocks noChangeAspect="1" noChangeArrowheads="1" noTextEdit="1"/>
              </p:cNvSpPr>
              <p:nvPr userDrawn="1"/>
            </p:nvSpPr>
            <p:spPr bwMode="auto">
              <a:xfrm>
                <a:off x="8085138" y="6088407"/>
                <a:ext cx="1701308" cy="597593"/>
              </a:xfrm>
              <a:prstGeom prst="rect">
                <a:avLst/>
              </a:prstGeom>
              <a:noFill/>
              <a:ln>
                <a:noFill/>
              </a:ln>
            </p:spPr>
            <p:txBody>
              <a:bodyPr/>
              <a:lstStyle/>
              <a:p>
                <a:pPr eaLnBrk="1" hangingPunct="1">
                  <a:defRPr/>
                </a:pPr>
                <a:endParaRPr lang="en-US" sz="970" b="1">
                  <a:solidFill>
                    <a:srgbClr val="000000"/>
                  </a:solidFill>
                  <a:latin typeface="Arial" charset="0"/>
                </a:endParaRPr>
              </a:p>
            </p:txBody>
          </p:sp>
          <p:sp>
            <p:nvSpPr>
              <p:cNvPr id="8" name="Freeform 39"/>
              <p:cNvSpPr>
                <a:spLocks/>
              </p:cNvSpPr>
              <p:nvPr userDrawn="1"/>
            </p:nvSpPr>
            <p:spPr bwMode="auto">
              <a:xfrm>
                <a:off x="8085138" y="6095121"/>
                <a:ext cx="298854" cy="288725"/>
              </a:xfrm>
              <a:custGeom>
                <a:avLst/>
                <a:gdLst>
                  <a:gd name="T0" fmla="*/ 147 w 199"/>
                  <a:gd name="T1" fmla="*/ 105 h 193"/>
                  <a:gd name="T2" fmla="*/ 147 w 199"/>
                  <a:gd name="T3" fmla="*/ 174 h 193"/>
                  <a:gd name="T4" fmla="*/ 129 w 199"/>
                  <a:gd name="T5" fmla="*/ 190 h 193"/>
                  <a:gd name="T6" fmla="*/ 120 w 199"/>
                  <a:gd name="T7" fmla="*/ 190 h 193"/>
                  <a:gd name="T8" fmla="*/ 120 w 199"/>
                  <a:gd name="T9" fmla="*/ 193 h 193"/>
                  <a:gd name="T10" fmla="*/ 199 w 199"/>
                  <a:gd name="T11" fmla="*/ 193 h 193"/>
                  <a:gd name="T12" fmla="*/ 199 w 199"/>
                  <a:gd name="T13" fmla="*/ 190 h 193"/>
                  <a:gd name="T14" fmla="*/ 190 w 199"/>
                  <a:gd name="T15" fmla="*/ 190 h 193"/>
                  <a:gd name="T16" fmla="*/ 173 w 199"/>
                  <a:gd name="T17" fmla="*/ 174 h 193"/>
                  <a:gd name="T18" fmla="*/ 173 w 199"/>
                  <a:gd name="T19" fmla="*/ 103 h 193"/>
                  <a:gd name="T20" fmla="*/ 173 w 199"/>
                  <a:gd name="T21" fmla="*/ 20 h 193"/>
                  <a:gd name="T22" fmla="*/ 190 w 199"/>
                  <a:gd name="T23" fmla="*/ 3 h 193"/>
                  <a:gd name="T24" fmla="*/ 199 w 199"/>
                  <a:gd name="T25" fmla="*/ 3 h 193"/>
                  <a:gd name="T26" fmla="*/ 199 w 199"/>
                  <a:gd name="T27" fmla="*/ 0 h 193"/>
                  <a:gd name="T28" fmla="*/ 120 w 199"/>
                  <a:gd name="T29" fmla="*/ 0 h 193"/>
                  <a:gd name="T30" fmla="*/ 120 w 199"/>
                  <a:gd name="T31" fmla="*/ 3 h 193"/>
                  <a:gd name="T32" fmla="*/ 129 w 199"/>
                  <a:gd name="T33" fmla="*/ 3 h 193"/>
                  <a:gd name="T34" fmla="*/ 147 w 199"/>
                  <a:gd name="T35" fmla="*/ 20 h 193"/>
                  <a:gd name="T36" fmla="*/ 147 w 199"/>
                  <a:gd name="T37" fmla="*/ 95 h 193"/>
                  <a:gd name="T38" fmla="*/ 53 w 199"/>
                  <a:gd name="T39" fmla="*/ 95 h 193"/>
                  <a:gd name="T40" fmla="*/ 53 w 199"/>
                  <a:gd name="T41" fmla="*/ 20 h 193"/>
                  <a:gd name="T42" fmla="*/ 70 w 199"/>
                  <a:gd name="T43" fmla="*/ 3 h 193"/>
                  <a:gd name="T44" fmla="*/ 79 w 199"/>
                  <a:gd name="T45" fmla="*/ 3 h 193"/>
                  <a:gd name="T46" fmla="*/ 79 w 199"/>
                  <a:gd name="T47" fmla="*/ 0 h 193"/>
                  <a:gd name="T48" fmla="*/ 0 w 199"/>
                  <a:gd name="T49" fmla="*/ 0 h 193"/>
                  <a:gd name="T50" fmla="*/ 0 w 199"/>
                  <a:gd name="T51" fmla="*/ 3 h 193"/>
                  <a:gd name="T52" fmla="*/ 9 w 199"/>
                  <a:gd name="T53" fmla="*/ 3 h 193"/>
                  <a:gd name="T54" fmla="*/ 27 w 199"/>
                  <a:gd name="T55" fmla="*/ 20 h 193"/>
                  <a:gd name="T56" fmla="*/ 27 w 199"/>
                  <a:gd name="T57" fmla="*/ 103 h 193"/>
                  <a:gd name="T58" fmla="*/ 27 w 199"/>
                  <a:gd name="T59" fmla="*/ 174 h 193"/>
                  <a:gd name="T60" fmla="*/ 9 w 199"/>
                  <a:gd name="T61" fmla="*/ 190 h 193"/>
                  <a:gd name="T62" fmla="*/ 0 w 199"/>
                  <a:gd name="T63" fmla="*/ 190 h 193"/>
                  <a:gd name="T64" fmla="*/ 0 w 199"/>
                  <a:gd name="T65" fmla="*/ 193 h 193"/>
                  <a:gd name="T66" fmla="*/ 79 w 199"/>
                  <a:gd name="T67" fmla="*/ 193 h 193"/>
                  <a:gd name="T68" fmla="*/ 79 w 199"/>
                  <a:gd name="T69" fmla="*/ 190 h 193"/>
                  <a:gd name="T70" fmla="*/ 70 w 199"/>
                  <a:gd name="T71" fmla="*/ 190 h 193"/>
                  <a:gd name="T72" fmla="*/ 53 w 199"/>
                  <a:gd name="T73" fmla="*/ 174 h 193"/>
                  <a:gd name="T74" fmla="*/ 53 w 199"/>
                  <a:gd name="T75" fmla="*/ 105 h 193"/>
                  <a:gd name="T76" fmla="*/ 147 w 199"/>
                  <a:gd name="T77" fmla="*/ 10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3">
                    <a:moveTo>
                      <a:pt x="147" y="105"/>
                    </a:moveTo>
                    <a:cubicBezTo>
                      <a:pt x="147" y="174"/>
                      <a:pt x="147" y="174"/>
                      <a:pt x="147" y="174"/>
                    </a:cubicBezTo>
                    <a:cubicBezTo>
                      <a:pt x="147" y="182"/>
                      <a:pt x="139" y="190"/>
                      <a:pt x="129" y="190"/>
                    </a:cubicBezTo>
                    <a:cubicBezTo>
                      <a:pt x="124" y="190"/>
                      <a:pt x="120" y="190"/>
                      <a:pt x="120" y="190"/>
                    </a:cubicBezTo>
                    <a:cubicBezTo>
                      <a:pt x="120" y="193"/>
                      <a:pt x="120" y="193"/>
                      <a:pt x="120" y="193"/>
                    </a:cubicBezTo>
                    <a:cubicBezTo>
                      <a:pt x="199" y="193"/>
                      <a:pt x="199" y="193"/>
                      <a:pt x="199" y="193"/>
                    </a:cubicBezTo>
                    <a:cubicBezTo>
                      <a:pt x="199" y="190"/>
                      <a:pt x="199" y="190"/>
                      <a:pt x="199" y="190"/>
                    </a:cubicBezTo>
                    <a:cubicBezTo>
                      <a:pt x="199" y="190"/>
                      <a:pt x="195" y="190"/>
                      <a:pt x="190" y="190"/>
                    </a:cubicBezTo>
                    <a:cubicBezTo>
                      <a:pt x="180" y="190"/>
                      <a:pt x="173" y="182"/>
                      <a:pt x="173" y="174"/>
                    </a:cubicBezTo>
                    <a:cubicBezTo>
                      <a:pt x="173" y="103"/>
                      <a:pt x="173" y="103"/>
                      <a:pt x="173" y="103"/>
                    </a:cubicBezTo>
                    <a:cubicBezTo>
                      <a:pt x="173" y="103"/>
                      <a:pt x="173" y="31"/>
                      <a:pt x="173" y="20"/>
                    </a:cubicBezTo>
                    <a:cubicBezTo>
                      <a:pt x="173" y="11"/>
                      <a:pt x="180" y="3"/>
                      <a:pt x="190" y="3"/>
                    </a:cubicBezTo>
                    <a:cubicBezTo>
                      <a:pt x="195" y="3"/>
                      <a:pt x="199" y="3"/>
                      <a:pt x="199" y="3"/>
                    </a:cubicBezTo>
                    <a:cubicBezTo>
                      <a:pt x="199" y="0"/>
                      <a:pt x="199" y="0"/>
                      <a:pt x="199" y="0"/>
                    </a:cubicBezTo>
                    <a:cubicBezTo>
                      <a:pt x="120" y="0"/>
                      <a:pt x="120" y="0"/>
                      <a:pt x="120" y="0"/>
                    </a:cubicBezTo>
                    <a:cubicBezTo>
                      <a:pt x="120" y="3"/>
                      <a:pt x="120" y="3"/>
                      <a:pt x="120" y="3"/>
                    </a:cubicBezTo>
                    <a:cubicBezTo>
                      <a:pt x="120" y="3"/>
                      <a:pt x="124" y="3"/>
                      <a:pt x="129" y="3"/>
                    </a:cubicBezTo>
                    <a:cubicBezTo>
                      <a:pt x="139" y="3"/>
                      <a:pt x="147" y="11"/>
                      <a:pt x="147" y="20"/>
                    </a:cubicBezTo>
                    <a:cubicBezTo>
                      <a:pt x="147" y="31"/>
                      <a:pt x="147" y="95"/>
                      <a:pt x="147" y="95"/>
                    </a:cubicBezTo>
                    <a:cubicBezTo>
                      <a:pt x="53" y="95"/>
                      <a:pt x="53" y="95"/>
                      <a:pt x="53" y="95"/>
                    </a:cubicBezTo>
                    <a:cubicBezTo>
                      <a:pt x="53" y="95"/>
                      <a:pt x="53" y="31"/>
                      <a:pt x="53" y="20"/>
                    </a:cubicBezTo>
                    <a:cubicBezTo>
                      <a:pt x="53" y="11"/>
                      <a:pt x="60" y="3"/>
                      <a:pt x="70" y="3"/>
                    </a:cubicBezTo>
                    <a:cubicBezTo>
                      <a:pt x="75" y="3"/>
                      <a:pt x="79" y="3"/>
                      <a:pt x="79" y="3"/>
                    </a:cubicBezTo>
                    <a:cubicBezTo>
                      <a:pt x="79" y="0"/>
                      <a:pt x="79" y="0"/>
                      <a:pt x="79" y="0"/>
                    </a:cubicBezTo>
                    <a:cubicBezTo>
                      <a:pt x="0" y="0"/>
                      <a:pt x="0" y="0"/>
                      <a:pt x="0" y="0"/>
                    </a:cubicBezTo>
                    <a:cubicBezTo>
                      <a:pt x="0" y="3"/>
                      <a:pt x="0" y="3"/>
                      <a:pt x="0" y="3"/>
                    </a:cubicBezTo>
                    <a:cubicBezTo>
                      <a:pt x="0" y="3"/>
                      <a:pt x="4" y="3"/>
                      <a:pt x="9" y="3"/>
                    </a:cubicBezTo>
                    <a:cubicBezTo>
                      <a:pt x="19" y="3"/>
                      <a:pt x="27" y="11"/>
                      <a:pt x="27" y="20"/>
                    </a:cubicBezTo>
                    <a:cubicBezTo>
                      <a:pt x="27" y="31"/>
                      <a:pt x="27" y="103"/>
                      <a:pt x="27" y="103"/>
                    </a:cubicBezTo>
                    <a:cubicBezTo>
                      <a:pt x="27" y="174"/>
                      <a:pt x="27" y="174"/>
                      <a:pt x="27" y="174"/>
                    </a:cubicBezTo>
                    <a:cubicBezTo>
                      <a:pt x="27" y="182"/>
                      <a:pt x="19" y="190"/>
                      <a:pt x="9" y="190"/>
                    </a:cubicBezTo>
                    <a:cubicBezTo>
                      <a:pt x="4" y="190"/>
                      <a:pt x="0" y="190"/>
                      <a:pt x="0" y="190"/>
                    </a:cubicBezTo>
                    <a:cubicBezTo>
                      <a:pt x="0" y="193"/>
                      <a:pt x="0" y="193"/>
                      <a:pt x="0" y="193"/>
                    </a:cubicBezTo>
                    <a:cubicBezTo>
                      <a:pt x="79" y="193"/>
                      <a:pt x="79" y="193"/>
                      <a:pt x="79" y="193"/>
                    </a:cubicBezTo>
                    <a:cubicBezTo>
                      <a:pt x="79" y="190"/>
                      <a:pt x="79" y="190"/>
                      <a:pt x="79" y="190"/>
                    </a:cubicBezTo>
                    <a:cubicBezTo>
                      <a:pt x="79" y="190"/>
                      <a:pt x="75" y="190"/>
                      <a:pt x="70" y="190"/>
                    </a:cubicBezTo>
                    <a:cubicBezTo>
                      <a:pt x="60" y="190"/>
                      <a:pt x="53" y="182"/>
                      <a:pt x="53" y="174"/>
                    </a:cubicBezTo>
                    <a:cubicBezTo>
                      <a:pt x="53" y="105"/>
                      <a:pt x="53" y="105"/>
                      <a:pt x="53" y="105"/>
                    </a:cubicBezTo>
                    <a:cubicBezTo>
                      <a:pt x="147" y="105"/>
                      <a:pt x="147" y="105"/>
                      <a:pt x="147" y="105"/>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9" name="Freeform 40"/>
              <p:cNvSpPr>
                <a:spLocks/>
              </p:cNvSpPr>
              <p:nvPr userDrawn="1"/>
            </p:nvSpPr>
            <p:spPr bwMode="auto">
              <a:xfrm>
                <a:off x="8403795" y="6090085"/>
                <a:ext cx="185434" cy="297119"/>
              </a:xfrm>
              <a:custGeom>
                <a:avLst/>
                <a:gdLst>
                  <a:gd name="T0" fmla="*/ 122 w 123"/>
                  <a:gd name="T1" fmla="*/ 146 h 199"/>
                  <a:gd name="T2" fmla="*/ 106 w 123"/>
                  <a:gd name="T3" fmla="*/ 183 h 199"/>
                  <a:gd name="T4" fmla="*/ 65 w 123"/>
                  <a:gd name="T5" fmla="*/ 199 h 199"/>
                  <a:gd name="T6" fmla="*/ 21 w 123"/>
                  <a:gd name="T7" fmla="*/ 186 h 199"/>
                  <a:gd name="T8" fmla="*/ 9 w 123"/>
                  <a:gd name="T9" fmla="*/ 186 h 199"/>
                  <a:gd name="T10" fmla="*/ 3 w 123"/>
                  <a:gd name="T11" fmla="*/ 199 h 199"/>
                  <a:gd name="T12" fmla="*/ 0 w 123"/>
                  <a:gd name="T13" fmla="*/ 199 h 199"/>
                  <a:gd name="T14" fmla="*/ 0 w 123"/>
                  <a:gd name="T15" fmla="*/ 132 h 199"/>
                  <a:gd name="T16" fmla="*/ 3 w 123"/>
                  <a:gd name="T17" fmla="*/ 132 h 199"/>
                  <a:gd name="T18" fmla="*/ 21 w 123"/>
                  <a:gd name="T19" fmla="*/ 171 h 199"/>
                  <a:gd name="T20" fmla="*/ 67 w 123"/>
                  <a:gd name="T21" fmla="*/ 186 h 199"/>
                  <a:gd name="T22" fmla="*/ 95 w 123"/>
                  <a:gd name="T23" fmla="*/ 149 h 199"/>
                  <a:gd name="T24" fmla="*/ 79 w 123"/>
                  <a:gd name="T25" fmla="*/ 123 h 199"/>
                  <a:gd name="T26" fmla="*/ 45 w 123"/>
                  <a:gd name="T27" fmla="*/ 101 h 199"/>
                  <a:gd name="T28" fmla="*/ 12 w 123"/>
                  <a:gd name="T29" fmla="*/ 76 h 199"/>
                  <a:gd name="T30" fmla="*/ 1 w 123"/>
                  <a:gd name="T31" fmla="*/ 48 h 199"/>
                  <a:gd name="T32" fmla="*/ 14 w 123"/>
                  <a:gd name="T33" fmla="*/ 15 h 199"/>
                  <a:gd name="T34" fmla="*/ 54 w 123"/>
                  <a:gd name="T35" fmla="*/ 0 h 199"/>
                  <a:gd name="T36" fmla="*/ 90 w 123"/>
                  <a:gd name="T37" fmla="*/ 12 h 199"/>
                  <a:gd name="T38" fmla="*/ 103 w 123"/>
                  <a:gd name="T39" fmla="*/ 12 h 199"/>
                  <a:gd name="T40" fmla="*/ 108 w 123"/>
                  <a:gd name="T41" fmla="*/ 1 h 199"/>
                  <a:gd name="T42" fmla="*/ 111 w 123"/>
                  <a:gd name="T43" fmla="*/ 1 h 199"/>
                  <a:gd name="T44" fmla="*/ 111 w 123"/>
                  <a:gd name="T45" fmla="*/ 65 h 199"/>
                  <a:gd name="T46" fmla="*/ 108 w 123"/>
                  <a:gd name="T47" fmla="*/ 65 h 199"/>
                  <a:gd name="T48" fmla="*/ 90 w 123"/>
                  <a:gd name="T49" fmla="*/ 23 h 199"/>
                  <a:gd name="T50" fmla="*/ 54 w 123"/>
                  <a:gd name="T51" fmla="*/ 13 h 199"/>
                  <a:gd name="T52" fmla="*/ 26 w 123"/>
                  <a:gd name="T53" fmla="*/ 38 h 199"/>
                  <a:gd name="T54" fmla="*/ 34 w 123"/>
                  <a:gd name="T55" fmla="*/ 59 h 199"/>
                  <a:gd name="T56" fmla="*/ 103 w 123"/>
                  <a:gd name="T57" fmla="*/ 109 h 199"/>
                  <a:gd name="T58" fmla="*/ 122 w 123"/>
                  <a:gd name="T59" fmla="*/ 14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99">
                    <a:moveTo>
                      <a:pt x="122" y="146"/>
                    </a:moveTo>
                    <a:cubicBezTo>
                      <a:pt x="123" y="157"/>
                      <a:pt x="116" y="174"/>
                      <a:pt x="106" y="183"/>
                    </a:cubicBezTo>
                    <a:cubicBezTo>
                      <a:pt x="97" y="192"/>
                      <a:pt x="83" y="199"/>
                      <a:pt x="65" y="199"/>
                    </a:cubicBezTo>
                    <a:cubicBezTo>
                      <a:pt x="45" y="199"/>
                      <a:pt x="27" y="188"/>
                      <a:pt x="21" y="186"/>
                    </a:cubicBezTo>
                    <a:cubicBezTo>
                      <a:pt x="17" y="184"/>
                      <a:pt x="12" y="185"/>
                      <a:pt x="9" y="186"/>
                    </a:cubicBezTo>
                    <a:cubicBezTo>
                      <a:pt x="6" y="189"/>
                      <a:pt x="3" y="192"/>
                      <a:pt x="3" y="199"/>
                    </a:cubicBezTo>
                    <a:cubicBezTo>
                      <a:pt x="0" y="199"/>
                      <a:pt x="0" y="199"/>
                      <a:pt x="0" y="199"/>
                    </a:cubicBezTo>
                    <a:cubicBezTo>
                      <a:pt x="0" y="132"/>
                      <a:pt x="0" y="132"/>
                      <a:pt x="0" y="132"/>
                    </a:cubicBezTo>
                    <a:cubicBezTo>
                      <a:pt x="3" y="132"/>
                      <a:pt x="3" y="132"/>
                      <a:pt x="3" y="132"/>
                    </a:cubicBezTo>
                    <a:cubicBezTo>
                      <a:pt x="5" y="152"/>
                      <a:pt x="15" y="164"/>
                      <a:pt x="21" y="171"/>
                    </a:cubicBezTo>
                    <a:cubicBezTo>
                      <a:pt x="31" y="182"/>
                      <a:pt x="49" y="189"/>
                      <a:pt x="67" y="186"/>
                    </a:cubicBezTo>
                    <a:cubicBezTo>
                      <a:pt x="81" y="184"/>
                      <a:pt x="97" y="168"/>
                      <a:pt x="95" y="149"/>
                    </a:cubicBezTo>
                    <a:cubicBezTo>
                      <a:pt x="94" y="143"/>
                      <a:pt x="93" y="133"/>
                      <a:pt x="79" y="123"/>
                    </a:cubicBezTo>
                    <a:cubicBezTo>
                      <a:pt x="70" y="117"/>
                      <a:pt x="57" y="109"/>
                      <a:pt x="45" y="101"/>
                    </a:cubicBezTo>
                    <a:cubicBezTo>
                      <a:pt x="30" y="91"/>
                      <a:pt x="16" y="80"/>
                      <a:pt x="12" y="76"/>
                    </a:cubicBezTo>
                    <a:cubicBezTo>
                      <a:pt x="7" y="70"/>
                      <a:pt x="1" y="62"/>
                      <a:pt x="1" y="48"/>
                    </a:cubicBezTo>
                    <a:cubicBezTo>
                      <a:pt x="1" y="37"/>
                      <a:pt x="5" y="24"/>
                      <a:pt x="14" y="15"/>
                    </a:cubicBezTo>
                    <a:cubicBezTo>
                      <a:pt x="23" y="7"/>
                      <a:pt x="36" y="0"/>
                      <a:pt x="54" y="0"/>
                    </a:cubicBezTo>
                    <a:cubicBezTo>
                      <a:pt x="72" y="0"/>
                      <a:pt x="85" y="10"/>
                      <a:pt x="90" y="12"/>
                    </a:cubicBezTo>
                    <a:cubicBezTo>
                      <a:pt x="95" y="14"/>
                      <a:pt x="100" y="13"/>
                      <a:pt x="103" y="12"/>
                    </a:cubicBezTo>
                    <a:cubicBezTo>
                      <a:pt x="105" y="10"/>
                      <a:pt x="107" y="8"/>
                      <a:pt x="108" y="1"/>
                    </a:cubicBezTo>
                    <a:cubicBezTo>
                      <a:pt x="111" y="1"/>
                      <a:pt x="111" y="1"/>
                      <a:pt x="111" y="1"/>
                    </a:cubicBezTo>
                    <a:cubicBezTo>
                      <a:pt x="111" y="65"/>
                      <a:pt x="111" y="65"/>
                      <a:pt x="111" y="65"/>
                    </a:cubicBezTo>
                    <a:cubicBezTo>
                      <a:pt x="108" y="65"/>
                      <a:pt x="108" y="65"/>
                      <a:pt x="108" y="65"/>
                    </a:cubicBezTo>
                    <a:cubicBezTo>
                      <a:pt x="105" y="44"/>
                      <a:pt x="96" y="29"/>
                      <a:pt x="90" y="23"/>
                    </a:cubicBezTo>
                    <a:cubicBezTo>
                      <a:pt x="84" y="17"/>
                      <a:pt x="72" y="9"/>
                      <a:pt x="54" y="13"/>
                    </a:cubicBezTo>
                    <a:cubicBezTo>
                      <a:pt x="36" y="16"/>
                      <a:pt x="28" y="24"/>
                      <a:pt x="26" y="38"/>
                    </a:cubicBezTo>
                    <a:cubicBezTo>
                      <a:pt x="25" y="49"/>
                      <a:pt x="31" y="55"/>
                      <a:pt x="34" y="59"/>
                    </a:cubicBezTo>
                    <a:cubicBezTo>
                      <a:pt x="41" y="67"/>
                      <a:pt x="84" y="92"/>
                      <a:pt x="103" y="109"/>
                    </a:cubicBezTo>
                    <a:cubicBezTo>
                      <a:pt x="113" y="117"/>
                      <a:pt x="121" y="128"/>
                      <a:pt x="122" y="146"/>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10" name="Freeform 41"/>
              <p:cNvSpPr>
                <a:spLocks noEditPoints="1"/>
              </p:cNvSpPr>
              <p:nvPr userDrawn="1"/>
            </p:nvSpPr>
            <p:spPr bwMode="auto">
              <a:xfrm>
                <a:off x="8603632" y="6096799"/>
                <a:ext cx="237643" cy="288725"/>
              </a:xfrm>
              <a:custGeom>
                <a:avLst/>
                <a:gdLst>
                  <a:gd name="T0" fmla="*/ 52 w 159"/>
                  <a:gd name="T1" fmla="*/ 182 h 193"/>
                  <a:gd name="T2" fmla="*/ 109 w 159"/>
                  <a:gd name="T3" fmla="*/ 176 h 193"/>
                  <a:gd name="T4" fmla="*/ 105 w 159"/>
                  <a:gd name="T5" fmla="*/ 104 h 193"/>
                  <a:gd name="T6" fmla="*/ 52 w 159"/>
                  <a:gd name="T7" fmla="*/ 99 h 193"/>
                  <a:gd name="T8" fmla="*/ 52 w 159"/>
                  <a:gd name="T9" fmla="*/ 182 h 193"/>
                  <a:gd name="T10" fmla="*/ 52 w 159"/>
                  <a:gd name="T11" fmla="*/ 88 h 193"/>
                  <a:gd name="T12" fmla="*/ 101 w 159"/>
                  <a:gd name="T13" fmla="*/ 84 h 193"/>
                  <a:gd name="T14" fmla="*/ 120 w 159"/>
                  <a:gd name="T15" fmla="*/ 41 h 193"/>
                  <a:gd name="T16" fmla="*/ 105 w 159"/>
                  <a:gd name="T17" fmla="*/ 17 h 193"/>
                  <a:gd name="T18" fmla="*/ 52 w 159"/>
                  <a:gd name="T19" fmla="*/ 11 h 193"/>
                  <a:gd name="T20" fmla="*/ 52 w 159"/>
                  <a:gd name="T21" fmla="*/ 88 h 193"/>
                  <a:gd name="T22" fmla="*/ 115 w 159"/>
                  <a:gd name="T23" fmla="*/ 94 h 193"/>
                  <a:gd name="T24" fmla="*/ 153 w 159"/>
                  <a:gd name="T25" fmla="*/ 155 h 193"/>
                  <a:gd name="T26" fmla="*/ 101 w 159"/>
                  <a:gd name="T27" fmla="*/ 192 h 193"/>
                  <a:gd name="T28" fmla="*/ 72 w 159"/>
                  <a:gd name="T29" fmla="*/ 192 h 193"/>
                  <a:gd name="T30" fmla="*/ 0 w 159"/>
                  <a:gd name="T31" fmla="*/ 192 h 193"/>
                  <a:gd name="T32" fmla="*/ 0 w 159"/>
                  <a:gd name="T33" fmla="*/ 189 h 193"/>
                  <a:gd name="T34" fmla="*/ 11 w 159"/>
                  <a:gd name="T35" fmla="*/ 189 h 193"/>
                  <a:gd name="T36" fmla="*/ 27 w 159"/>
                  <a:gd name="T37" fmla="*/ 174 h 193"/>
                  <a:gd name="T38" fmla="*/ 27 w 159"/>
                  <a:gd name="T39" fmla="*/ 19 h 193"/>
                  <a:gd name="T40" fmla="*/ 11 w 159"/>
                  <a:gd name="T41" fmla="*/ 3 h 193"/>
                  <a:gd name="T42" fmla="*/ 0 w 159"/>
                  <a:gd name="T43" fmla="*/ 3 h 193"/>
                  <a:gd name="T44" fmla="*/ 0 w 159"/>
                  <a:gd name="T45" fmla="*/ 0 h 193"/>
                  <a:gd name="T46" fmla="*/ 69 w 159"/>
                  <a:gd name="T47" fmla="*/ 0 h 193"/>
                  <a:gd name="T48" fmla="*/ 100 w 159"/>
                  <a:gd name="T49" fmla="*/ 3 h 193"/>
                  <a:gd name="T50" fmla="*/ 145 w 159"/>
                  <a:gd name="T51" fmla="*/ 40 h 193"/>
                  <a:gd name="T52" fmla="*/ 115 w 159"/>
                  <a:gd name="T53" fmla="*/ 9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 h="193">
                    <a:moveTo>
                      <a:pt x="52" y="182"/>
                    </a:moveTo>
                    <a:cubicBezTo>
                      <a:pt x="66" y="186"/>
                      <a:pt x="91" y="189"/>
                      <a:pt x="109" y="176"/>
                    </a:cubicBezTo>
                    <a:cubicBezTo>
                      <a:pt x="130" y="161"/>
                      <a:pt x="135" y="124"/>
                      <a:pt x="105" y="104"/>
                    </a:cubicBezTo>
                    <a:cubicBezTo>
                      <a:pt x="93" y="96"/>
                      <a:pt x="62" y="97"/>
                      <a:pt x="52" y="99"/>
                    </a:cubicBezTo>
                    <a:cubicBezTo>
                      <a:pt x="52" y="182"/>
                      <a:pt x="52" y="182"/>
                      <a:pt x="52" y="182"/>
                    </a:cubicBezTo>
                    <a:close/>
                    <a:moveTo>
                      <a:pt x="52" y="88"/>
                    </a:moveTo>
                    <a:cubicBezTo>
                      <a:pt x="62" y="91"/>
                      <a:pt x="90" y="91"/>
                      <a:pt x="101" y="84"/>
                    </a:cubicBezTo>
                    <a:cubicBezTo>
                      <a:pt x="118" y="74"/>
                      <a:pt x="124" y="56"/>
                      <a:pt x="120" y="41"/>
                    </a:cubicBezTo>
                    <a:cubicBezTo>
                      <a:pt x="119" y="32"/>
                      <a:pt x="114" y="23"/>
                      <a:pt x="105" y="17"/>
                    </a:cubicBezTo>
                    <a:cubicBezTo>
                      <a:pt x="89" y="6"/>
                      <a:pt x="65" y="8"/>
                      <a:pt x="52" y="11"/>
                    </a:cubicBezTo>
                    <a:cubicBezTo>
                      <a:pt x="52" y="88"/>
                      <a:pt x="52" y="88"/>
                      <a:pt x="52" y="88"/>
                    </a:cubicBezTo>
                    <a:close/>
                    <a:moveTo>
                      <a:pt x="115" y="94"/>
                    </a:moveTo>
                    <a:cubicBezTo>
                      <a:pt x="149" y="105"/>
                      <a:pt x="159" y="130"/>
                      <a:pt x="153" y="155"/>
                    </a:cubicBezTo>
                    <a:cubicBezTo>
                      <a:pt x="145" y="184"/>
                      <a:pt x="112" y="190"/>
                      <a:pt x="101" y="192"/>
                    </a:cubicBezTo>
                    <a:cubicBezTo>
                      <a:pt x="96" y="193"/>
                      <a:pt x="84" y="192"/>
                      <a:pt x="72" y="192"/>
                    </a:cubicBezTo>
                    <a:cubicBezTo>
                      <a:pt x="50" y="192"/>
                      <a:pt x="22" y="192"/>
                      <a:pt x="0" y="192"/>
                    </a:cubicBezTo>
                    <a:cubicBezTo>
                      <a:pt x="0" y="189"/>
                      <a:pt x="0" y="189"/>
                      <a:pt x="0" y="189"/>
                    </a:cubicBezTo>
                    <a:cubicBezTo>
                      <a:pt x="0" y="189"/>
                      <a:pt x="6" y="189"/>
                      <a:pt x="11" y="189"/>
                    </a:cubicBezTo>
                    <a:cubicBezTo>
                      <a:pt x="18" y="189"/>
                      <a:pt x="27" y="183"/>
                      <a:pt x="27" y="174"/>
                    </a:cubicBezTo>
                    <a:cubicBezTo>
                      <a:pt x="27" y="174"/>
                      <a:pt x="27" y="28"/>
                      <a:pt x="27" y="19"/>
                    </a:cubicBezTo>
                    <a:cubicBezTo>
                      <a:pt x="27" y="10"/>
                      <a:pt x="18" y="3"/>
                      <a:pt x="11" y="3"/>
                    </a:cubicBezTo>
                    <a:cubicBezTo>
                      <a:pt x="6" y="3"/>
                      <a:pt x="0" y="3"/>
                      <a:pt x="0" y="3"/>
                    </a:cubicBezTo>
                    <a:cubicBezTo>
                      <a:pt x="0" y="0"/>
                      <a:pt x="0" y="0"/>
                      <a:pt x="0" y="0"/>
                    </a:cubicBezTo>
                    <a:cubicBezTo>
                      <a:pt x="19" y="0"/>
                      <a:pt x="48" y="0"/>
                      <a:pt x="69" y="0"/>
                    </a:cubicBezTo>
                    <a:cubicBezTo>
                      <a:pt x="85" y="0"/>
                      <a:pt x="94" y="2"/>
                      <a:pt x="100" y="3"/>
                    </a:cubicBezTo>
                    <a:cubicBezTo>
                      <a:pt x="110" y="5"/>
                      <a:pt x="138" y="13"/>
                      <a:pt x="145" y="40"/>
                    </a:cubicBezTo>
                    <a:cubicBezTo>
                      <a:pt x="150" y="60"/>
                      <a:pt x="140" y="86"/>
                      <a:pt x="115" y="94"/>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11" name="Freeform 42"/>
              <p:cNvSpPr>
                <a:spLocks/>
              </p:cNvSpPr>
              <p:nvPr userDrawn="1"/>
            </p:nvSpPr>
            <p:spPr bwMode="auto">
              <a:xfrm>
                <a:off x="8862879" y="6093442"/>
                <a:ext cx="255646" cy="295439"/>
              </a:xfrm>
              <a:custGeom>
                <a:avLst/>
                <a:gdLst>
                  <a:gd name="T0" fmla="*/ 162 w 171"/>
                  <a:gd name="T1" fmla="*/ 4 h 198"/>
                  <a:gd name="T2" fmla="*/ 165 w 171"/>
                  <a:gd name="T3" fmla="*/ 70 h 198"/>
                  <a:gd name="T4" fmla="*/ 161 w 171"/>
                  <a:gd name="T5" fmla="*/ 70 h 198"/>
                  <a:gd name="T6" fmla="*/ 145 w 171"/>
                  <a:gd name="T7" fmla="*/ 34 h 198"/>
                  <a:gd name="T8" fmla="*/ 132 w 171"/>
                  <a:gd name="T9" fmla="*/ 24 h 198"/>
                  <a:gd name="T10" fmla="*/ 88 w 171"/>
                  <a:gd name="T11" fmla="*/ 15 h 198"/>
                  <a:gd name="T12" fmla="*/ 40 w 171"/>
                  <a:gd name="T13" fmla="*/ 55 h 198"/>
                  <a:gd name="T14" fmla="*/ 40 w 171"/>
                  <a:gd name="T15" fmla="*/ 144 h 198"/>
                  <a:gd name="T16" fmla="*/ 93 w 171"/>
                  <a:gd name="T17" fmla="*/ 182 h 198"/>
                  <a:gd name="T18" fmla="*/ 167 w 171"/>
                  <a:gd name="T19" fmla="*/ 150 h 198"/>
                  <a:gd name="T20" fmla="*/ 171 w 171"/>
                  <a:gd name="T21" fmla="*/ 152 h 198"/>
                  <a:gd name="T22" fmla="*/ 95 w 171"/>
                  <a:gd name="T23" fmla="*/ 198 h 198"/>
                  <a:gd name="T24" fmla="*/ 21 w 171"/>
                  <a:gd name="T25" fmla="*/ 164 h 198"/>
                  <a:gd name="T26" fmla="*/ 0 w 171"/>
                  <a:gd name="T27" fmla="*/ 103 h 198"/>
                  <a:gd name="T28" fmla="*/ 11 w 171"/>
                  <a:gd name="T29" fmla="*/ 49 h 198"/>
                  <a:gd name="T30" fmla="*/ 82 w 171"/>
                  <a:gd name="T31" fmla="*/ 2 h 198"/>
                  <a:gd name="T32" fmla="*/ 137 w 171"/>
                  <a:gd name="T33" fmla="*/ 13 h 198"/>
                  <a:gd name="T34" fmla="*/ 152 w 171"/>
                  <a:gd name="T35" fmla="*/ 16 h 198"/>
                  <a:gd name="T36" fmla="*/ 159 w 171"/>
                  <a:gd name="T37" fmla="*/ 4 h 198"/>
                  <a:gd name="T38" fmla="*/ 162 w 171"/>
                  <a:gd name="T39" fmla="*/ 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198">
                    <a:moveTo>
                      <a:pt x="162" y="4"/>
                    </a:moveTo>
                    <a:cubicBezTo>
                      <a:pt x="165" y="70"/>
                      <a:pt x="165" y="70"/>
                      <a:pt x="165" y="70"/>
                    </a:cubicBezTo>
                    <a:cubicBezTo>
                      <a:pt x="161" y="70"/>
                      <a:pt x="161" y="70"/>
                      <a:pt x="161" y="70"/>
                    </a:cubicBezTo>
                    <a:cubicBezTo>
                      <a:pt x="159" y="53"/>
                      <a:pt x="153" y="42"/>
                      <a:pt x="145" y="34"/>
                    </a:cubicBezTo>
                    <a:cubicBezTo>
                      <a:pt x="143" y="32"/>
                      <a:pt x="139" y="28"/>
                      <a:pt x="132" y="24"/>
                    </a:cubicBezTo>
                    <a:cubicBezTo>
                      <a:pt x="122" y="17"/>
                      <a:pt x="107" y="11"/>
                      <a:pt x="88" y="15"/>
                    </a:cubicBezTo>
                    <a:cubicBezTo>
                      <a:pt x="61" y="19"/>
                      <a:pt x="47" y="38"/>
                      <a:pt x="40" y="55"/>
                    </a:cubicBezTo>
                    <a:cubicBezTo>
                      <a:pt x="31" y="76"/>
                      <a:pt x="26" y="113"/>
                      <a:pt x="40" y="144"/>
                    </a:cubicBezTo>
                    <a:cubicBezTo>
                      <a:pt x="52" y="169"/>
                      <a:pt x="75" y="180"/>
                      <a:pt x="93" y="182"/>
                    </a:cubicBezTo>
                    <a:cubicBezTo>
                      <a:pt x="108" y="185"/>
                      <a:pt x="142" y="184"/>
                      <a:pt x="167" y="150"/>
                    </a:cubicBezTo>
                    <a:cubicBezTo>
                      <a:pt x="171" y="152"/>
                      <a:pt x="171" y="152"/>
                      <a:pt x="171" y="152"/>
                    </a:cubicBezTo>
                    <a:cubicBezTo>
                      <a:pt x="151" y="180"/>
                      <a:pt x="125" y="198"/>
                      <a:pt x="95" y="198"/>
                    </a:cubicBezTo>
                    <a:cubicBezTo>
                      <a:pt x="56" y="198"/>
                      <a:pt x="32" y="176"/>
                      <a:pt x="21" y="164"/>
                    </a:cubicBezTo>
                    <a:cubicBezTo>
                      <a:pt x="9" y="150"/>
                      <a:pt x="0" y="125"/>
                      <a:pt x="0" y="103"/>
                    </a:cubicBezTo>
                    <a:cubicBezTo>
                      <a:pt x="0" y="84"/>
                      <a:pt x="4" y="62"/>
                      <a:pt x="11" y="49"/>
                    </a:cubicBezTo>
                    <a:cubicBezTo>
                      <a:pt x="24" y="27"/>
                      <a:pt x="49" y="5"/>
                      <a:pt x="82" y="2"/>
                    </a:cubicBezTo>
                    <a:cubicBezTo>
                      <a:pt x="107" y="0"/>
                      <a:pt x="123" y="5"/>
                      <a:pt x="137" y="13"/>
                    </a:cubicBezTo>
                    <a:cubicBezTo>
                      <a:pt x="144" y="17"/>
                      <a:pt x="148" y="17"/>
                      <a:pt x="152" y="16"/>
                    </a:cubicBezTo>
                    <a:cubicBezTo>
                      <a:pt x="156" y="14"/>
                      <a:pt x="159" y="11"/>
                      <a:pt x="159" y="4"/>
                    </a:cubicBezTo>
                    <a:cubicBezTo>
                      <a:pt x="162" y="4"/>
                      <a:pt x="162" y="4"/>
                      <a:pt x="162" y="4"/>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12" name="Freeform 43"/>
              <p:cNvSpPr>
                <a:spLocks/>
              </p:cNvSpPr>
              <p:nvPr userDrawn="1"/>
            </p:nvSpPr>
            <p:spPr bwMode="auto">
              <a:xfrm>
                <a:off x="9350767" y="6095121"/>
                <a:ext cx="289853" cy="288725"/>
              </a:xfrm>
              <a:custGeom>
                <a:avLst/>
                <a:gdLst>
                  <a:gd name="T0" fmla="*/ 182 w 182"/>
                  <a:gd name="T1" fmla="*/ 182 h 182"/>
                  <a:gd name="T2" fmla="*/ 0 w 182"/>
                  <a:gd name="T3" fmla="*/ 182 h 182"/>
                  <a:gd name="T4" fmla="*/ 0 w 182"/>
                  <a:gd name="T5" fmla="*/ 0 h 182"/>
                  <a:gd name="T6" fmla="*/ 182 w 182"/>
                  <a:gd name="T7" fmla="*/ 0 h 182"/>
                  <a:gd name="T8" fmla="*/ 182 w 182"/>
                  <a:gd name="T9" fmla="*/ 182 h 182"/>
                  <a:gd name="T10" fmla="*/ 182 w 182"/>
                  <a:gd name="T11" fmla="*/ 182 h 182"/>
                  <a:gd name="T12" fmla="*/ 182 w 182"/>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82" h="182">
                    <a:moveTo>
                      <a:pt x="182" y="182"/>
                    </a:moveTo>
                    <a:lnTo>
                      <a:pt x="0" y="182"/>
                    </a:lnTo>
                    <a:lnTo>
                      <a:pt x="0" y="0"/>
                    </a:lnTo>
                    <a:lnTo>
                      <a:pt x="182" y="0"/>
                    </a:lnTo>
                    <a:lnTo>
                      <a:pt x="182" y="182"/>
                    </a:lnTo>
                    <a:lnTo>
                      <a:pt x="182" y="182"/>
                    </a:lnTo>
                    <a:lnTo>
                      <a:pt x="182" y="182"/>
                    </a:lnTo>
                    <a:close/>
                  </a:path>
                </a:pathLst>
              </a:custGeom>
              <a:solidFill>
                <a:srgbClr val="FFFFFF"/>
              </a:solidFill>
              <a:ln>
                <a:noFill/>
              </a:ln>
            </p:spPr>
            <p:txBody>
              <a:bodyPr/>
              <a:lstStyle/>
              <a:p>
                <a:pPr eaLnBrk="1" hangingPunct="1">
                  <a:defRPr/>
                </a:pPr>
                <a:endParaRPr lang="en-US" sz="970" b="1">
                  <a:solidFill>
                    <a:srgbClr val="000000"/>
                  </a:solidFill>
                  <a:latin typeface="Arial" charset="0"/>
                </a:endParaRPr>
              </a:p>
            </p:txBody>
          </p:sp>
          <p:sp>
            <p:nvSpPr>
              <p:cNvPr id="13" name="Freeform 44"/>
              <p:cNvSpPr>
                <a:spLocks/>
              </p:cNvSpPr>
              <p:nvPr userDrawn="1"/>
            </p:nvSpPr>
            <p:spPr bwMode="auto">
              <a:xfrm>
                <a:off x="9204941" y="6095121"/>
                <a:ext cx="145826" cy="288725"/>
              </a:xfrm>
              <a:custGeom>
                <a:avLst/>
                <a:gdLst>
                  <a:gd name="T0" fmla="*/ 0 w 92"/>
                  <a:gd name="T1" fmla="*/ 92 h 182"/>
                  <a:gd name="T2" fmla="*/ 92 w 92"/>
                  <a:gd name="T3" fmla="*/ 182 h 182"/>
                  <a:gd name="T4" fmla="*/ 92 w 92"/>
                  <a:gd name="T5" fmla="*/ 0 h 182"/>
                  <a:gd name="T6" fmla="*/ 0 w 92"/>
                  <a:gd name="T7" fmla="*/ 92 h 182"/>
                  <a:gd name="T8" fmla="*/ 0 w 92"/>
                  <a:gd name="T9" fmla="*/ 92 h 182"/>
                  <a:gd name="T10" fmla="*/ 0 w 92"/>
                  <a:gd name="T11" fmla="*/ 92 h 182"/>
                </a:gdLst>
                <a:ahLst/>
                <a:cxnLst>
                  <a:cxn ang="0">
                    <a:pos x="T0" y="T1"/>
                  </a:cxn>
                  <a:cxn ang="0">
                    <a:pos x="T2" y="T3"/>
                  </a:cxn>
                  <a:cxn ang="0">
                    <a:pos x="T4" y="T5"/>
                  </a:cxn>
                  <a:cxn ang="0">
                    <a:pos x="T6" y="T7"/>
                  </a:cxn>
                  <a:cxn ang="0">
                    <a:pos x="T8" y="T9"/>
                  </a:cxn>
                  <a:cxn ang="0">
                    <a:pos x="T10" y="T11"/>
                  </a:cxn>
                </a:cxnLst>
                <a:rect l="0" t="0" r="r" b="b"/>
                <a:pathLst>
                  <a:path w="92" h="182">
                    <a:moveTo>
                      <a:pt x="0" y="92"/>
                    </a:moveTo>
                    <a:lnTo>
                      <a:pt x="92" y="182"/>
                    </a:lnTo>
                    <a:lnTo>
                      <a:pt x="92" y="0"/>
                    </a:lnTo>
                    <a:lnTo>
                      <a:pt x="0" y="92"/>
                    </a:lnTo>
                    <a:lnTo>
                      <a:pt x="0" y="92"/>
                    </a:lnTo>
                    <a:lnTo>
                      <a:pt x="0" y="92"/>
                    </a:lnTo>
                    <a:close/>
                  </a:path>
                </a:pathLst>
              </a:custGeom>
              <a:solidFill>
                <a:srgbClr val="DB0011"/>
              </a:solidFill>
              <a:ln>
                <a:noFill/>
              </a:ln>
            </p:spPr>
            <p:txBody>
              <a:bodyPr/>
              <a:lstStyle/>
              <a:p>
                <a:pPr eaLnBrk="1" hangingPunct="1">
                  <a:defRPr/>
                </a:pPr>
                <a:endParaRPr lang="en-US" sz="970" b="1">
                  <a:solidFill>
                    <a:srgbClr val="000000"/>
                  </a:solidFill>
                  <a:latin typeface="Arial" charset="0"/>
                </a:endParaRPr>
              </a:p>
            </p:txBody>
          </p:sp>
          <p:sp>
            <p:nvSpPr>
              <p:cNvPr id="14" name="Freeform 45"/>
              <p:cNvSpPr>
                <a:spLocks/>
              </p:cNvSpPr>
              <p:nvPr userDrawn="1"/>
            </p:nvSpPr>
            <p:spPr bwMode="auto">
              <a:xfrm>
                <a:off x="9350767" y="6241162"/>
                <a:ext cx="289853" cy="142684"/>
              </a:xfrm>
              <a:custGeom>
                <a:avLst/>
                <a:gdLst>
                  <a:gd name="T0" fmla="*/ 0 w 182"/>
                  <a:gd name="T1" fmla="*/ 90 h 90"/>
                  <a:gd name="T2" fmla="*/ 182 w 182"/>
                  <a:gd name="T3" fmla="*/ 90 h 90"/>
                  <a:gd name="T4" fmla="*/ 91 w 182"/>
                  <a:gd name="T5" fmla="*/ 0 h 90"/>
                  <a:gd name="T6" fmla="*/ 0 w 182"/>
                  <a:gd name="T7" fmla="*/ 90 h 90"/>
                  <a:gd name="T8" fmla="*/ 0 w 182"/>
                  <a:gd name="T9" fmla="*/ 90 h 90"/>
                  <a:gd name="T10" fmla="*/ 0 w 182"/>
                  <a:gd name="T11" fmla="*/ 90 h 90"/>
                </a:gdLst>
                <a:ahLst/>
                <a:cxnLst>
                  <a:cxn ang="0">
                    <a:pos x="T0" y="T1"/>
                  </a:cxn>
                  <a:cxn ang="0">
                    <a:pos x="T2" y="T3"/>
                  </a:cxn>
                  <a:cxn ang="0">
                    <a:pos x="T4" y="T5"/>
                  </a:cxn>
                  <a:cxn ang="0">
                    <a:pos x="T6" y="T7"/>
                  </a:cxn>
                  <a:cxn ang="0">
                    <a:pos x="T8" y="T9"/>
                  </a:cxn>
                  <a:cxn ang="0">
                    <a:pos x="T10" y="T11"/>
                  </a:cxn>
                </a:cxnLst>
                <a:rect l="0" t="0" r="r" b="b"/>
                <a:pathLst>
                  <a:path w="182" h="90">
                    <a:moveTo>
                      <a:pt x="0" y="90"/>
                    </a:moveTo>
                    <a:lnTo>
                      <a:pt x="182" y="90"/>
                    </a:lnTo>
                    <a:lnTo>
                      <a:pt x="91" y="0"/>
                    </a:lnTo>
                    <a:lnTo>
                      <a:pt x="0" y="90"/>
                    </a:lnTo>
                    <a:lnTo>
                      <a:pt x="0" y="90"/>
                    </a:lnTo>
                    <a:lnTo>
                      <a:pt x="0" y="90"/>
                    </a:lnTo>
                    <a:close/>
                  </a:path>
                </a:pathLst>
              </a:custGeom>
              <a:solidFill>
                <a:srgbClr val="DB0011"/>
              </a:solidFill>
              <a:ln>
                <a:noFill/>
              </a:ln>
            </p:spPr>
            <p:txBody>
              <a:bodyPr/>
              <a:lstStyle/>
              <a:p>
                <a:pPr eaLnBrk="1" hangingPunct="1">
                  <a:defRPr/>
                </a:pPr>
                <a:endParaRPr lang="en-US" sz="970" b="1">
                  <a:solidFill>
                    <a:srgbClr val="000000"/>
                  </a:solidFill>
                  <a:latin typeface="Arial" charset="0"/>
                </a:endParaRPr>
              </a:p>
            </p:txBody>
          </p:sp>
          <p:sp>
            <p:nvSpPr>
              <p:cNvPr id="15" name="Freeform 46"/>
              <p:cNvSpPr>
                <a:spLocks/>
              </p:cNvSpPr>
              <p:nvPr userDrawn="1"/>
            </p:nvSpPr>
            <p:spPr bwMode="auto">
              <a:xfrm>
                <a:off x="9350767" y="6095121"/>
                <a:ext cx="289853" cy="146041"/>
              </a:xfrm>
              <a:custGeom>
                <a:avLst/>
                <a:gdLst>
                  <a:gd name="T0" fmla="*/ 91 w 182"/>
                  <a:gd name="T1" fmla="*/ 92 h 92"/>
                  <a:gd name="T2" fmla="*/ 182 w 182"/>
                  <a:gd name="T3" fmla="*/ 0 h 92"/>
                  <a:gd name="T4" fmla="*/ 0 w 182"/>
                  <a:gd name="T5" fmla="*/ 0 h 92"/>
                  <a:gd name="T6" fmla="*/ 91 w 182"/>
                  <a:gd name="T7" fmla="*/ 92 h 92"/>
                  <a:gd name="T8" fmla="*/ 91 w 182"/>
                  <a:gd name="T9" fmla="*/ 92 h 92"/>
                  <a:gd name="T10" fmla="*/ 91 w 182"/>
                  <a:gd name="T11" fmla="*/ 92 h 92"/>
                </a:gdLst>
                <a:ahLst/>
                <a:cxnLst>
                  <a:cxn ang="0">
                    <a:pos x="T0" y="T1"/>
                  </a:cxn>
                  <a:cxn ang="0">
                    <a:pos x="T2" y="T3"/>
                  </a:cxn>
                  <a:cxn ang="0">
                    <a:pos x="T4" y="T5"/>
                  </a:cxn>
                  <a:cxn ang="0">
                    <a:pos x="T6" y="T7"/>
                  </a:cxn>
                  <a:cxn ang="0">
                    <a:pos x="T8" y="T9"/>
                  </a:cxn>
                  <a:cxn ang="0">
                    <a:pos x="T10" y="T11"/>
                  </a:cxn>
                </a:cxnLst>
                <a:rect l="0" t="0" r="r" b="b"/>
                <a:pathLst>
                  <a:path w="182" h="92">
                    <a:moveTo>
                      <a:pt x="91" y="92"/>
                    </a:moveTo>
                    <a:lnTo>
                      <a:pt x="182" y="0"/>
                    </a:lnTo>
                    <a:lnTo>
                      <a:pt x="0" y="0"/>
                    </a:lnTo>
                    <a:lnTo>
                      <a:pt x="91" y="92"/>
                    </a:lnTo>
                    <a:lnTo>
                      <a:pt x="91" y="92"/>
                    </a:lnTo>
                    <a:lnTo>
                      <a:pt x="91" y="92"/>
                    </a:lnTo>
                    <a:close/>
                  </a:path>
                </a:pathLst>
              </a:custGeom>
              <a:solidFill>
                <a:srgbClr val="DB0011"/>
              </a:solidFill>
              <a:ln>
                <a:noFill/>
              </a:ln>
            </p:spPr>
            <p:txBody>
              <a:bodyPr/>
              <a:lstStyle/>
              <a:p>
                <a:pPr eaLnBrk="1" hangingPunct="1">
                  <a:defRPr/>
                </a:pPr>
                <a:endParaRPr lang="en-US" sz="970" b="1">
                  <a:solidFill>
                    <a:srgbClr val="000000"/>
                  </a:solidFill>
                  <a:latin typeface="Arial" charset="0"/>
                </a:endParaRPr>
              </a:p>
            </p:txBody>
          </p:sp>
          <p:sp>
            <p:nvSpPr>
              <p:cNvPr id="16" name="Freeform 47"/>
              <p:cNvSpPr>
                <a:spLocks/>
              </p:cNvSpPr>
              <p:nvPr userDrawn="1"/>
            </p:nvSpPr>
            <p:spPr bwMode="auto">
              <a:xfrm>
                <a:off x="9640620" y="6095121"/>
                <a:ext cx="145826" cy="288725"/>
              </a:xfrm>
              <a:custGeom>
                <a:avLst/>
                <a:gdLst>
                  <a:gd name="T0" fmla="*/ 0 w 92"/>
                  <a:gd name="T1" fmla="*/ 0 h 182"/>
                  <a:gd name="T2" fmla="*/ 0 w 92"/>
                  <a:gd name="T3" fmla="*/ 182 h 182"/>
                  <a:gd name="T4" fmla="*/ 92 w 92"/>
                  <a:gd name="T5" fmla="*/ 92 h 182"/>
                  <a:gd name="T6" fmla="*/ 0 w 92"/>
                  <a:gd name="T7" fmla="*/ 0 h 182"/>
                  <a:gd name="T8" fmla="*/ 0 w 92"/>
                  <a:gd name="T9" fmla="*/ 0 h 182"/>
                  <a:gd name="T10" fmla="*/ 0 w 92"/>
                  <a:gd name="T11" fmla="*/ 0 h 182"/>
                </a:gdLst>
                <a:ahLst/>
                <a:cxnLst>
                  <a:cxn ang="0">
                    <a:pos x="T0" y="T1"/>
                  </a:cxn>
                  <a:cxn ang="0">
                    <a:pos x="T2" y="T3"/>
                  </a:cxn>
                  <a:cxn ang="0">
                    <a:pos x="T4" y="T5"/>
                  </a:cxn>
                  <a:cxn ang="0">
                    <a:pos x="T6" y="T7"/>
                  </a:cxn>
                  <a:cxn ang="0">
                    <a:pos x="T8" y="T9"/>
                  </a:cxn>
                  <a:cxn ang="0">
                    <a:pos x="T10" y="T11"/>
                  </a:cxn>
                </a:cxnLst>
                <a:rect l="0" t="0" r="r" b="b"/>
                <a:pathLst>
                  <a:path w="92" h="182">
                    <a:moveTo>
                      <a:pt x="0" y="0"/>
                    </a:moveTo>
                    <a:lnTo>
                      <a:pt x="0" y="182"/>
                    </a:lnTo>
                    <a:lnTo>
                      <a:pt x="92" y="92"/>
                    </a:lnTo>
                    <a:lnTo>
                      <a:pt x="0" y="0"/>
                    </a:lnTo>
                    <a:lnTo>
                      <a:pt x="0" y="0"/>
                    </a:lnTo>
                    <a:lnTo>
                      <a:pt x="0" y="0"/>
                    </a:lnTo>
                    <a:close/>
                  </a:path>
                </a:pathLst>
              </a:custGeom>
              <a:solidFill>
                <a:srgbClr val="DB0011"/>
              </a:solidFill>
              <a:ln>
                <a:noFill/>
              </a:ln>
            </p:spPr>
            <p:txBody>
              <a:bodyPr/>
              <a:lstStyle/>
              <a:p>
                <a:pPr eaLnBrk="1" hangingPunct="1">
                  <a:defRPr/>
                </a:pPr>
                <a:endParaRPr lang="en-US" sz="970" b="1">
                  <a:solidFill>
                    <a:srgbClr val="000000"/>
                  </a:solidFill>
                  <a:latin typeface="Arial" charset="0"/>
                </a:endParaRPr>
              </a:p>
            </p:txBody>
          </p:sp>
          <p:sp>
            <p:nvSpPr>
              <p:cNvPr id="17" name="Freeform 48"/>
              <p:cNvSpPr>
                <a:spLocks/>
              </p:cNvSpPr>
              <p:nvPr userDrawn="1"/>
            </p:nvSpPr>
            <p:spPr bwMode="auto">
              <a:xfrm>
                <a:off x="8085138" y="6457706"/>
                <a:ext cx="1701308" cy="15107"/>
              </a:xfrm>
              <a:custGeom>
                <a:avLst/>
                <a:gdLst>
                  <a:gd name="T0" fmla="*/ 1072 w 1072"/>
                  <a:gd name="T1" fmla="*/ 9 h 9"/>
                  <a:gd name="T2" fmla="*/ 0 w 1072"/>
                  <a:gd name="T3" fmla="*/ 9 h 9"/>
                  <a:gd name="T4" fmla="*/ 0 w 1072"/>
                  <a:gd name="T5" fmla="*/ 0 h 9"/>
                  <a:gd name="T6" fmla="*/ 1072 w 1072"/>
                  <a:gd name="T7" fmla="*/ 0 h 9"/>
                  <a:gd name="T8" fmla="*/ 1072 w 1072"/>
                  <a:gd name="T9" fmla="*/ 9 h 9"/>
                  <a:gd name="T10" fmla="*/ 1072 w 1072"/>
                  <a:gd name="T11" fmla="*/ 9 h 9"/>
                  <a:gd name="T12" fmla="*/ 1072 w 107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72" h="9">
                    <a:moveTo>
                      <a:pt x="1072" y="9"/>
                    </a:moveTo>
                    <a:lnTo>
                      <a:pt x="0" y="9"/>
                    </a:lnTo>
                    <a:lnTo>
                      <a:pt x="0" y="0"/>
                    </a:lnTo>
                    <a:lnTo>
                      <a:pt x="1072" y="0"/>
                    </a:lnTo>
                    <a:lnTo>
                      <a:pt x="1072" y="9"/>
                    </a:lnTo>
                    <a:lnTo>
                      <a:pt x="1072" y="9"/>
                    </a:lnTo>
                    <a:lnTo>
                      <a:pt x="1072" y="9"/>
                    </a:lnTo>
                    <a:close/>
                  </a:path>
                </a:pathLst>
              </a:custGeom>
              <a:solidFill>
                <a:srgbClr val="DB0011"/>
              </a:solidFill>
              <a:ln>
                <a:noFill/>
              </a:ln>
            </p:spPr>
            <p:txBody>
              <a:bodyPr/>
              <a:lstStyle/>
              <a:p>
                <a:pPr eaLnBrk="1" hangingPunct="1">
                  <a:defRPr/>
                </a:pPr>
                <a:endParaRPr lang="en-US" sz="970" b="1">
                  <a:solidFill>
                    <a:srgbClr val="000000"/>
                  </a:solidFill>
                  <a:latin typeface="Arial" charset="0"/>
                </a:endParaRPr>
              </a:p>
            </p:txBody>
          </p:sp>
          <p:sp>
            <p:nvSpPr>
              <p:cNvPr id="18" name="Freeform 49"/>
              <p:cNvSpPr>
                <a:spLocks/>
              </p:cNvSpPr>
              <p:nvPr userDrawn="1"/>
            </p:nvSpPr>
            <p:spPr bwMode="auto">
              <a:xfrm>
                <a:off x="8085138" y="6539959"/>
                <a:ext cx="99017" cy="117504"/>
              </a:xfrm>
              <a:custGeom>
                <a:avLst/>
                <a:gdLst>
                  <a:gd name="T0" fmla="*/ 53 w 66"/>
                  <a:gd name="T1" fmla="*/ 23 h 78"/>
                  <a:gd name="T2" fmla="*/ 50 w 66"/>
                  <a:gd name="T3" fmla="*/ 16 h 78"/>
                  <a:gd name="T4" fmla="*/ 37 w 66"/>
                  <a:gd name="T5" fmla="*/ 10 h 78"/>
                  <a:gd name="T6" fmla="*/ 22 w 66"/>
                  <a:gd name="T7" fmla="*/ 16 h 78"/>
                  <a:gd name="T8" fmla="*/ 14 w 66"/>
                  <a:gd name="T9" fmla="*/ 39 h 78"/>
                  <a:gd name="T10" fmla="*/ 20 w 66"/>
                  <a:gd name="T11" fmla="*/ 61 h 78"/>
                  <a:gd name="T12" fmla="*/ 39 w 66"/>
                  <a:gd name="T13" fmla="*/ 68 h 78"/>
                  <a:gd name="T14" fmla="*/ 53 w 66"/>
                  <a:gd name="T15" fmla="*/ 66 h 78"/>
                  <a:gd name="T16" fmla="*/ 53 w 66"/>
                  <a:gd name="T17" fmla="*/ 47 h 78"/>
                  <a:gd name="T18" fmla="*/ 37 w 66"/>
                  <a:gd name="T19" fmla="*/ 47 h 78"/>
                  <a:gd name="T20" fmla="*/ 37 w 66"/>
                  <a:gd name="T21" fmla="*/ 37 h 78"/>
                  <a:gd name="T22" fmla="*/ 66 w 66"/>
                  <a:gd name="T23" fmla="*/ 37 h 78"/>
                  <a:gd name="T24" fmla="*/ 66 w 66"/>
                  <a:gd name="T25" fmla="*/ 73 h 78"/>
                  <a:gd name="T26" fmla="*/ 39 w 66"/>
                  <a:gd name="T27" fmla="*/ 78 h 78"/>
                  <a:gd name="T28" fmla="*/ 10 w 66"/>
                  <a:gd name="T29" fmla="*/ 68 h 78"/>
                  <a:gd name="T30" fmla="*/ 0 w 66"/>
                  <a:gd name="T31" fmla="*/ 40 h 78"/>
                  <a:gd name="T32" fmla="*/ 17 w 66"/>
                  <a:gd name="T33" fmla="*/ 5 h 78"/>
                  <a:gd name="T34" fmla="*/ 38 w 66"/>
                  <a:gd name="T35" fmla="*/ 0 h 78"/>
                  <a:gd name="T36" fmla="*/ 61 w 66"/>
                  <a:gd name="T37" fmla="*/ 9 h 78"/>
                  <a:gd name="T38" fmla="*/ 66 w 66"/>
                  <a:gd name="T39" fmla="*/ 23 h 78"/>
                  <a:gd name="T40" fmla="*/ 53 w 66"/>
                  <a:gd name="T41" fmla="*/ 2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78">
                    <a:moveTo>
                      <a:pt x="53" y="23"/>
                    </a:moveTo>
                    <a:cubicBezTo>
                      <a:pt x="52" y="20"/>
                      <a:pt x="52" y="18"/>
                      <a:pt x="50" y="16"/>
                    </a:cubicBezTo>
                    <a:cubicBezTo>
                      <a:pt x="47" y="12"/>
                      <a:pt x="42" y="10"/>
                      <a:pt x="37" y="10"/>
                    </a:cubicBezTo>
                    <a:cubicBezTo>
                      <a:pt x="30" y="10"/>
                      <a:pt x="25" y="12"/>
                      <a:pt x="22" y="16"/>
                    </a:cubicBezTo>
                    <a:cubicBezTo>
                      <a:pt x="15" y="22"/>
                      <a:pt x="14" y="32"/>
                      <a:pt x="14" y="39"/>
                    </a:cubicBezTo>
                    <a:cubicBezTo>
                      <a:pt x="14" y="45"/>
                      <a:pt x="15" y="55"/>
                      <a:pt x="20" y="61"/>
                    </a:cubicBezTo>
                    <a:cubicBezTo>
                      <a:pt x="25" y="66"/>
                      <a:pt x="31" y="68"/>
                      <a:pt x="39" y="68"/>
                    </a:cubicBezTo>
                    <a:cubicBezTo>
                      <a:pt x="47" y="68"/>
                      <a:pt x="51" y="66"/>
                      <a:pt x="53" y="66"/>
                    </a:cubicBezTo>
                    <a:cubicBezTo>
                      <a:pt x="53" y="47"/>
                      <a:pt x="53" y="47"/>
                      <a:pt x="53" y="47"/>
                    </a:cubicBezTo>
                    <a:cubicBezTo>
                      <a:pt x="37" y="47"/>
                      <a:pt x="37" y="47"/>
                      <a:pt x="37" y="47"/>
                    </a:cubicBezTo>
                    <a:cubicBezTo>
                      <a:pt x="37" y="37"/>
                      <a:pt x="37" y="37"/>
                      <a:pt x="37" y="37"/>
                    </a:cubicBezTo>
                    <a:cubicBezTo>
                      <a:pt x="66" y="37"/>
                      <a:pt x="66" y="37"/>
                      <a:pt x="66" y="37"/>
                    </a:cubicBezTo>
                    <a:cubicBezTo>
                      <a:pt x="66" y="73"/>
                      <a:pt x="66" y="73"/>
                      <a:pt x="66" y="73"/>
                    </a:cubicBezTo>
                    <a:cubicBezTo>
                      <a:pt x="62" y="75"/>
                      <a:pt x="53" y="78"/>
                      <a:pt x="39" y="78"/>
                    </a:cubicBezTo>
                    <a:cubicBezTo>
                      <a:pt x="24" y="78"/>
                      <a:pt x="16" y="74"/>
                      <a:pt x="10" y="68"/>
                    </a:cubicBezTo>
                    <a:cubicBezTo>
                      <a:pt x="2" y="60"/>
                      <a:pt x="0" y="49"/>
                      <a:pt x="0" y="40"/>
                    </a:cubicBezTo>
                    <a:cubicBezTo>
                      <a:pt x="0" y="28"/>
                      <a:pt x="5" y="13"/>
                      <a:pt x="17" y="5"/>
                    </a:cubicBezTo>
                    <a:cubicBezTo>
                      <a:pt x="24" y="1"/>
                      <a:pt x="32" y="0"/>
                      <a:pt x="38" y="0"/>
                    </a:cubicBezTo>
                    <a:cubicBezTo>
                      <a:pt x="45" y="0"/>
                      <a:pt x="55" y="2"/>
                      <a:pt x="61" y="9"/>
                    </a:cubicBezTo>
                    <a:cubicBezTo>
                      <a:pt x="66" y="14"/>
                      <a:pt x="66" y="19"/>
                      <a:pt x="66" y="23"/>
                    </a:cubicBezTo>
                    <a:cubicBezTo>
                      <a:pt x="53" y="23"/>
                      <a:pt x="53" y="23"/>
                      <a:pt x="53" y="23"/>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19" name="Freeform 50"/>
              <p:cNvSpPr>
                <a:spLocks/>
              </p:cNvSpPr>
              <p:nvPr userDrawn="1"/>
            </p:nvSpPr>
            <p:spPr bwMode="auto">
              <a:xfrm>
                <a:off x="8196758" y="6543316"/>
                <a:ext cx="18003" cy="110790"/>
              </a:xfrm>
              <a:custGeom>
                <a:avLst/>
                <a:gdLst>
                  <a:gd name="T0" fmla="*/ 0 w 12"/>
                  <a:gd name="T1" fmla="*/ 0 h 70"/>
                  <a:gd name="T2" fmla="*/ 12 w 12"/>
                  <a:gd name="T3" fmla="*/ 0 h 70"/>
                  <a:gd name="T4" fmla="*/ 12 w 12"/>
                  <a:gd name="T5" fmla="*/ 70 h 70"/>
                  <a:gd name="T6" fmla="*/ 0 w 12"/>
                  <a:gd name="T7" fmla="*/ 70 h 70"/>
                  <a:gd name="T8" fmla="*/ 0 w 12"/>
                  <a:gd name="T9" fmla="*/ 0 h 70"/>
                  <a:gd name="T10" fmla="*/ 0 w 12"/>
                  <a:gd name="T11" fmla="*/ 0 h 70"/>
                  <a:gd name="T12" fmla="*/ 0 w 12"/>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2" h="70">
                    <a:moveTo>
                      <a:pt x="0" y="0"/>
                    </a:moveTo>
                    <a:lnTo>
                      <a:pt x="12" y="0"/>
                    </a:lnTo>
                    <a:lnTo>
                      <a:pt x="12" y="70"/>
                    </a:lnTo>
                    <a:lnTo>
                      <a:pt x="0" y="70"/>
                    </a:lnTo>
                    <a:lnTo>
                      <a:pt x="0" y="0"/>
                    </a:lnTo>
                    <a:lnTo>
                      <a:pt x="0" y="0"/>
                    </a:lnTo>
                    <a:lnTo>
                      <a:pt x="0" y="0"/>
                    </a:ln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0" name="Freeform 51"/>
              <p:cNvSpPr>
                <a:spLocks noEditPoints="1"/>
              </p:cNvSpPr>
              <p:nvPr userDrawn="1"/>
            </p:nvSpPr>
            <p:spPr bwMode="auto">
              <a:xfrm>
                <a:off x="8225563" y="6575210"/>
                <a:ext cx="79214" cy="82253"/>
              </a:xfrm>
              <a:custGeom>
                <a:avLst/>
                <a:gdLst>
                  <a:gd name="T0" fmla="*/ 27 w 53"/>
                  <a:gd name="T1" fmla="*/ 46 h 55"/>
                  <a:gd name="T2" fmla="*/ 40 w 53"/>
                  <a:gd name="T3" fmla="*/ 27 h 55"/>
                  <a:gd name="T4" fmla="*/ 27 w 53"/>
                  <a:gd name="T5" fmla="*/ 9 h 55"/>
                  <a:gd name="T6" fmla="*/ 13 w 53"/>
                  <a:gd name="T7" fmla="*/ 28 h 55"/>
                  <a:gd name="T8" fmla="*/ 27 w 53"/>
                  <a:gd name="T9" fmla="*/ 46 h 55"/>
                  <a:gd name="T10" fmla="*/ 27 w 53"/>
                  <a:gd name="T11" fmla="*/ 0 h 55"/>
                  <a:gd name="T12" fmla="*/ 53 w 53"/>
                  <a:gd name="T13" fmla="*/ 27 h 55"/>
                  <a:gd name="T14" fmla="*/ 26 w 53"/>
                  <a:gd name="T15" fmla="*/ 55 h 55"/>
                  <a:gd name="T16" fmla="*/ 0 w 53"/>
                  <a:gd name="T17" fmla="*/ 28 h 55"/>
                  <a:gd name="T18" fmla="*/ 27 w 53"/>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5">
                    <a:moveTo>
                      <a:pt x="27" y="46"/>
                    </a:moveTo>
                    <a:cubicBezTo>
                      <a:pt x="33" y="46"/>
                      <a:pt x="40" y="41"/>
                      <a:pt x="40" y="27"/>
                    </a:cubicBezTo>
                    <a:cubicBezTo>
                      <a:pt x="40" y="17"/>
                      <a:pt x="36" y="9"/>
                      <a:pt x="27" y="9"/>
                    </a:cubicBezTo>
                    <a:cubicBezTo>
                      <a:pt x="18" y="9"/>
                      <a:pt x="13" y="17"/>
                      <a:pt x="13" y="28"/>
                    </a:cubicBezTo>
                    <a:cubicBezTo>
                      <a:pt x="13" y="39"/>
                      <a:pt x="17" y="46"/>
                      <a:pt x="27" y="46"/>
                    </a:cubicBezTo>
                    <a:close/>
                    <a:moveTo>
                      <a:pt x="27" y="0"/>
                    </a:moveTo>
                    <a:cubicBezTo>
                      <a:pt x="46" y="0"/>
                      <a:pt x="53" y="15"/>
                      <a:pt x="53" y="27"/>
                    </a:cubicBezTo>
                    <a:cubicBezTo>
                      <a:pt x="53" y="42"/>
                      <a:pt x="44" y="55"/>
                      <a:pt x="26" y="55"/>
                    </a:cubicBezTo>
                    <a:cubicBezTo>
                      <a:pt x="10" y="55"/>
                      <a:pt x="0" y="44"/>
                      <a:pt x="0" y="28"/>
                    </a:cubicBezTo>
                    <a:cubicBezTo>
                      <a:pt x="0" y="15"/>
                      <a:pt x="6" y="0"/>
                      <a:pt x="27" y="0"/>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1" name="Freeform 52"/>
              <p:cNvSpPr>
                <a:spLocks noEditPoints="1"/>
              </p:cNvSpPr>
              <p:nvPr userDrawn="1"/>
            </p:nvSpPr>
            <p:spPr bwMode="auto">
              <a:xfrm>
                <a:off x="8313779" y="6543316"/>
                <a:ext cx="75614" cy="112469"/>
              </a:xfrm>
              <a:custGeom>
                <a:avLst/>
                <a:gdLst>
                  <a:gd name="T0" fmla="*/ 25 w 51"/>
                  <a:gd name="T1" fmla="*/ 30 h 75"/>
                  <a:gd name="T2" fmla="*/ 12 w 51"/>
                  <a:gd name="T3" fmla="*/ 48 h 75"/>
                  <a:gd name="T4" fmla="*/ 25 w 51"/>
                  <a:gd name="T5" fmla="*/ 66 h 75"/>
                  <a:gd name="T6" fmla="*/ 38 w 51"/>
                  <a:gd name="T7" fmla="*/ 49 h 75"/>
                  <a:gd name="T8" fmla="*/ 25 w 51"/>
                  <a:gd name="T9" fmla="*/ 30 h 75"/>
                  <a:gd name="T10" fmla="*/ 13 w 51"/>
                  <a:gd name="T11" fmla="*/ 29 h 75"/>
                  <a:gd name="T12" fmla="*/ 28 w 51"/>
                  <a:gd name="T13" fmla="*/ 21 h 75"/>
                  <a:gd name="T14" fmla="*/ 51 w 51"/>
                  <a:gd name="T15" fmla="*/ 48 h 75"/>
                  <a:gd name="T16" fmla="*/ 45 w 51"/>
                  <a:gd name="T17" fmla="*/ 68 h 75"/>
                  <a:gd name="T18" fmla="*/ 28 w 51"/>
                  <a:gd name="T19" fmla="*/ 75 h 75"/>
                  <a:gd name="T20" fmla="*/ 12 w 51"/>
                  <a:gd name="T21" fmla="*/ 67 h 75"/>
                  <a:gd name="T22" fmla="*/ 12 w 51"/>
                  <a:gd name="T23" fmla="*/ 74 h 75"/>
                  <a:gd name="T24" fmla="*/ 0 w 51"/>
                  <a:gd name="T25" fmla="*/ 74 h 75"/>
                  <a:gd name="T26" fmla="*/ 0 w 51"/>
                  <a:gd name="T27" fmla="*/ 63 h 75"/>
                  <a:gd name="T28" fmla="*/ 0 w 51"/>
                  <a:gd name="T29" fmla="*/ 0 h 75"/>
                  <a:gd name="T30" fmla="*/ 13 w 51"/>
                  <a:gd name="T31" fmla="*/ 0 h 75"/>
                  <a:gd name="T32" fmla="*/ 13 w 51"/>
                  <a:gd name="T3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25" y="30"/>
                    </a:moveTo>
                    <a:cubicBezTo>
                      <a:pt x="16" y="30"/>
                      <a:pt x="12" y="37"/>
                      <a:pt x="12" y="48"/>
                    </a:cubicBezTo>
                    <a:cubicBezTo>
                      <a:pt x="12" y="59"/>
                      <a:pt x="17" y="66"/>
                      <a:pt x="25" y="66"/>
                    </a:cubicBezTo>
                    <a:cubicBezTo>
                      <a:pt x="34" y="66"/>
                      <a:pt x="38" y="59"/>
                      <a:pt x="38" y="49"/>
                    </a:cubicBezTo>
                    <a:cubicBezTo>
                      <a:pt x="38" y="39"/>
                      <a:pt x="35" y="30"/>
                      <a:pt x="25" y="30"/>
                    </a:cubicBezTo>
                    <a:close/>
                    <a:moveTo>
                      <a:pt x="13" y="29"/>
                    </a:moveTo>
                    <a:cubicBezTo>
                      <a:pt x="16" y="25"/>
                      <a:pt x="21" y="21"/>
                      <a:pt x="28" y="21"/>
                    </a:cubicBezTo>
                    <a:cubicBezTo>
                      <a:pt x="42" y="21"/>
                      <a:pt x="51" y="32"/>
                      <a:pt x="51" y="48"/>
                    </a:cubicBezTo>
                    <a:cubicBezTo>
                      <a:pt x="51" y="58"/>
                      <a:pt x="48" y="64"/>
                      <a:pt x="45" y="68"/>
                    </a:cubicBezTo>
                    <a:cubicBezTo>
                      <a:pt x="41" y="73"/>
                      <a:pt x="35" y="75"/>
                      <a:pt x="28" y="75"/>
                    </a:cubicBezTo>
                    <a:cubicBezTo>
                      <a:pt x="21" y="75"/>
                      <a:pt x="16" y="72"/>
                      <a:pt x="12" y="67"/>
                    </a:cubicBezTo>
                    <a:cubicBezTo>
                      <a:pt x="12" y="74"/>
                      <a:pt x="12" y="74"/>
                      <a:pt x="12" y="74"/>
                    </a:cubicBezTo>
                    <a:cubicBezTo>
                      <a:pt x="0" y="74"/>
                      <a:pt x="0" y="74"/>
                      <a:pt x="0" y="74"/>
                    </a:cubicBezTo>
                    <a:cubicBezTo>
                      <a:pt x="0" y="70"/>
                      <a:pt x="0" y="67"/>
                      <a:pt x="0" y="63"/>
                    </a:cubicBezTo>
                    <a:cubicBezTo>
                      <a:pt x="0" y="0"/>
                      <a:pt x="0" y="0"/>
                      <a:pt x="0" y="0"/>
                    </a:cubicBezTo>
                    <a:cubicBezTo>
                      <a:pt x="13" y="0"/>
                      <a:pt x="13" y="0"/>
                      <a:pt x="13" y="0"/>
                    </a:cubicBezTo>
                    <a:cubicBezTo>
                      <a:pt x="13" y="29"/>
                      <a:pt x="13" y="29"/>
                      <a:pt x="13" y="29"/>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2" name="Freeform 53"/>
              <p:cNvSpPr>
                <a:spLocks noEditPoints="1"/>
              </p:cNvSpPr>
              <p:nvPr userDrawn="1"/>
            </p:nvSpPr>
            <p:spPr bwMode="auto">
              <a:xfrm>
                <a:off x="8396594" y="6575210"/>
                <a:ext cx="68412" cy="82253"/>
              </a:xfrm>
              <a:custGeom>
                <a:avLst/>
                <a:gdLst>
                  <a:gd name="T0" fmla="*/ 29 w 46"/>
                  <a:gd name="T1" fmla="*/ 28 h 55"/>
                  <a:gd name="T2" fmla="*/ 13 w 46"/>
                  <a:gd name="T3" fmla="*/ 38 h 55"/>
                  <a:gd name="T4" fmla="*/ 22 w 46"/>
                  <a:gd name="T5" fmla="*/ 46 h 55"/>
                  <a:gd name="T6" fmla="*/ 30 w 46"/>
                  <a:gd name="T7" fmla="*/ 42 h 55"/>
                  <a:gd name="T8" fmla="*/ 33 w 46"/>
                  <a:gd name="T9" fmla="*/ 28 h 55"/>
                  <a:gd name="T10" fmla="*/ 29 w 46"/>
                  <a:gd name="T11" fmla="*/ 28 h 55"/>
                  <a:gd name="T12" fmla="*/ 35 w 46"/>
                  <a:gd name="T13" fmla="*/ 53 h 55"/>
                  <a:gd name="T14" fmla="*/ 34 w 46"/>
                  <a:gd name="T15" fmla="*/ 46 h 55"/>
                  <a:gd name="T16" fmla="*/ 18 w 46"/>
                  <a:gd name="T17" fmla="*/ 55 h 55"/>
                  <a:gd name="T18" fmla="*/ 5 w 46"/>
                  <a:gd name="T19" fmla="*/ 50 h 55"/>
                  <a:gd name="T20" fmla="*/ 0 w 46"/>
                  <a:gd name="T21" fmla="*/ 39 h 55"/>
                  <a:gd name="T22" fmla="*/ 28 w 46"/>
                  <a:gd name="T23" fmla="*/ 20 h 55"/>
                  <a:gd name="T24" fmla="*/ 33 w 46"/>
                  <a:gd name="T25" fmla="*/ 21 h 55"/>
                  <a:gd name="T26" fmla="*/ 32 w 46"/>
                  <a:gd name="T27" fmla="*/ 12 h 55"/>
                  <a:gd name="T28" fmla="*/ 24 w 46"/>
                  <a:gd name="T29" fmla="*/ 8 h 55"/>
                  <a:gd name="T30" fmla="*/ 15 w 46"/>
                  <a:gd name="T31" fmla="*/ 16 h 55"/>
                  <a:gd name="T32" fmla="*/ 3 w 46"/>
                  <a:gd name="T33" fmla="*/ 16 h 55"/>
                  <a:gd name="T34" fmla="*/ 8 w 46"/>
                  <a:gd name="T35" fmla="*/ 5 h 55"/>
                  <a:gd name="T36" fmla="*/ 25 w 46"/>
                  <a:gd name="T37" fmla="*/ 0 h 55"/>
                  <a:gd name="T38" fmla="*/ 42 w 46"/>
                  <a:gd name="T39" fmla="*/ 7 h 55"/>
                  <a:gd name="T40" fmla="*/ 45 w 46"/>
                  <a:gd name="T41" fmla="*/ 18 h 55"/>
                  <a:gd name="T42" fmla="*/ 45 w 46"/>
                  <a:gd name="T43" fmla="*/ 40 h 55"/>
                  <a:gd name="T44" fmla="*/ 46 w 46"/>
                  <a:gd name="T45" fmla="*/ 53 h 55"/>
                  <a:gd name="T46" fmla="*/ 35 w 46"/>
                  <a:gd name="T4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5">
                    <a:moveTo>
                      <a:pt x="29" y="28"/>
                    </a:moveTo>
                    <a:cubicBezTo>
                      <a:pt x="20" y="28"/>
                      <a:pt x="13" y="31"/>
                      <a:pt x="13" y="38"/>
                    </a:cubicBezTo>
                    <a:cubicBezTo>
                      <a:pt x="13" y="42"/>
                      <a:pt x="16" y="46"/>
                      <a:pt x="22" y="46"/>
                    </a:cubicBezTo>
                    <a:cubicBezTo>
                      <a:pt x="26" y="46"/>
                      <a:pt x="29" y="44"/>
                      <a:pt x="30" y="42"/>
                    </a:cubicBezTo>
                    <a:cubicBezTo>
                      <a:pt x="33" y="38"/>
                      <a:pt x="33" y="35"/>
                      <a:pt x="33" y="28"/>
                    </a:cubicBezTo>
                    <a:cubicBezTo>
                      <a:pt x="32" y="28"/>
                      <a:pt x="30" y="28"/>
                      <a:pt x="29" y="28"/>
                    </a:cubicBezTo>
                    <a:close/>
                    <a:moveTo>
                      <a:pt x="35" y="53"/>
                    </a:moveTo>
                    <a:cubicBezTo>
                      <a:pt x="34" y="51"/>
                      <a:pt x="34" y="48"/>
                      <a:pt x="34" y="46"/>
                    </a:cubicBezTo>
                    <a:cubicBezTo>
                      <a:pt x="30" y="52"/>
                      <a:pt x="25" y="55"/>
                      <a:pt x="18" y="55"/>
                    </a:cubicBezTo>
                    <a:cubicBezTo>
                      <a:pt x="12" y="55"/>
                      <a:pt x="8" y="53"/>
                      <a:pt x="5" y="50"/>
                    </a:cubicBezTo>
                    <a:cubicBezTo>
                      <a:pt x="2" y="47"/>
                      <a:pt x="0" y="43"/>
                      <a:pt x="0" y="39"/>
                    </a:cubicBezTo>
                    <a:cubicBezTo>
                      <a:pt x="0" y="29"/>
                      <a:pt x="8" y="20"/>
                      <a:pt x="28" y="20"/>
                    </a:cubicBezTo>
                    <a:cubicBezTo>
                      <a:pt x="30" y="20"/>
                      <a:pt x="32" y="21"/>
                      <a:pt x="33" y="21"/>
                    </a:cubicBezTo>
                    <a:cubicBezTo>
                      <a:pt x="33" y="16"/>
                      <a:pt x="33" y="14"/>
                      <a:pt x="32" y="12"/>
                    </a:cubicBezTo>
                    <a:cubicBezTo>
                      <a:pt x="31" y="9"/>
                      <a:pt x="28" y="8"/>
                      <a:pt x="24" y="8"/>
                    </a:cubicBezTo>
                    <a:cubicBezTo>
                      <a:pt x="19" y="8"/>
                      <a:pt x="15" y="11"/>
                      <a:pt x="15" y="16"/>
                    </a:cubicBezTo>
                    <a:cubicBezTo>
                      <a:pt x="3" y="16"/>
                      <a:pt x="3" y="16"/>
                      <a:pt x="3" y="16"/>
                    </a:cubicBezTo>
                    <a:cubicBezTo>
                      <a:pt x="3" y="11"/>
                      <a:pt x="4" y="8"/>
                      <a:pt x="8" y="5"/>
                    </a:cubicBezTo>
                    <a:cubicBezTo>
                      <a:pt x="12" y="1"/>
                      <a:pt x="19" y="0"/>
                      <a:pt x="25" y="0"/>
                    </a:cubicBezTo>
                    <a:cubicBezTo>
                      <a:pt x="32" y="0"/>
                      <a:pt x="39" y="2"/>
                      <a:pt x="42" y="7"/>
                    </a:cubicBezTo>
                    <a:cubicBezTo>
                      <a:pt x="44" y="9"/>
                      <a:pt x="45" y="13"/>
                      <a:pt x="45" y="18"/>
                    </a:cubicBezTo>
                    <a:cubicBezTo>
                      <a:pt x="45" y="40"/>
                      <a:pt x="45" y="40"/>
                      <a:pt x="45" y="40"/>
                    </a:cubicBezTo>
                    <a:cubicBezTo>
                      <a:pt x="45" y="43"/>
                      <a:pt x="45" y="48"/>
                      <a:pt x="46" y="53"/>
                    </a:cubicBezTo>
                    <a:cubicBezTo>
                      <a:pt x="35" y="53"/>
                      <a:pt x="35" y="53"/>
                      <a:pt x="35" y="53"/>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3" name="Freeform 54"/>
              <p:cNvSpPr>
                <a:spLocks/>
              </p:cNvSpPr>
              <p:nvPr userDrawn="1"/>
            </p:nvSpPr>
            <p:spPr bwMode="auto">
              <a:xfrm>
                <a:off x="8475808" y="6543316"/>
                <a:ext cx="18003" cy="110790"/>
              </a:xfrm>
              <a:custGeom>
                <a:avLst/>
                <a:gdLst>
                  <a:gd name="T0" fmla="*/ 0 w 12"/>
                  <a:gd name="T1" fmla="*/ 0 h 70"/>
                  <a:gd name="T2" fmla="*/ 12 w 12"/>
                  <a:gd name="T3" fmla="*/ 0 h 70"/>
                  <a:gd name="T4" fmla="*/ 12 w 12"/>
                  <a:gd name="T5" fmla="*/ 70 h 70"/>
                  <a:gd name="T6" fmla="*/ 0 w 12"/>
                  <a:gd name="T7" fmla="*/ 70 h 70"/>
                  <a:gd name="T8" fmla="*/ 0 w 12"/>
                  <a:gd name="T9" fmla="*/ 0 h 70"/>
                  <a:gd name="T10" fmla="*/ 0 w 12"/>
                  <a:gd name="T11" fmla="*/ 0 h 70"/>
                  <a:gd name="T12" fmla="*/ 0 w 12"/>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2" h="70">
                    <a:moveTo>
                      <a:pt x="0" y="0"/>
                    </a:moveTo>
                    <a:lnTo>
                      <a:pt x="12" y="0"/>
                    </a:lnTo>
                    <a:lnTo>
                      <a:pt x="12" y="70"/>
                    </a:lnTo>
                    <a:lnTo>
                      <a:pt x="0" y="70"/>
                    </a:lnTo>
                    <a:lnTo>
                      <a:pt x="0" y="0"/>
                    </a:lnTo>
                    <a:lnTo>
                      <a:pt x="0" y="0"/>
                    </a:lnTo>
                    <a:lnTo>
                      <a:pt x="0" y="0"/>
                    </a:ln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4" name="Freeform 55"/>
              <p:cNvSpPr>
                <a:spLocks noEditPoints="1"/>
              </p:cNvSpPr>
              <p:nvPr userDrawn="1"/>
            </p:nvSpPr>
            <p:spPr bwMode="auto">
              <a:xfrm>
                <a:off x="8522617" y="6543316"/>
                <a:ext cx="108020" cy="110790"/>
              </a:xfrm>
              <a:custGeom>
                <a:avLst/>
                <a:gdLst>
                  <a:gd name="T0" fmla="*/ 45 w 68"/>
                  <a:gd name="T1" fmla="*/ 44 h 70"/>
                  <a:gd name="T2" fmla="*/ 34 w 68"/>
                  <a:gd name="T3" fmla="*/ 12 h 70"/>
                  <a:gd name="T4" fmla="*/ 23 w 68"/>
                  <a:gd name="T5" fmla="*/ 44 h 70"/>
                  <a:gd name="T6" fmla="*/ 45 w 68"/>
                  <a:gd name="T7" fmla="*/ 44 h 70"/>
                  <a:gd name="T8" fmla="*/ 45 w 68"/>
                  <a:gd name="T9" fmla="*/ 44 h 70"/>
                  <a:gd name="T10" fmla="*/ 45 w 68"/>
                  <a:gd name="T11" fmla="*/ 44 h 70"/>
                  <a:gd name="T12" fmla="*/ 42 w 68"/>
                  <a:gd name="T13" fmla="*/ 0 h 70"/>
                  <a:gd name="T14" fmla="*/ 68 w 68"/>
                  <a:gd name="T15" fmla="*/ 70 h 70"/>
                  <a:gd name="T16" fmla="*/ 55 w 68"/>
                  <a:gd name="T17" fmla="*/ 70 h 70"/>
                  <a:gd name="T18" fmla="*/ 49 w 68"/>
                  <a:gd name="T19" fmla="*/ 53 h 70"/>
                  <a:gd name="T20" fmla="*/ 19 w 68"/>
                  <a:gd name="T21" fmla="*/ 53 h 70"/>
                  <a:gd name="T22" fmla="*/ 12 w 68"/>
                  <a:gd name="T23" fmla="*/ 70 h 70"/>
                  <a:gd name="T24" fmla="*/ 0 w 68"/>
                  <a:gd name="T25" fmla="*/ 70 h 70"/>
                  <a:gd name="T26" fmla="*/ 27 w 68"/>
                  <a:gd name="T27" fmla="*/ 0 h 70"/>
                  <a:gd name="T28" fmla="*/ 42 w 68"/>
                  <a:gd name="T29" fmla="*/ 0 h 70"/>
                  <a:gd name="T30" fmla="*/ 42 w 68"/>
                  <a:gd name="T31" fmla="*/ 0 h 70"/>
                  <a:gd name="T32" fmla="*/ 42 w 68"/>
                  <a:gd name="T3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70">
                    <a:moveTo>
                      <a:pt x="45" y="44"/>
                    </a:moveTo>
                    <a:lnTo>
                      <a:pt x="34" y="12"/>
                    </a:lnTo>
                    <a:lnTo>
                      <a:pt x="23" y="44"/>
                    </a:lnTo>
                    <a:lnTo>
                      <a:pt x="45" y="44"/>
                    </a:lnTo>
                    <a:lnTo>
                      <a:pt x="45" y="44"/>
                    </a:lnTo>
                    <a:lnTo>
                      <a:pt x="45" y="44"/>
                    </a:lnTo>
                    <a:close/>
                    <a:moveTo>
                      <a:pt x="42" y="0"/>
                    </a:moveTo>
                    <a:lnTo>
                      <a:pt x="68" y="70"/>
                    </a:lnTo>
                    <a:lnTo>
                      <a:pt x="55" y="70"/>
                    </a:lnTo>
                    <a:lnTo>
                      <a:pt x="49" y="53"/>
                    </a:lnTo>
                    <a:lnTo>
                      <a:pt x="19" y="53"/>
                    </a:lnTo>
                    <a:lnTo>
                      <a:pt x="12" y="70"/>
                    </a:lnTo>
                    <a:lnTo>
                      <a:pt x="0" y="70"/>
                    </a:lnTo>
                    <a:lnTo>
                      <a:pt x="27" y="0"/>
                    </a:lnTo>
                    <a:lnTo>
                      <a:pt x="42" y="0"/>
                    </a:lnTo>
                    <a:lnTo>
                      <a:pt x="42" y="0"/>
                    </a:lnTo>
                    <a:lnTo>
                      <a:pt x="42" y="0"/>
                    </a:ln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5" name="Freeform 56"/>
              <p:cNvSpPr>
                <a:spLocks/>
              </p:cNvSpPr>
              <p:nvPr userDrawn="1"/>
            </p:nvSpPr>
            <p:spPr bwMode="auto">
              <a:xfrm>
                <a:off x="8630636" y="6575210"/>
                <a:ext cx="66613" cy="82253"/>
              </a:xfrm>
              <a:custGeom>
                <a:avLst/>
                <a:gdLst>
                  <a:gd name="T0" fmla="*/ 12 w 44"/>
                  <a:gd name="T1" fmla="*/ 38 h 55"/>
                  <a:gd name="T2" fmla="*/ 22 w 44"/>
                  <a:gd name="T3" fmla="*/ 46 h 55"/>
                  <a:gd name="T4" fmla="*/ 30 w 44"/>
                  <a:gd name="T5" fmla="*/ 43 h 55"/>
                  <a:gd name="T6" fmla="*/ 32 w 44"/>
                  <a:gd name="T7" fmla="*/ 39 h 55"/>
                  <a:gd name="T8" fmla="*/ 25 w 44"/>
                  <a:gd name="T9" fmla="*/ 33 h 55"/>
                  <a:gd name="T10" fmla="*/ 20 w 44"/>
                  <a:gd name="T11" fmla="*/ 32 h 55"/>
                  <a:gd name="T12" fmla="*/ 15 w 44"/>
                  <a:gd name="T13" fmla="*/ 30 h 55"/>
                  <a:gd name="T14" fmla="*/ 1 w 44"/>
                  <a:gd name="T15" fmla="*/ 16 h 55"/>
                  <a:gd name="T16" fmla="*/ 23 w 44"/>
                  <a:gd name="T17" fmla="*/ 0 h 55"/>
                  <a:gd name="T18" fmla="*/ 40 w 44"/>
                  <a:gd name="T19" fmla="*/ 8 h 55"/>
                  <a:gd name="T20" fmla="*/ 42 w 44"/>
                  <a:gd name="T21" fmla="*/ 16 h 55"/>
                  <a:gd name="T22" fmla="*/ 30 w 44"/>
                  <a:gd name="T23" fmla="*/ 16 h 55"/>
                  <a:gd name="T24" fmla="*/ 22 w 44"/>
                  <a:gd name="T25" fmla="*/ 8 h 55"/>
                  <a:gd name="T26" fmla="*/ 13 w 44"/>
                  <a:gd name="T27" fmla="*/ 15 h 55"/>
                  <a:gd name="T28" fmla="*/ 20 w 44"/>
                  <a:gd name="T29" fmla="*/ 21 h 55"/>
                  <a:gd name="T30" fmla="*/ 31 w 44"/>
                  <a:gd name="T31" fmla="*/ 23 h 55"/>
                  <a:gd name="T32" fmla="*/ 41 w 44"/>
                  <a:gd name="T33" fmla="*/ 29 h 55"/>
                  <a:gd name="T34" fmla="*/ 44 w 44"/>
                  <a:gd name="T35" fmla="*/ 37 h 55"/>
                  <a:gd name="T36" fmla="*/ 44 w 44"/>
                  <a:gd name="T37" fmla="*/ 39 h 55"/>
                  <a:gd name="T38" fmla="*/ 37 w 44"/>
                  <a:gd name="T39" fmla="*/ 51 h 55"/>
                  <a:gd name="T40" fmla="*/ 21 w 44"/>
                  <a:gd name="T41" fmla="*/ 55 h 55"/>
                  <a:gd name="T42" fmla="*/ 3 w 44"/>
                  <a:gd name="T43" fmla="*/ 48 h 55"/>
                  <a:gd name="T44" fmla="*/ 0 w 44"/>
                  <a:gd name="T45" fmla="*/ 38 h 55"/>
                  <a:gd name="T46" fmla="*/ 12 w 44"/>
                  <a:gd name="T4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5">
                    <a:moveTo>
                      <a:pt x="12" y="38"/>
                    </a:moveTo>
                    <a:cubicBezTo>
                      <a:pt x="12" y="42"/>
                      <a:pt x="14" y="46"/>
                      <a:pt x="22" y="46"/>
                    </a:cubicBezTo>
                    <a:cubicBezTo>
                      <a:pt x="26" y="46"/>
                      <a:pt x="29" y="45"/>
                      <a:pt x="30" y="43"/>
                    </a:cubicBezTo>
                    <a:cubicBezTo>
                      <a:pt x="31" y="42"/>
                      <a:pt x="32" y="40"/>
                      <a:pt x="32" y="39"/>
                    </a:cubicBezTo>
                    <a:cubicBezTo>
                      <a:pt x="32" y="36"/>
                      <a:pt x="30" y="35"/>
                      <a:pt x="25" y="33"/>
                    </a:cubicBezTo>
                    <a:cubicBezTo>
                      <a:pt x="24" y="33"/>
                      <a:pt x="22" y="32"/>
                      <a:pt x="20" y="32"/>
                    </a:cubicBezTo>
                    <a:cubicBezTo>
                      <a:pt x="18" y="31"/>
                      <a:pt x="17" y="31"/>
                      <a:pt x="15" y="30"/>
                    </a:cubicBezTo>
                    <a:cubicBezTo>
                      <a:pt x="9" y="29"/>
                      <a:pt x="1" y="26"/>
                      <a:pt x="1" y="16"/>
                    </a:cubicBezTo>
                    <a:cubicBezTo>
                      <a:pt x="1" y="6"/>
                      <a:pt x="10" y="0"/>
                      <a:pt x="23" y="0"/>
                    </a:cubicBezTo>
                    <a:cubicBezTo>
                      <a:pt x="29" y="0"/>
                      <a:pt x="37" y="2"/>
                      <a:pt x="40" y="8"/>
                    </a:cubicBezTo>
                    <a:cubicBezTo>
                      <a:pt x="42" y="10"/>
                      <a:pt x="42" y="13"/>
                      <a:pt x="42" y="16"/>
                    </a:cubicBezTo>
                    <a:cubicBezTo>
                      <a:pt x="30" y="16"/>
                      <a:pt x="30" y="16"/>
                      <a:pt x="30" y="16"/>
                    </a:cubicBezTo>
                    <a:cubicBezTo>
                      <a:pt x="30" y="9"/>
                      <a:pt x="25" y="8"/>
                      <a:pt x="22" y="8"/>
                    </a:cubicBezTo>
                    <a:cubicBezTo>
                      <a:pt x="18" y="8"/>
                      <a:pt x="13" y="10"/>
                      <a:pt x="13" y="15"/>
                    </a:cubicBezTo>
                    <a:cubicBezTo>
                      <a:pt x="13" y="19"/>
                      <a:pt x="17" y="20"/>
                      <a:pt x="20" y="21"/>
                    </a:cubicBezTo>
                    <a:cubicBezTo>
                      <a:pt x="25" y="22"/>
                      <a:pt x="28" y="23"/>
                      <a:pt x="31" y="23"/>
                    </a:cubicBezTo>
                    <a:cubicBezTo>
                      <a:pt x="36" y="25"/>
                      <a:pt x="39" y="27"/>
                      <a:pt x="41" y="29"/>
                    </a:cubicBezTo>
                    <a:cubicBezTo>
                      <a:pt x="43" y="31"/>
                      <a:pt x="44" y="34"/>
                      <a:pt x="44" y="37"/>
                    </a:cubicBezTo>
                    <a:cubicBezTo>
                      <a:pt x="44" y="38"/>
                      <a:pt x="44" y="39"/>
                      <a:pt x="44" y="39"/>
                    </a:cubicBezTo>
                    <a:cubicBezTo>
                      <a:pt x="43" y="44"/>
                      <a:pt x="40" y="48"/>
                      <a:pt x="37" y="51"/>
                    </a:cubicBezTo>
                    <a:cubicBezTo>
                      <a:pt x="32" y="53"/>
                      <a:pt x="27" y="55"/>
                      <a:pt x="21" y="55"/>
                    </a:cubicBezTo>
                    <a:cubicBezTo>
                      <a:pt x="14" y="55"/>
                      <a:pt x="8" y="53"/>
                      <a:pt x="3" y="48"/>
                    </a:cubicBezTo>
                    <a:cubicBezTo>
                      <a:pt x="1" y="45"/>
                      <a:pt x="0" y="41"/>
                      <a:pt x="0" y="38"/>
                    </a:cubicBezTo>
                    <a:cubicBezTo>
                      <a:pt x="12" y="38"/>
                      <a:pt x="12" y="38"/>
                      <a:pt x="12" y="38"/>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6" name="Freeform 57"/>
              <p:cNvSpPr>
                <a:spLocks/>
              </p:cNvSpPr>
              <p:nvPr userDrawn="1"/>
            </p:nvSpPr>
            <p:spPr bwMode="auto">
              <a:xfrm>
                <a:off x="8700850" y="6575210"/>
                <a:ext cx="66612" cy="82253"/>
              </a:xfrm>
              <a:custGeom>
                <a:avLst/>
                <a:gdLst>
                  <a:gd name="T0" fmla="*/ 12 w 44"/>
                  <a:gd name="T1" fmla="*/ 38 h 55"/>
                  <a:gd name="T2" fmla="*/ 22 w 44"/>
                  <a:gd name="T3" fmla="*/ 46 h 55"/>
                  <a:gd name="T4" fmla="*/ 31 w 44"/>
                  <a:gd name="T5" fmla="*/ 43 h 55"/>
                  <a:gd name="T6" fmla="*/ 32 w 44"/>
                  <a:gd name="T7" fmla="*/ 39 h 55"/>
                  <a:gd name="T8" fmla="*/ 26 w 44"/>
                  <a:gd name="T9" fmla="*/ 33 h 55"/>
                  <a:gd name="T10" fmla="*/ 20 w 44"/>
                  <a:gd name="T11" fmla="*/ 32 h 55"/>
                  <a:gd name="T12" fmla="*/ 15 w 44"/>
                  <a:gd name="T13" fmla="*/ 30 h 55"/>
                  <a:gd name="T14" fmla="*/ 1 w 44"/>
                  <a:gd name="T15" fmla="*/ 16 h 55"/>
                  <a:gd name="T16" fmla="*/ 23 w 44"/>
                  <a:gd name="T17" fmla="*/ 0 h 55"/>
                  <a:gd name="T18" fmla="*/ 40 w 44"/>
                  <a:gd name="T19" fmla="*/ 8 h 55"/>
                  <a:gd name="T20" fmla="*/ 43 w 44"/>
                  <a:gd name="T21" fmla="*/ 16 h 55"/>
                  <a:gd name="T22" fmla="*/ 31 w 44"/>
                  <a:gd name="T23" fmla="*/ 16 h 55"/>
                  <a:gd name="T24" fmla="*/ 22 w 44"/>
                  <a:gd name="T25" fmla="*/ 8 h 55"/>
                  <a:gd name="T26" fmla="*/ 13 w 44"/>
                  <a:gd name="T27" fmla="*/ 15 h 55"/>
                  <a:gd name="T28" fmla="*/ 20 w 44"/>
                  <a:gd name="T29" fmla="*/ 21 h 55"/>
                  <a:gd name="T30" fmla="*/ 31 w 44"/>
                  <a:gd name="T31" fmla="*/ 23 h 55"/>
                  <a:gd name="T32" fmla="*/ 41 w 44"/>
                  <a:gd name="T33" fmla="*/ 29 h 55"/>
                  <a:gd name="T34" fmla="*/ 44 w 44"/>
                  <a:gd name="T35" fmla="*/ 37 h 55"/>
                  <a:gd name="T36" fmla="*/ 44 w 44"/>
                  <a:gd name="T37" fmla="*/ 39 h 55"/>
                  <a:gd name="T38" fmla="*/ 37 w 44"/>
                  <a:gd name="T39" fmla="*/ 51 h 55"/>
                  <a:gd name="T40" fmla="*/ 21 w 44"/>
                  <a:gd name="T41" fmla="*/ 55 h 55"/>
                  <a:gd name="T42" fmla="*/ 4 w 44"/>
                  <a:gd name="T43" fmla="*/ 48 h 55"/>
                  <a:gd name="T44" fmla="*/ 0 w 44"/>
                  <a:gd name="T45" fmla="*/ 38 h 55"/>
                  <a:gd name="T46" fmla="*/ 12 w 44"/>
                  <a:gd name="T4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5">
                    <a:moveTo>
                      <a:pt x="12" y="38"/>
                    </a:moveTo>
                    <a:cubicBezTo>
                      <a:pt x="12" y="42"/>
                      <a:pt x="14" y="46"/>
                      <a:pt x="22" y="46"/>
                    </a:cubicBezTo>
                    <a:cubicBezTo>
                      <a:pt x="26" y="46"/>
                      <a:pt x="29" y="45"/>
                      <a:pt x="31" y="43"/>
                    </a:cubicBezTo>
                    <a:cubicBezTo>
                      <a:pt x="31" y="42"/>
                      <a:pt x="32" y="40"/>
                      <a:pt x="32" y="39"/>
                    </a:cubicBezTo>
                    <a:cubicBezTo>
                      <a:pt x="32" y="36"/>
                      <a:pt x="30" y="35"/>
                      <a:pt x="26" y="33"/>
                    </a:cubicBezTo>
                    <a:cubicBezTo>
                      <a:pt x="24" y="33"/>
                      <a:pt x="22" y="32"/>
                      <a:pt x="20" y="32"/>
                    </a:cubicBezTo>
                    <a:cubicBezTo>
                      <a:pt x="18" y="31"/>
                      <a:pt x="17" y="31"/>
                      <a:pt x="15" y="30"/>
                    </a:cubicBezTo>
                    <a:cubicBezTo>
                      <a:pt x="9" y="29"/>
                      <a:pt x="1" y="26"/>
                      <a:pt x="1" y="16"/>
                    </a:cubicBezTo>
                    <a:cubicBezTo>
                      <a:pt x="1" y="6"/>
                      <a:pt x="10" y="0"/>
                      <a:pt x="23" y="0"/>
                    </a:cubicBezTo>
                    <a:cubicBezTo>
                      <a:pt x="29" y="0"/>
                      <a:pt x="37" y="2"/>
                      <a:pt x="40" y="8"/>
                    </a:cubicBezTo>
                    <a:cubicBezTo>
                      <a:pt x="42" y="10"/>
                      <a:pt x="42" y="13"/>
                      <a:pt x="43" y="16"/>
                    </a:cubicBezTo>
                    <a:cubicBezTo>
                      <a:pt x="31" y="16"/>
                      <a:pt x="31" y="16"/>
                      <a:pt x="31" y="16"/>
                    </a:cubicBezTo>
                    <a:cubicBezTo>
                      <a:pt x="31" y="9"/>
                      <a:pt x="25" y="8"/>
                      <a:pt x="22" y="8"/>
                    </a:cubicBezTo>
                    <a:cubicBezTo>
                      <a:pt x="18" y="8"/>
                      <a:pt x="13" y="10"/>
                      <a:pt x="13" y="15"/>
                    </a:cubicBezTo>
                    <a:cubicBezTo>
                      <a:pt x="13" y="19"/>
                      <a:pt x="17" y="20"/>
                      <a:pt x="20" y="21"/>
                    </a:cubicBezTo>
                    <a:cubicBezTo>
                      <a:pt x="25" y="22"/>
                      <a:pt x="28" y="23"/>
                      <a:pt x="31" y="23"/>
                    </a:cubicBezTo>
                    <a:cubicBezTo>
                      <a:pt x="36" y="25"/>
                      <a:pt x="39" y="27"/>
                      <a:pt x="41" y="29"/>
                    </a:cubicBezTo>
                    <a:cubicBezTo>
                      <a:pt x="43" y="31"/>
                      <a:pt x="44" y="34"/>
                      <a:pt x="44" y="37"/>
                    </a:cubicBezTo>
                    <a:cubicBezTo>
                      <a:pt x="44" y="38"/>
                      <a:pt x="44" y="39"/>
                      <a:pt x="44" y="39"/>
                    </a:cubicBezTo>
                    <a:cubicBezTo>
                      <a:pt x="43" y="44"/>
                      <a:pt x="41" y="48"/>
                      <a:pt x="37" y="51"/>
                    </a:cubicBezTo>
                    <a:cubicBezTo>
                      <a:pt x="33" y="53"/>
                      <a:pt x="27" y="55"/>
                      <a:pt x="21" y="55"/>
                    </a:cubicBezTo>
                    <a:cubicBezTo>
                      <a:pt x="14" y="55"/>
                      <a:pt x="8" y="53"/>
                      <a:pt x="4" y="48"/>
                    </a:cubicBezTo>
                    <a:cubicBezTo>
                      <a:pt x="1" y="45"/>
                      <a:pt x="0" y="41"/>
                      <a:pt x="0" y="38"/>
                    </a:cubicBezTo>
                    <a:cubicBezTo>
                      <a:pt x="12" y="38"/>
                      <a:pt x="12" y="38"/>
                      <a:pt x="12" y="38"/>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7" name="Freeform 58"/>
              <p:cNvSpPr>
                <a:spLocks noEditPoints="1"/>
              </p:cNvSpPr>
              <p:nvPr userDrawn="1"/>
            </p:nvSpPr>
            <p:spPr bwMode="auto">
              <a:xfrm>
                <a:off x="8774662" y="6575210"/>
                <a:ext cx="70213" cy="82253"/>
              </a:xfrm>
              <a:custGeom>
                <a:avLst/>
                <a:gdLst>
                  <a:gd name="T0" fmla="*/ 35 w 48"/>
                  <a:gd name="T1" fmla="*/ 22 h 55"/>
                  <a:gd name="T2" fmla="*/ 24 w 48"/>
                  <a:gd name="T3" fmla="*/ 9 h 55"/>
                  <a:gd name="T4" fmla="*/ 12 w 48"/>
                  <a:gd name="T5" fmla="*/ 22 h 55"/>
                  <a:gd name="T6" fmla="*/ 35 w 48"/>
                  <a:gd name="T7" fmla="*/ 22 h 55"/>
                  <a:gd name="T8" fmla="*/ 12 w 48"/>
                  <a:gd name="T9" fmla="*/ 30 h 55"/>
                  <a:gd name="T10" fmla="*/ 24 w 48"/>
                  <a:gd name="T11" fmla="*/ 46 h 55"/>
                  <a:gd name="T12" fmla="*/ 35 w 48"/>
                  <a:gd name="T13" fmla="*/ 37 h 55"/>
                  <a:gd name="T14" fmla="*/ 47 w 48"/>
                  <a:gd name="T15" fmla="*/ 37 h 55"/>
                  <a:gd name="T16" fmla="*/ 42 w 48"/>
                  <a:gd name="T17" fmla="*/ 48 h 55"/>
                  <a:gd name="T18" fmla="*/ 24 w 48"/>
                  <a:gd name="T19" fmla="*/ 55 h 55"/>
                  <a:gd name="T20" fmla="*/ 7 w 48"/>
                  <a:gd name="T21" fmla="*/ 49 h 55"/>
                  <a:gd name="T22" fmla="*/ 0 w 48"/>
                  <a:gd name="T23" fmla="*/ 28 h 55"/>
                  <a:gd name="T24" fmla="*/ 10 w 48"/>
                  <a:gd name="T25" fmla="*/ 4 h 55"/>
                  <a:gd name="T26" fmla="*/ 24 w 48"/>
                  <a:gd name="T27" fmla="*/ 0 h 55"/>
                  <a:gd name="T28" fmla="*/ 45 w 48"/>
                  <a:gd name="T29" fmla="*/ 12 h 55"/>
                  <a:gd name="T30" fmla="*/ 47 w 48"/>
                  <a:gd name="T31" fmla="*/ 30 h 55"/>
                  <a:gd name="T32" fmla="*/ 12 w 48"/>
                  <a:gd name="T33"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55">
                    <a:moveTo>
                      <a:pt x="35" y="22"/>
                    </a:moveTo>
                    <a:cubicBezTo>
                      <a:pt x="35" y="18"/>
                      <a:pt x="34" y="9"/>
                      <a:pt x="24" y="9"/>
                    </a:cubicBezTo>
                    <a:cubicBezTo>
                      <a:pt x="17" y="9"/>
                      <a:pt x="12" y="13"/>
                      <a:pt x="12" y="22"/>
                    </a:cubicBezTo>
                    <a:cubicBezTo>
                      <a:pt x="35" y="22"/>
                      <a:pt x="35" y="22"/>
                      <a:pt x="35" y="22"/>
                    </a:cubicBezTo>
                    <a:close/>
                    <a:moveTo>
                      <a:pt x="12" y="30"/>
                    </a:moveTo>
                    <a:cubicBezTo>
                      <a:pt x="12" y="37"/>
                      <a:pt x="14" y="46"/>
                      <a:pt x="24" y="46"/>
                    </a:cubicBezTo>
                    <a:cubicBezTo>
                      <a:pt x="30" y="46"/>
                      <a:pt x="34" y="44"/>
                      <a:pt x="35" y="37"/>
                    </a:cubicBezTo>
                    <a:cubicBezTo>
                      <a:pt x="47" y="37"/>
                      <a:pt x="47" y="37"/>
                      <a:pt x="47" y="37"/>
                    </a:cubicBezTo>
                    <a:cubicBezTo>
                      <a:pt x="46" y="40"/>
                      <a:pt x="46" y="44"/>
                      <a:pt x="42" y="48"/>
                    </a:cubicBezTo>
                    <a:cubicBezTo>
                      <a:pt x="39" y="52"/>
                      <a:pt x="33" y="55"/>
                      <a:pt x="24" y="55"/>
                    </a:cubicBezTo>
                    <a:cubicBezTo>
                      <a:pt x="19" y="55"/>
                      <a:pt x="12" y="53"/>
                      <a:pt x="7" y="49"/>
                    </a:cubicBezTo>
                    <a:cubicBezTo>
                      <a:pt x="2" y="45"/>
                      <a:pt x="0" y="37"/>
                      <a:pt x="0" y="28"/>
                    </a:cubicBezTo>
                    <a:cubicBezTo>
                      <a:pt x="0" y="19"/>
                      <a:pt x="2" y="10"/>
                      <a:pt x="10" y="4"/>
                    </a:cubicBezTo>
                    <a:cubicBezTo>
                      <a:pt x="14" y="1"/>
                      <a:pt x="20" y="0"/>
                      <a:pt x="24" y="0"/>
                    </a:cubicBezTo>
                    <a:cubicBezTo>
                      <a:pt x="34" y="0"/>
                      <a:pt x="41" y="4"/>
                      <a:pt x="45" y="12"/>
                    </a:cubicBezTo>
                    <a:cubicBezTo>
                      <a:pt x="48" y="18"/>
                      <a:pt x="48" y="24"/>
                      <a:pt x="47" y="30"/>
                    </a:cubicBezTo>
                    <a:cubicBezTo>
                      <a:pt x="12" y="30"/>
                      <a:pt x="12" y="30"/>
                      <a:pt x="12" y="30"/>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8" name="Freeform 59"/>
              <p:cNvSpPr>
                <a:spLocks/>
              </p:cNvSpPr>
              <p:nvPr userDrawn="1"/>
            </p:nvSpPr>
            <p:spPr bwMode="auto">
              <a:xfrm>
                <a:off x="8844876" y="6556745"/>
                <a:ext cx="50409" cy="99040"/>
              </a:xfrm>
              <a:custGeom>
                <a:avLst/>
                <a:gdLst>
                  <a:gd name="T0" fmla="*/ 0 w 34"/>
                  <a:gd name="T1" fmla="*/ 14 h 67"/>
                  <a:gd name="T2" fmla="*/ 10 w 34"/>
                  <a:gd name="T3" fmla="*/ 14 h 67"/>
                  <a:gd name="T4" fmla="*/ 10 w 34"/>
                  <a:gd name="T5" fmla="*/ 4 h 67"/>
                  <a:gd name="T6" fmla="*/ 22 w 34"/>
                  <a:gd name="T7" fmla="*/ 0 h 67"/>
                  <a:gd name="T8" fmla="*/ 22 w 34"/>
                  <a:gd name="T9" fmla="*/ 14 h 67"/>
                  <a:gd name="T10" fmla="*/ 34 w 34"/>
                  <a:gd name="T11" fmla="*/ 14 h 67"/>
                  <a:gd name="T12" fmla="*/ 34 w 34"/>
                  <a:gd name="T13" fmla="*/ 23 h 67"/>
                  <a:gd name="T14" fmla="*/ 22 w 34"/>
                  <a:gd name="T15" fmla="*/ 23 h 67"/>
                  <a:gd name="T16" fmla="*/ 22 w 34"/>
                  <a:gd name="T17" fmla="*/ 50 h 67"/>
                  <a:gd name="T18" fmla="*/ 29 w 34"/>
                  <a:gd name="T19" fmla="*/ 57 h 67"/>
                  <a:gd name="T20" fmla="*/ 34 w 34"/>
                  <a:gd name="T21" fmla="*/ 57 h 67"/>
                  <a:gd name="T22" fmla="*/ 34 w 34"/>
                  <a:gd name="T23" fmla="*/ 66 h 67"/>
                  <a:gd name="T24" fmla="*/ 24 w 34"/>
                  <a:gd name="T25" fmla="*/ 67 h 67"/>
                  <a:gd name="T26" fmla="*/ 10 w 34"/>
                  <a:gd name="T27" fmla="*/ 54 h 67"/>
                  <a:gd name="T28" fmla="*/ 10 w 34"/>
                  <a:gd name="T29" fmla="*/ 23 h 67"/>
                  <a:gd name="T30" fmla="*/ 0 w 34"/>
                  <a:gd name="T31" fmla="*/ 23 h 67"/>
                  <a:gd name="T32" fmla="*/ 0 w 34"/>
                  <a:gd name="T33" fmla="*/ 1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67">
                    <a:moveTo>
                      <a:pt x="0" y="14"/>
                    </a:moveTo>
                    <a:cubicBezTo>
                      <a:pt x="10" y="14"/>
                      <a:pt x="10" y="14"/>
                      <a:pt x="10" y="14"/>
                    </a:cubicBezTo>
                    <a:cubicBezTo>
                      <a:pt x="10" y="4"/>
                      <a:pt x="10" y="4"/>
                      <a:pt x="10" y="4"/>
                    </a:cubicBezTo>
                    <a:cubicBezTo>
                      <a:pt x="22" y="0"/>
                      <a:pt x="22" y="0"/>
                      <a:pt x="22" y="0"/>
                    </a:cubicBezTo>
                    <a:cubicBezTo>
                      <a:pt x="22" y="14"/>
                      <a:pt x="22" y="14"/>
                      <a:pt x="22" y="14"/>
                    </a:cubicBezTo>
                    <a:cubicBezTo>
                      <a:pt x="34" y="14"/>
                      <a:pt x="34" y="14"/>
                      <a:pt x="34" y="14"/>
                    </a:cubicBezTo>
                    <a:cubicBezTo>
                      <a:pt x="34" y="23"/>
                      <a:pt x="34" y="23"/>
                      <a:pt x="34" y="23"/>
                    </a:cubicBezTo>
                    <a:cubicBezTo>
                      <a:pt x="22" y="23"/>
                      <a:pt x="22" y="23"/>
                      <a:pt x="22" y="23"/>
                    </a:cubicBezTo>
                    <a:cubicBezTo>
                      <a:pt x="22" y="50"/>
                      <a:pt x="22" y="50"/>
                      <a:pt x="22" y="50"/>
                    </a:cubicBezTo>
                    <a:cubicBezTo>
                      <a:pt x="22" y="54"/>
                      <a:pt x="22" y="57"/>
                      <a:pt x="29" y="57"/>
                    </a:cubicBezTo>
                    <a:cubicBezTo>
                      <a:pt x="31" y="57"/>
                      <a:pt x="32" y="57"/>
                      <a:pt x="34" y="57"/>
                    </a:cubicBezTo>
                    <a:cubicBezTo>
                      <a:pt x="34" y="66"/>
                      <a:pt x="34" y="66"/>
                      <a:pt x="34" y="66"/>
                    </a:cubicBezTo>
                    <a:cubicBezTo>
                      <a:pt x="31" y="67"/>
                      <a:pt x="27" y="67"/>
                      <a:pt x="24" y="67"/>
                    </a:cubicBezTo>
                    <a:cubicBezTo>
                      <a:pt x="12" y="67"/>
                      <a:pt x="10" y="61"/>
                      <a:pt x="10" y="54"/>
                    </a:cubicBezTo>
                    <a:cubicBezTo>
                      <a:pt x="10" y="23"/>
                      <a:pt x="10" y="23"/>
                      <a:pt x="10" y="23"/>
                    </a:cubicBezTo>
                    <a:cubicBezTo>
                      <a:pt x="0" y="23"/>
                      <a:pt x="0" y="23"/>
                      <a:pt x="0" y="23"/>
                    </a:cubicBezTo>
                    <a:cubicBezTo>
                      <a:pt x="0" y="14"/>
                      <a:pt x="0" y="14"/>
                      <a:pt x="0" y="14"/>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29" name="Freeform 60"/>
              <p:cNvSpPr>
                <a:spLocks/>
              </p:cNvSpPr>
              <p:nvPr userDrawn="1"/>
            </p:nvSpPr>
            <p:spPr bwMode="auto">
              <a:xfrm>
                <a:off x="8936692" y="6543316"/>
                <a:ext cx="120622" cy="110790"/>
              </a:xfrm>
              <a:custGeom>
                <a:avLst/>
                <a:gdLst>
                  <a:gd name="T0" fmla="*/ 0 w 77"/>
                  <a:gd name="T1" fmla="*/ 0 h 70"/>
                  <a:gd name="T2" fmla="*/ 21 w 77"/>
                  <a:gd name="T3" fmla="*/ 0 h 70"/>
                  <a:gd name="T4" fmla="*/ 38 w 77"/>
                  <a:gd name="T5" fmla="*/ 54 h 70"/>
                  <a:gd name="T6" fmla="*/ 57 w 77"/>
                  <a:gd name="T7" fmla="*/ 0 h 70"/>
                  <a:gd name="T8" fmla="*/ 77 w 77"/>
                  <a:gd name="T9" fmla="*/ 0 h 70"/>
                  <a:gd name="T10" fmla="*/ 77 w 77"/>
                  <a:gd name="T11" fmla="*/ 70 h 70"/>
                  <a:gd name="T12" fmla="*/ 64 w 77"/>
                  <a:gd name="T13" fmla="*/ 70 h 70"/>
                  <a:gd name="T14" fmla="*/ 64 w 77"/>
                  <a:gd name="T15" fmla="*/ 9 h 70"/>
                  <a:gd name="T16" fmla="*/ 43 w 77"/>
                  <a:gd name="T17" fmla="*/ 70 h 70"/>
                  <a:gd name="T18" fmla="*/ 32 w 77"/>
                  <a:gd name="T19" fmla="*/ 70 h 70"/>
                  <a:gd name="T20" fmla="*/ 11 w 77"/>
                  <a:gd name="T21" fmla="*/ 9 h 70"/>
                  <a:gd name="T22" fmla="*/ 11 w 77"/>
                  <a:gd name="T23" fmla="*/ 70 h 70"/>
                  <a:gd name="T24" fmla="*/ 0 w 77"/>
                  <a:gd name="T25" fmla="*/ 70 h 70"/>
                  <a:gd name="T26" fmla="*/ 0 w 77"/>
                  <a:gd name="T27" fmla="*/ 0 h 70"/>
                  <a:gd name="T28" fmla="*/ 0 w 77"/>
                  <a:gd name="T29" fmla="*/ 0 h 70"/>
                  <a:gd name="T30" fmla="*/ 0 w 77"/>
                  <a:gd name="T3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70">
                    <a:moveTo>
                      <a:pt x="0" y="0"/>
                    </a:moveTo>
                    <a:lnTo>
                      <a:pt x="21" y="0"/>
                    </a:lnTo>
                    <a:lnTo>
                      <a:pt x="38" y="54"/>
                    </a:lnTo>
                    <a:lnTo>
                      <a:pt x="57" y="0"/>
                    </a:lnTo>
                    <a:lnTo>
                      <a:pt x="77" y="0"/>
                    </a:lnTo>
                    <a:lnTo>
                      <a:pt x="77" y="70"/>
                    </a:lnTo>
                    <a:lnTo>
                      <a:pt x="64" y="70"/>
                    </a:lnTo>
                    <a:lnTo>
                      <a:pt x="64" y="9"/>
                    </a:lnTo>
                    <a:lnTo>
                      <a:pt x="43" y="70"/>
                    </a:lnTo>
                    <a:lnTo>
                      <a:pt x="32" y="70"/>
                    </a:lnTo>
                    <a:lnTo>
                      <a:pt x="11" y="9"/>
                    </a:lnTo>
                    <a:lnTo>
                      <a:pt x="11" y="70"/>
                    </a:lnTo>
                    <a:lnTo>
                      <a:pt x="0" y="70"/>
                    </a:lnTo>
                    <a:lnTo>
                      <a:pt x="0" y="0"/>
                    </a:lnTo>
                    <a:lnTo>
                      <a:pt x="0" y="0"/>
                    </a:lnTo>
                    <a:lnTo>
                      <a:pt x="0" y="0"/>
                    </a:ln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0" name="Freeform 61"/>
              <p:cNvSpPr>
                <a:spLocks noEditPoints="1"/>
              </p:cNvSpPr>
              <p:nvPr userDrawn="1"/>
            </p:nvSpPr>
            <p:spPr bwMode="auto">
              <a:xfrm>
                <a:off x="9062715" y="6575210"/>
                <a:ext cx="70213" cy="82253"/>
              </a:xfrm>
              <a:custGeom>
                <a:avLst/>
                <a:gdLst>
                  <a:gd name="T0" fmla="*/ 29 w 46"/>
                  <a:gd name="T1" fmla="*/ 28 h 55"/>
                  <a:gd name="T2" fmla="*/ 13 w 46"/>
                  <a:gd name="T3" fmla="*/ 38 h 55"/>
                  <a:gd name="T4" fmla="*/ 22 w 46"/>
                  <a:gd name="T5" fmla="*/ 46 h 55"/>
                  <a:gd name="T6" fmla="*/ 30 w 46"/>
                  <a:gd name="T7" fmla="*/ 42 h 55"/>
                  <a:gd name="T8" fmla="*/ 33 w 46"/>
                  <a:gd name="T9" fmla="*/ 28 h 55"/>
                  <a:gd name="T10" fmla="*/ 29 w 46"/>
                  <a:gd name="T11" fmla="*/ 28 h 55"/>
                  <a:gd name="T12" fmla="*/ 35 w 46"/>
                  <a:gd name="T13" fmla="*/ 53 h 55"/>
                  <a:gd name="T14" fmla="*/ 34 w 46"/>
                  <a:gd name="T15" fmla="*/ 46 h 55"/>
                  <a:gd name="T16" fmla="*/ 18 w 46"/>
                  <a:gd name="T17" fmla="*/ 55 h 55"/>
                  <a:gd name="T18" fmla="*/ 5 w 46"/>
                  <a:gd name="T19" fmla="*/ 50 h 55"/>
                  <a:gd name="T20" fmla="*/ 0 w 46"/>
                  <a:gd name="T21" fmla="*/ 39 h 55"/>
                  <a:gd name="T22" fmla="*/ 28 w 46"/>
                  <a:gd name="T23" fmla="*/ 20 h 55"/>
                  <a:gd name="T24" fmla="*/ 33 w 46"/>
                  <a:gd name="T25" fmla="*/ 21 h 55"/>
                  <a:gd name="T26" fmla="*/ 32 w 46"/>
                  <a:gd name="T27" fmla="*/ 12 h 55"/>
                  <a:gd name="T28" fmla="*/ 24 w 46"/>
                  <a:gd name="T29" fmla="*/ 8 h 55"/>
                  <a:gd name="T30" fmla="*/ 15 w 46"/>
                  <a:gd name="T31" fmla="*/ 16 h 55"/>
                  <a:gd name="T32" fmla="*/ 3 w 46"/>
                  <a:gd name="T33" fmla="*/ 16 h 55"/>
                  <a:gd name="T34" fmla="*/ 8 w 46"/>
                  <a:gd name="T35" fmla="*/ 5 h 55"/>
                  <a:gd name="T36" fmla="*/ 25 w 46"/>
                  <a:gd name="T37" fmla="*/ 0 h 55"/>
                  <a:gd name="T38" fmla="*/ 42 w 46"/>
                  <a:gd name="T39" fmla="*/ 7 h 55"/>
                  <a:gd name="T40" fmla="*/ 45 w 46"/>
                  <a:gd name="T41" fmla="*/ 18 h 55"/>
                  <a:gd name="T42" fmla="*/ 45 w 46"/>
                  <a:gd name="T43" fmla="*/ 40 h 55"/>
                  <a:gd name="T44" fmla="*/ 46 w 46"/>
                  <a:gd name="T45" fmla="*/ 53 h 55"/>
                  <a:gd name="T46" fmla="*/ 35 w 46"/>
                  <a:gd name="T4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5">
                    <a:moveTo>
                      <a:pt x="29" y="28"/>
                    </a:moveTo>
                    <a:cubicBezTo>
                      <a:pt x="20" y="28"/>
                      <a:pt x="13" y="31"/>
                      <a:pt x="13" y="38"/>
                    </a:cubicBezTo>
                    <a:cubicBezTo>
                      <a:pt x="13" y="42"/>
                      <a:pt x="16" y="46"/>
                      <a:pt x="22" y="46"/>
                    </a:cubicBezTo>
                    <a:cubicBezTo>
                      <a:pt x="26" y="46"/>
                      <a:pt x="29" y="44"/>
                      <a:pt x="30" y="42"/>
                    </a:cubicBezTo>
                    <a:cubicBezTo>
                      <a:pt x="33" y="38"/>
                      <a:pt x="33" y="35"/>
                      <a:pt x="33" y="28"/>
                    </a:cubicBezTo>
                    <a:cubicBezTo>
                      <a:pt x="32" y="28"/>
                      <a:pt x="30" y="28"/>
                      <a:pt x="29" y="28"/>
                    </a:cubicBezTo>
                    <a:close/>
                    <a:moveTo>
                      <a:pt x="35" y="53"/>
                    </a:moveTo>
                    <a:cubicBezTo>
                      <a:pt x="34" y="51"/>
                      <a:pt x="34" y="48"/>
                      <a:pt x="34" y="46"/>
                    </a:cubicBezTo>
                    <a:cubicBezTo>
                      <a:pt x="30" y="52"/>
                      <a:pt x="25" y="55"/>
                      <a:pt x="18" y="55"/>
                    </a:cubicBezTo>
                    <a:cubicBezTo>
                      <a:pt x="11" y="55"/>
                      <a:pt x="7" y="53"/>
                      <a:pt x="5" y="50"/>
                    </a:cubicBezTo>
                    <a:cubicBezTo>
                      <a:pt x="2" y="47"/>
                      <a:pt x="0" y="43"/>
                      <a:pt x="0" y="39"/>
                    </a:cubicBezTo>
                    <a:cubicBezTo>
                      <a:pt x="0" y="29"/>
                      <a:pt x="8" y="20"/>
                      <a:pt x="28" y="20"/>
                    </a:cubicBezTo>
                    <a:cubicBezTo>
                      <a:pt x="30" y="20"/>
                      <a:pt x="32" y="21"/>
                      <a:pt x="33" y="21"/>
                    </a:cubicBezTo>
                    <a:cubicBezTo>
                      <a:pt x="33" y="16"/>
                      <a:pt x="33" y="14"/>
                      <a:pt x="32" y="12"/>
                    </a:cubicBezTo>
                    <a:cubicBezTo>
                      <a:pt x="31" y="9"/>
                      <a:pt x="28" y="8"/>
                      <a:pt x="24" y="8"/>
                    </a:cubicBezTo>
                    <a:cubicBezTo>
                      <a:pt x="18" y="8"/>
                      <a:pt x="15" y="11"/>
                      <a:pt x="15" y="16"/>
                    </a:cubicBezTo>
                    <a:cubicBezTo>
                      <a:pt x="3" y="16"/>
                      <a:pt x="3" y="16"/>
                      <a:pt x="3" y="16"/>
                    </a:cubicBezTo>
                    <a:cubicBezTo>
                      <a:pt x="3" y="11"/>
                      <a:pt x="4" y="8"/>
                      <a:pt x="8" y="5"/>
                    </a:cubicBezTo>
                    <a:cubicBezTo>
                      <a:pt x="12" y="1"/>
                      <a:pt x="18" y="0"/>
                      <a:pt x="25" y="0"/>
                    </a:cubicBezTo>
                    <a:cubicBezTo>
                      <a:pt x="31" y="0"/>
                      <a:pt x="38" y="2"/>
                      <a:pt x="42" y="7"/>
                    </a:cubicBezTo>
                    <a:cubicBezTo>
                      <a:pt x="44" y="9"/>
                      <a:pt x="45" y="13"/>
                      <a:pt x="45" y="18"/>
                    </a:cubicBezTo>
                    <a:cubicBezTo>
                      <a:pt x="45" y="40"/>
                      <a:pt x="45" y="40"/>
                      <a:pt x="45" y="40"/>
                    </a:cubicBezTo>
                    <a:cubicBezTo>
                      <a:pt x="45" y="43"/>
                      <a:pt x="45" y="48"/>
                      <a:pt x="46" y="53"/>
                    </a:cubicBezTo>
                    <a:cubicBezTo>
                      <a:pt x="35" y="53"/>
                      <a:pt x="35" y="53"/>
                      <a:pt x="35" y="53"/>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1" name="Freeform 62"/>
              <p:cNvSpPr>
                <a:spLocks/>
              </p:cNvSpPr>
              <p:nvPr userDrawn="1"/>
            </p:nvSpPr>
            <p:spPr bwMode="auto">
              <a:xfrm>
                <a:off x="9140129" y="6575210"/>
                <a:ext cx="70212" cy="78895"/>
              </a:xfrm>
              <a:custGeom>
                <a:avLst/>
                <a:gdLst>
                  <a:gd name="T0" fmla="*/ 0 w 47"/>
                  <a:gd name="T1" fmla="*/ 7 h 53"/>
                  <a:gd name="T2" fmla="*/ 0 w 47"/>
                  <a:gd name="T3" fmla="*/ 1 h 53"/>
                  <a:gd name="T4" fmla="*/ 12 w 47"/>
                  <a:gd name="T5" fmla="*/ 1 h 53"/>
                  <a:gd name="T6" fmla="*/ 13 w 47"/>
                  <a:gd name="T7" fmla="*/ 9 h 53"/>
                  <a:gd name="T8" fmla="*/ 29 w 47"/>
                  <a:gd name="T9" fmla="*/ 0 h 53"/>
                  <a:gd name="T10" fmla="*/ 46 w 47"/>
                  <a:gd name="T11" fmla="*/ 10 h 53"/>
                  <a:gd name="T12" fmla="*/ 47 w 47"/>
                  <a:gd name="T13" fmla="*/ 23 h 53"/>
                  <a:gd name="T14" fmla="*/ 47 w 47"/>
                  <a:gd name="T15" fmla="*/ 53 h 53"/>
                  <a:gd name="T16" fmla="*/ 34 w 47"/>
                  <a:gd name="T17" fmla="*/ 53 h 53"/>
                  <a:gd name="T18" fmla="*/ 34 w 47"/>
                  <a:gd name="T19" fmla="*/ 21 h 53"/>
                  <a:gd name="T20" fmla="*/ 33 w 47"/>
                  <a:gd name="T21" fmla="*/ 13 h 53"/>
                  <a:gd name="T22" fmla="*/ 24 w 47"/>
                  <a:gd name="T23" fmla="*/ 9 h 53"/>
                  <a:gd name="T24" fmla="*/ 16 w 47"/>
                  <a:gd name="T25" fmla="*/ 13 h 53"/>
                  <a:gd name="T26" fmla="*/ 13 w 47"/>
                  <a:gd name="T27" fmla="*/ 23 h 53"/>
                  <a:gd name="T28" fmla="*/ 13 w 47"/>
                  <a:gd name="T29" fmla="*/ 53 h 53"/>
                  <a:gd name="T30" fmla="*/ 0 w 47"/>
                  <a:gd name="T31" fmla="*/ 53 h 53"/>
                  <a:gd name="T32" fmla="*/ 0 w 47"/>
                  <a:gd name="T3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53">
                    <a:moveTo>
                      <a:pt x="0" y="7"/>
                    </a:moveTo>
                    <a:cubicBezTo>
                      <a:pt x="0" y="5"/>
                      <a:pt x="0" y="3"/>
                      <a:pt x="0" y="1"/>
                    </a:cubicBezTo>
                    <a:cubicBezTo>
                      <a:pt x="12" y="1"/>
                      <a:pt x="12" y="1"/>
                      <a:pt x="12" y="1"/>
                    </a:cubicBezTo>
                    <a:cubicBezTo>
                      <a:pt x="13" y="9"/>
                      <a:pt x="13" y="9"/>
                      <a:pt x="13" y="9"/>
                    </a:cubicBezTo>
                    <a:cubicBezTo>
                      <a:pt x="15" y="4"/>
                      <a:pt x="21" y="0"/>
                      <a:pt x="29" y="0"/>
                    </a:cubicBezTo>
                    <a:cubicBezTo>
                      <a:pt x="37" y="0"/>
                      <a:pt x="43" y="4"/>
                      <a:pt x="46" y="10"/>
                    </a:cubicBezTo>
                    <a:cubicBezTo>
                      <a:pt x="47" y="13"/>
                      <a:pt x="47" y="16"/>
                      <a:pt x="47" y="23"/>
                    </a:cubicBezTo>
                    <a:cubicBezTo>
                      <a:pt x="47" y="53"/>
                      <a:pt x="47" y="53"/>
                      <a:pt x="47" y="53"/>
                    </a:cubicBezTo>
                    <a:cubicBezTo>
                      <a:pt x="34" y="53"/>
                      <a:pt x="34" y="53"/>
                      <a:pt x="34" y="53"/>
                    </a:cubicBezTo>
                    <a:cubicBezTo>
                      <a:pt x="34" y="21"/>
                      <a:pt x="34" y="21"/>
                      <a:pt x="34" y="21"/>
                    </a:cubicBezTo>
                    <a:cubicBezTo>
                      <a:pt x="34" y="18"/>
                      <a:pt x="34" y="15"/>
                      <a:pt x="33" y="13"/>
                    </a:cubicBezTo>
                    <a:cubicBezTo>
                      <a:pt x="31" y="11"/>
                      <a:pt x="28" y="9"/>
                      <a:pt x="24" y="9"/>
                    </a:cubicBezTo>
                    <a:cubicBezTo>
                      <a:pt x="21" y="9"/>
                      <a:pt x="18" y="11"/>
                      <a:pt x="16" y="13"/>
                    </a:cubicBezTo>
                    <a:cubicBezTo>
                      <a:pt x="14" y="15"/>
                      <a:pt x="13" y="19"/>
                      <a:pt x="13" y="23"/>
                    </a:cubicBezTo>
                    <a:cubicBezTo>
                      <a:pt x="13" y="53"/>
                      <a:pt x="13" y="53"/>
                      <a:pt x="13" y="53"/>
                    </a:cubicBezTo>
                    <a:cubicBezTo>
                      <a:pt x="0" y="53"/>
                      <a:pt x="0" y="53"/>
                      <a:pt x="0" y="53"/>
                    </a:cubicBezTo>
                    <a:cubicBezTo>
                      <a:pt x="0" y="7"/>
                      <a:pt x="0" y="7"/>
                      <a:pt x="0" y="7"/>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3" name="Freeform 63"/>
              <p:cNvSpPr>
                <a:spLocks noEditPoints="1"/>
              </p:cNvSpPr>
              <p:nvPr userDrawn="1"/>
            </p:nvSpPr>
            <p:spPr bwMode="auto">
              <a:xfrm>
                <a:off x="9217543" y="6575210"/>
                <a:ext cx="66613" cy="82253"/>
              </a:xfrm>
              <a:custGeom>
                <a:avLst/>
                <a:gdLst>
                  <a:gd name="T0" fmla="*/ 28 w 45"/>
                  <a:gd name="T1" fmla="*/ 28 h 55"/>
                  <a:gd name="T2" fmla="*/ 12 w 45"/>
                  <a:gd name="T3" fmla="*/ 38 h 55"/>
                  <a:gd name="T4" fmla="*/ 21 w 45"/>
                  <a:gd name="T5" fmla="*/ 46 h 55"/>
                  <a:gd name="T6" fmla="*/ 29 w 45"/>
                  <a:gd name="T7" fmla="*/ 42 h 55"/>
                  <a:gd name="T8" fmla="*/ 32 w 45"/>
                  <a:gd name="T9" fmla="*/ 28 h 55"/>
                  <a:gd name="T10" fmla="*/ 28 w 45"/>
                  <a:gd name="T11" fmla="*/ 28 h 55"/>
                  <a:gd name="T12" fmla="*/ 34 w 45"/>
                  <a:gd name="T13" fmla="*/ 53 h 55"/>
                  <a:gd name="T14" fmla="*/ 33 w 45"/>
                  <a:gd name="T15" fmla="*/ 46 h 55"/>
                  <a:gd name="T16" fmla="*/ 17 w 45"/>
                  <a:gd name="T17" fmla="*/ 55 h 55"/>
                  <a:gd name="T18" fmla="*/ 4 w 45"/>
                  <a:gd name="T19" fmla="*/ 50 h 55"/>
                  <a:gd name="T20" fmla="*/ 0 w 45"/>
                  <a:gd name="T21" fmla="*/ 39 h 55"/>
                  <a:gd name="T22" fmla="*/ 27 w 45"/>
                  <a:gd name="T23" fmla="*/ 20 h 55"/>
                  <a:gd name="T24" fmla="*/ 32 w 45"/>
                  <a:gd name="T25" fmla="*/ 21 h 55"/>
                  <a:gd name="T26" fmla="*/ 31 w 45"/>
                  <a:gd name="T27" fmla="*/ 12 h 55"/>
                  <a:gd name="T28" fmla="*/ 23 w 45"/>
                  <a:gd name="T29" fmla="*/ 8 h 55"/>
                  <a:gd name="T30" fmla="*/ 15 w 45"/>
                  <a:gd name="T31" fmla="*/ 16 h 55"/>
                  <a:gd name="T32" fmla="*/ 2 w 45"/>
                  <a:gd name="T33" fmla="*/ 16 h 55"/>
                  <a:gd name="T34" fmla="*/ 7 w 45"/>
                  <a:gd name="T35" fmla="*/ 5 h 55"/>
                  <a:gd name="T36" fmla="*/ 24 w 45"/>
                  <a:gd name="T37" fmla="*/ 0 h 55"/>
                  <a:gd name="T38" fmla="*/ 41 w 45"/>
                  <a:gd name="T39" fmla="*/ 7 h 55"/>
                  <a:gd name="T40" fmla="*/ 44 w 45"/>
                  <a:gd name="T41" fmla="*/ 18 h 55"/>
                  <a:gd name="T42" fmla="*/ 44 w 45"/>
                  <a:gd name="T43" fmla="*/ 40 h 55"/>
                  <a:gd name="T44" fmla="*/ 45 w 45"/>
                  <a:gd name="T45" fmla="*/ 53 h 55"/>
                  <a:gd name="T46" fmla="*/ 34 w 45"/>
                  <a:gd name="T4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55">
                    <a:moveTo>
                      <a:pt x="28" y="28"/>
                    </a:moveTo>
                    <a:cubicBezTo>
                      <a:pt x="19" y="28"/>
                      <a:pt x="12" y="31"/>
                      <a:pt x="12" y="38"/>
                    </a:cubicBezTo>
                    <a:cubicBezTo>
                      <a:pt x="12" y="42"/>
                      <a:pt x="15" y="46"/>
                      <a:pt x="21" y="46"/>
                    </a:cubicBezTo>
                    <a:cubicBezTo>
                      <a:pt x="25" y="46"/>
                      <a:pt x="28" y="44"/>
                      <a:pt x="29" y="42"/>
                    </a:cubicBezTo>
                    <a:cubicBezTo>
                      <a:pt x="32" y="38"/>
                      <a:pt x="32" y="35"/>
                      <a:pt x="32" y="28"/>
                    </a:cubicBezTo>
                    <a:cubicBezTo>
                      <a:pt x="31" y="28"/>
                      <a:pt x="30" y="28"/>
                      <a:pt x="28" y="28"/>
                    </a:cubicBezTo>
                    <a:close/>
                    <a:moveTo>
                      <a:pt x="34" y="53"/>
                    </a:moveTo>
                    <a:cubicBezTo>
                      <a:pt x="33" y="51"/>
                      <a:pt x="33" y="48"/>
                      <a:pt x="33" y="46"/>
                    </a:cubicBezTo>
                    <a:cubicBezTo>
                      <a:pt x="29" y="52"/>
                      <a:pt x="24" y="55"/>
                      <a:pt x="17" y="55"/>
                    </a:cubicBezTo>
                    <a:cubicBezTo>
                      <a:pt x="11" y="55"/>
                      <a:pt x="7" y="53"/>
                      <a:pt x="4" y="50"/>
                    </a:cubicBezTo>
                    <a:cubicBezTo>
                      <a:pt x="1" y="47"/>
                      <a:pt x="0" y="43"/>
                      <a:pt x="0" y="39"/>
                    </a:cubicBezTo>
                    <a:cubicBezTo>
                      <a:pt x="0" y="29"/>
                      <a:pt x="7" y="20"/>
                      <a:pt x="27" y="20"/>
                    </a:cubicBezTo>
                    <a:cubicBezTo>
                      <a:pt x="29" y="20"/>
                      <a:pt x="31" y="21"/>
                      <a:pt x="32" y="21"/>
                    </a:cubicBezTo>
                    <a:cubicBezTo>
                      <a:pt x="32" y="16"/>
                      <a:pt x="32" y="14"/>
                      <a:pt x="31" y="12"/>
                    </a:cubicBezTo>
                    <a:cubicBezTo>
                      <a:pt x="30" y="9"/>
                      <a:pt x="27" y="8"/>
                      <a:pt x="23" y="8"/>
                    </a:cubicBezTo>
                    <a:cubicBezTo>
                      <a:pt x="18" y="8"/>
                      <a:pt x="15" y="11"/>
                      <a:pt x="15" y="16"/>
                    </a:cubicBezTo>
                    <a:cubicBezTo>
                      <a:pt x="2" y="16"/>
                      <a:pt x="2" y="16"/>
                      <a:pt x="2" y="16"/>
                    </a:cubicBezTo>
                    <a:cubicBezTo>
                      <a:pt x="3" y="11"/>
                      <a:pt x="3" y="8"/>
                      <a:pt x="7" y="5"/>
                    </a:cubicBezTo>
                    <a:cubicBezTo>
                      <a:pt x="11" y="1"/>
                      <a:pt x="18" y="0"/>
                      <a:pt x="24" y="0"/>
                    </a:cubicBezTo>
                    <a:cubicBezTo>
                      <a:pt x="31" y="0"/>
                      <a:pt x="38" y="2"/>
                      <a:pt x="41" y="7"/>
                    </a:cubicBezTo>
                    <a:cubicBezTo>
                      <a:pt x="43" y="9"/>
                      <a:pt x="44" y="13"/>
                      <a:pt x="44" y="18"/>
                    </a:cubicBezTo>
                    <a:cubicBezTo>
                      <a:pt x="44" y="40"/>
                      <a:pt x="44" y="40"/>
                      <a:pt x="44" y="40"/>
                    </a:cubicBezTo>
                    <a:cubicBezTo>
                      <a:pt x="44" y="43"/>
                      <a:pt x="44" y="48"/>
                      <a:pt x="45" y="53"/>
                    </a:cubicBezTo>
                    <a:cubicBezTo>
                      <a:pt x="34" y="53"/>
                      <a:pt x="34" y="53"/>
                      <a:pt x="34" y="53"/>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4" name="Freeform 64"/>
              <p:cNvSpPr>
                <a:spLocks noEditPoints="1"/>
              </p:cNvSpPr>
              <p:nvPr userDrawn="1"/>
            </p:nvSpPr>
            <p:spPr bwMode="auto">
              <a:xfrm>
                <a:off x="9291357" y="6576888"/>
                <a:ext cx="73813" cy="109112"/>
              </a:xfrm>
              <a:custGeom>
                <a:avLst/>
                <a:gdLst>
                  <a:gd name="T0" fmla="*/ 37 w 50"/>
                  <a:gd name="T1" fmla="*/ 25 h 73"/>
                  <a:gd name="T2" fmla="*/ 25 w 50"/>
                  <a:gd name="T3" fmla="*/ 8 h 73"/>
                  <a:gd name="T4" fmla="*/ 13 w 50"/>
                  <a:gd name="T5" fmla="*/ 26 h 73"/>
                  <a:gd name="T6" fmla="*/ 25 w 50"/>
                  <a:gd name="T7" fmla="*/ 42 h 73"/>
                  <a:gd name="T8" fmla="*/ 37 w 50"/>
                  <a:gd name="T9" fmla="*/ 25 h 73"/>
                  <a:gd name="T10" fmla="*/ 15 w 50"/>
                  <a:gd name="T11" fmla="*/ 56 h 73"/>
                  <a:gd name="T12" fmla="*/ 25 w 50"/>
                  <a:gd name="T13" fmla="*/ 65 h 73"/>
                  <a:gd name="T14" fmla="*/ 35 w 50"/>
                  <a:gd name="T15" fmla="*/ 59 h 73"/>
                  <a:gd name="T16" fmla="*/ 37 w 50"/>
                  <a:gd name="T17" fmla="*/ 43 h 73"/>
                  <a:gd name="T18" fmla="*/ 22 w 50"/>
                  <a:gd name="T19" fmla="*/ 51 h 73"/>
                  <a:gd name="T20" fmla="*/ 7 w 50"/>
                  <a:gd name="T21" fmla="*/ 45 h 73"/>
                  <a:gd name="T22" fmla="*/ 0 w 50"/>
                  <a:gd name="T23" fmla="*/ 26 h 73"/>
                  <a:gd name="T24" fmla="*/ 23 w 50"/>
                  <a:gd name="T25" fmla="*/ 0 h 73"/>
                  <a:gd name="T26" fmla="*/ 38 w 50"/>
                  <a:gd name="T27" fmla="*/ 8 h 73"/>
                  <a:gd name="T28" fmla="*/ 38 w 50"/>
                  <a:gd name="T29" fmla="*/ 1 h 73"/>
                  <a:gd name="T30" fmla="*/ 50 w 50"/>
                  <a:gd name="T31" fmla="*/ 1 h 73"/>
                  <a:gd name="T32" fmla="*/ 49 w 50"/>
                  <a:gd name="T33" fmla="*/ 12 h 73"/>
                  <a:gd name="T34" fmla="*/ 49 w 50"/>
                  <a:gd name="T35" fmla="*/ 46 h 73"/>
                  <a:gd name="T36" fmla="*/ 47 w 50"/>
                  <a:gd name="T37" fmla="*/ 62 h 73"/>
                  <a:gd name="T38" fmla="*/ 25 w 50"/>
                  <a:gd name="T39" fmla="*/ 73 h 73"/>
                  <a:gd name="T40" fmla="*/ 2 w 50"/>
                  <a:gd name="T41" fmla="*/ 56 h 73"/>
                  <a:gd name="T42" fmla="*/ 15 w 50"/>
                  <a:gd name="T43"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3">
                    <a:moveTo>
                      <a:pt x="37" y="25"/>
                    </a:moveTo>
                    <a:cubicBezTo>
                      <a:pt x="37" y="15"/>
                      <a:pt x="34" y="8"/>
                      <a:pt x="25" y="8"/>
                    </a:cubicBezTo>
                    <a:cubicBezTo>
                      <a:pt x="16" y="8"/>
                      <a:pt x="13" y="17"/>
                      <a:pt x="13" y="26"/>
                    </a:cubicBezTo>
                    <a:cubicBezTo>
                      <a:pt x="13" y="31"/>
                      <a:pt x="14" y="42"/>
                      <a:pt x="25" y="42"/>
                    </a:cubicBezTo>
                    <a:cubicBezTo>
                      <a:pt x="34" y="42"/>
                      <a:pt x="37" y="35"/>
                      <a:pt x="37" y="25"/>
                    </a:cubicBezTo>
                    <a:close/>
                    <a:moveTo>
                      <a:pt x="15" y="56"/>
                    </a:moveTo>
                    <a:cubicBezTo>
                      <a:pt x="15" y="60"/>
                      <a:pt x="17" y="65"/>
                      <a:pt x="25" y="65"/>
                    </a:cubicBezTo>
                    <a:cubicBezTo>
                      <a:pt x="30" y="65"/>
                      <a:pt x="34" y="63"/>
                      <a:pt x="35" y="59"/>
                    </a:cubicBezTo>
                    <a:cubicBezTo>
                      <a:pt x="37" y="56"/>
                      <a:pt x="37" y="51"/>
                      <a:pt x="37" y="43"/>
                    </a:cubicBezTo>
                    <a:cubicBezTo>
                      <a:pt x="33" y="51"/>
                      <a:pt x="25" y="51"/>
                      <a:pt x="22" y="51"/>
                    </a:cubicBezTo>
                    <a:cubicBezTo>
                      <a:pt x="16" y="51"/>
                      <a:pt x="11" y="50"/>
                      <a:pt x="7" y="45"/>
                    </a:cubicBezTo>
                    <a:cubicBezTo>
                      <a:pt x="2" y="40"/>
                      <a:pt x="0" y="33"/>
                      <a:pt x="0" y="26"/>
                    </a:cubicBezTo>
                    <a:cubicBezTo>
                      <a:pt x="0" y="10"/>
                      <a:pt x="9" y="0"/>
                      <a:pt x="23" y="0"/>
                    </a:cubicBezTo>
                    <a:cubicBezTo>
                      <a:pt x="32" y="0"/>
                      <a:pt x="36" y="5"/>
                      <a:pt x="38" y="8"/>
                    </a:cubicBezTo>
                    <a:cubicBezTo>
                      <a:pt x="38" y="1"/>
                      <a:pt x="38" y="1"/>
                      <a:pt x="38" y="1"/>
                    </a:cubicBezTo>
                    <a:cubicBezTo>
                      <a:pt x="50" y="1"/>
                      <a:pt x="50" y="1"/>
                      <a:pt x="50" y="1"/>
                    </a:cubicBezTo>
                    <a:cubicBezTo>
                      <a:pt x="50" y="4"/>
                      <a:pt x="49" y="8"/>
                      <a:pt x="49" y="12"/>
                    </a:cubicBezTo>
                    <a:cubicBezTo>
                      <a:pt x="49" y="46"/>
                      <a:pt x="49" y="46"/>
                      <a:pt x="49" y="46"/>
                    </a:cubicBezTo>
                    <a:cubicBezTo>
                      <a:pt x="49" y="54"/>
                      <a:pt x="49" y="59"/>
                      <a:pt x="47" y="62"/>
                    </a:cubicBezTo>
                    <a:cubicBezTo>
                      <a:pt x="44" y="69"/>
                      <a:pt x="37" y="73"/>
                      <a:pt x="25" y="73"/>
                    </a:cubicBezTo>
                    <a:cubicBezTo>
                      <a:pt x="11" y="73"/>
                      <a:pt x="3" y="67"/>
                      <a:pt x="2" y="56"/>
                    </a:cubicBezTo>
                    <a:cubicBezTo>
                      <a:pt x="15" y="56"/>
                      <a:pt x="15" y="56"/>
                      <a:pt x="15" y="56"/>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5" name="Freeform 65"/>
              <p:cNvSpPr>
                <a:spLocks noEditPoints="1"/>
              </p:cNvSpPr>
              <p:nvPr userDrawn="1"/>
            </p:nvSpPr>
            <p:spPr bwMode="auto">
              <a:xfrm>
                <a:off x="9374172" y="6575210"/>
                <a:ext cx="70212" cy="82253"/>
              </a:xfrm>
              <a:custGeom>
                <a:avLst/>
                <a:gdLst>
                  <a:gd name="T0" fmla="*/ 35 w 48"/>
                  <a:gd name="T1" fmla="*/ 22 h 55"/>
                  <a:gd name="T2" fmla="*/ 24 w 48"/>
                  <a:gd name="T3" fmla="*/ 9 h 55"/>
                  <a:gd name="T4" fmla="*/ 12 w 48"/>
                  <a:gd name="T5" fmla="*/ 22 h 55"/>
                  <a:gd name="T6" fmla="*/ 35 w 48"/>
                  <a:gd name="T7" fmla="*/ 22 h 55"/>
                  <a:gd name="T8" fmla="*/ 12 w 48"/>
                  <a:gd name="T9" fmla="*/ 30 h 55"/>
                  <a:gd name="T10" fmla="*/ 25 w 48"/>
                  <a:gd name="T11" fmla="*/ 46 h 55"/>
                  <a:gd name="T12" fmla="*/ 35 w 48"/>
                  <a:gd name="T13" fmla="*/ 37 h 55"/>
                  <a:gd name="T14" fmla="*/ 47 w 48"/>
                  <a:gd name="T15" fmla="*/ 37 h 55"/>
                  <a:gd name="T16" fmla="*/ 42 w 48"/>
                  <a:gd name="T17" fmla="*/ 48 h 55"/>
                  <a:gd name="T18" fmla="*/ 24 w 48"/>
                  <a:gd name="T19" fmla="*/ 55 h 55"/>
                  <a:gd name="T20" fmla="*/ 8 w 48"/>
                  <a:gd name="T21" fmla="*/ 49 h 55"/>
                  <a:gd name="T22" fmla="*/ 0 w 48"/>
                  <a:gd name="T23" fmla="*/ 28 h 55"/>
                  <a:gd name="T24" fmla="*/ 10 w 48"/>
                  <a:gd name="T25" fmla="*/ 4 h 55"/>
                  <a:gd name="T26" fmla="*/ 25 w 48"/>
                  <a:gd name="T27" fmla="*/ 0 h 55"/>
                  <a:gd name="T28" fmla="*/ 45 w 48"/>
                  <a:gd name="T29" fmla="*/ 12 h 55"/>
                  <a:gd name="T30" fmla="*/ 48 w 48"/>
                  <a:gd name="T31" fmla="*/ 30 h 55"/>
                  <a:gd name="T32" fmla="*/ 12 w 48"/>
                  <a:gd name="T33"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55">
                    <a:moveTo>
                      <a:pt x="35" y="22"/>
                    </a:moveTo>
                    <a:cubicBezTo>
                      <a:pt x="35" y="18"/>
                      <a:pt x="35" y="9"/>
                      <a:pt x="24" y="9"/>
                    </a:cubicBezTo>
                    <a:cubicBezTo>
                      <a:pt x="18" y="9"/>
                      <a:pt x="13" y="13"/>
                      <a:pt x="12" y="22"/>
                    </a:cubicBezTo>
                    <a:cubicBezTo>
                      <a:pt x="35" y="22"/>
                      <a:pt x="35" y="22"/>
                      <a:pt x="35" y="22"/>
                    </a:cubicBezTo>
                    <a:close/>
                    <a:moveTo>
                      <a:pt x="12" y="30"/>
                    </a:moveTo>
                    <a:cubicBezTo>
                      <a:pt x="12" y="37"/>
                      <a:pt x="14" y="46"/>
                      <a:pt x="25" y="46"/>
                    </a:cubicBezTo>
                    <a:cubicBezTo>
                      <a:pt x="30" y="46"/>
                      <a:pt x="34" y="44"/>
                      <a:pt x="35" y="37"/>
                    </a:cubicBezTo>
                    <a:cubicBezTo>
                      <a:pt x="47" y="37"/>
                      <a:pt x="47" y="37"/>
                      <a:pt x="47" y="37"/>
                    </a:cubicBezTo>
                    <a:cubicBezTo>
                      <a:pt x="47" y="40"/>
                      <a:pt x="46" y="44"/>
                      <a:pt x="42" y="48"/>
                    </a:cubicBezTo>
                    <a:cubicBezTo>
                      <a:pt x="39" y="52"/>
                      <a:pt x="33" y="55"/>
                      <a:pt x="24" y="55"/>
                    </a:cubicBezTo>
                    <a:cubicBezTo>
                      <a:pt x="19" y="55"/>
                      <a:pt x="12" y="53"/>
                      <a:pt x="8" y="49"/>
                    </a:cubicBezTo>
                    <a:cubicBezTo>
                      <a:pt x="2" y="45"/>
                      <a:pt x="0" y="37"/>
                      <a:pt x="0" y="28"/>
                    </a:cubicBezTo>
                    <a:cubicBezTo>
                      <a:pt x="0" y="19"/>
                      <a:pt x="2" y="10"/>
                      <a:pt x="10" y="4"/>
                    </a:cubicBezTo>
                    <a:cubicBezTo>
                      <a:pt x="15" y="1"/>
                      <a:pt x="20" y="0"/>
                      <a:pt x="25" y="0"/>
                    </a:cubicBezTo>
                    <a:cubicBezTo>
                      <a:pt x="35" y="0"/>
                      <a:pt x="41" y="4"/>
                      <a:pt x="45" y="12"/>
                    </a:cubicBezTo>
                    <a:cubicBezTo>
                      <a:pt x="48" y="18"/>
                      <a:pt x="48" y="24"/>
                      <a:pt x="48" y="30"/>
                    </a:cubicBezTo>
                    <a:cubicBezTo>
                      <a:pt x="12" y="30"/>
                      <a:pt x="12" y="30"/>
                      <a:pt x="12" y="30"/>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6" name="Freeform 66"/>
              <p:cNvSpPr>
                <a:spLocks/>
              </p:cNvSpPr>
              <p:nvPr userDrawn="1"/>
            </p:nvSpPr>
            <p:spPr bwMode="auto">
              <a:xfrm>
                <a:off x="9453386" y="6575210"/>
                <a:ext cx="120621" cy="78895"/>
              </a:xfrm>
              <a:custGeom>
                <a:avLst/>
                <a:gdLst>
                  <a:gd name="T0" fmla="*/ 0 w 80"/>
                  <a:gd name="T1" fmla="*/ 10 h 53"/>
                  <a:gd name="T2" fmla="*/ 0 w 80"/>
                  <a:gd name="T3" fmla="*/ 1 h 53"/>
                  <a:gd name="T4" fmla="*/ 12 w 80"/>
                  <a:gd name="T5" fmla="*/ 1 h 53"/>
                  <a:gd name="T6" fmla="*/ 12 w 80"/>
                  <a:gd name="T7" fmla="*/ 9 h 53"/>
                  <a:gd name="T8" fmla="*/ 28 w 80"/>
                  <a:gd name="T9" fmla="*/ 0 h 53"/>
                  <a:gd name="T10" fmla="*/ 45 w 80"/>
                  <a:gd name="T11" fmla="*/ 10 h 53"/>
                  <a:gd name="T12" fmla="*/ 62 w 80"/>
                  <a:gd name="T13" fmla="*/ 0 h 53"/>
                  <a:gd name="T14" fmla="*/ 78 w 80"/>
                  <a:gd name="T15" fmla="*/ 10 h 53"/>
                  <a:gd name="T16" fmla="*/ 80 w 80"/>
                  <a:gd name="T17" fmla="*/ 21 h 53"/>
                  <a:gd name="T18" fmla="*/ 80 w 80"/>
                  <a:gd name="T19" fmla="*/ 53 h 53"/>
                  <a:gd name="T20" fmla="*/ 68 w 80"/>
                  <a:gd name="T21" fmla="*/ 53 h 53"/>
                  <a:gd name="T22" fmla="*/ 68 w 80"/>
                  <a:gd name="T23" fmla="*/ 21 h 53"/>
                  <a:gd name="T24" fmla="*/ 67 w 80"/>
                  <a:gd name="T25" fmla="*/ 15 h 53"/>
                  <a:gd name="T26" fmla="*/ 58 w 80"/>
                  <a:gd name="T27" fmla="*/ 9 h 53"/>
                  <a:gd name="T28" fmla="*/ 48 w 80"/>
                  <a:gd name="T29" fmla="*/ 15 h 53"/>
                  <a:gd name="T30" fmla="*/ 46 w 80"/>
                  <a:gd name="T31" fmla="*/ 26 h 53"/>
                  <a:gd name="T32" fmla="*/ 46 w 80"/>
                  <a:gd name="T33" fmla="*/ 53 h 53"/>
                  <a:gd name="T34" fmla="*/ 34 w 80"/>
                  <a:gd name="T35" fmla="*/ 53 h 53"/>
                  <a:gd name="T36" fmla="*/ 34 w 80"/>
                  <a:gd name="T37" fmla="*/ 21 h 53"/>
                  <a:gd name="T38" fmla="*/ 24 w 80"/>
                  <a:gd name="T39" fmla="*/ 9 h 53"/>
                  <a:gd name="T40" fmla="*/ 12 w 80"/>
                  <a:gd name="T41" fmla="*/ 23 h 53"/>
                  <a:gd name="T42" fmla="*/ 12 w 80"/>
                  <a:gd name="T43" fmla="*/ 53 h 53"/>
                  <a:gd name="T44" fmla="*/ 0 w 80"/>
                  <a:gd name="T45" fmla="*/ 53 h 53"/>
                  <a:gd name="T46" fmla="*/ 0 w 80"/>
                  <a:gd name="T47" fmla="*/ 1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53">
                    <a:moveTo>
                      <a:pt x="0" y="10"/>
                    </a:moveTo>
                    <a:cubicBezTo>
                      <a:pt x="0" y="7"/>
                      <a:pt x="0" y="4"/>
                      <a:pt x="0" y="1"/>
                    </a:cubicBezTo>
                    <a:cubicBezTo>
                      <a:pt x="12" y="1"/>
                      <a:pt x="12" y="1"/>
                      <a:pt x="12" y="1"/>
                    </a:cubicBezTo>
                    <a:cubicBezTo>
                      <a:pt x="12" y="9"/>
                      <a:pt x="12" y="9"/>
                      <a:pt x="12" y="9"/>
                    </a:cubicBezTo>
                    <a:cubicBezTo>
                      <a:pt x="15" y="3"/>
                      <a:pt x="21" y="0"/>
                      <a:pt x="28" y="0"/>
                    </a:cubicBezTo>
                    <a:cubicBezTo>
                      <a:pt x="40" y="0"/>
                      <a:pt x="43" y="7"/>
                      <a:pt x="45" y="10"/>
                    </a:cubicBezTo>
                    <a:cubicBezTo>
                      <a:pt x="48" y="4"/>
                      <a:pt x="53" y="0"/>
                      <a:pt x="62" y="0"/>
                    </a:cubicBezTo>
                    <a:cubicBezTo>
                      <a:pt x="71" y="0"/>
                      <a:pt x="76" y="4"/>
                      <a:pt x="78" y="10"/>
                    </a:cubicBezTo>
                    <a:cubicBezTo>
                      <a:pt x="80" y="13"/>
                      <a:pt x="80" y="16"/>
                      <a:pt x="80" y="21"/>
                    </a:cubicBezTo>
                    <a:cubicBezTo>
                      <a:pt x="80" y="53"/>
                      <a:pt x="80" y="53"/>
                      <a:pt x="80" y="53"/>
                    </a:cubicBezTo>
                    <a:cubicBezTo>
                      <a:pt x="68" y="53"/>
                      <a:pt x="68" y="53"/>
                      <a:pt x="68" y="53"/>
                    </a:cubicBezTo>
                    <a:cubicBezTo>
                      <a:pt x="68" y="21"/>
                      <a:pt x="68" y="21"/>
                      <a:pt x="68" y="21"/>
                    </a:cubicBezTo>
                    <a:cubicBezTo>
                      <a:pt x="68" y="18"/>
                      <a:pt x="67" y="16"/>
                      <a:pt x="67" y="15"/>
                    </a:cubicBezTo>
                    <a:cubicBezTo>
                      <a:pt x="65" y="12"/>
                      <a:pt x="63" y="9"/>
                      <a:pt x="58" y="9"/>
                    </a:cubicBezTo>
                    <a:cubicBezTo>
                      <a:pt x="52" y="9"/>
                      <a:pt x="49" y="12"/>
                      <a:pt x="48" y="15"/>
                    </a:cubicBezTo>
                    <a:cubicBezTo>
                      <a:pt x="46" y="18"/>
                      <a:pt x="46" y="22"/>
                      <a:pt x="46" y="26"/>
                    </a:cubicBezTo>
                    <a:cubicBezTo>
                      <a:pt x="46" y="53"/>
                      <a:pt x="46" y="53"/>
                      <a:pt x="46" y="53"/>
                    </a:cubicBezTo>
                    <a:cubicBezTo>
                      <a:pt x="34" y="53"/>
                      <a:pt x="34" y="53"/>
                      <a:pt x="34" y="53"/>
                    </a:cubicBezTo>
                    <a:cubicBezTo>
                      <a:pt x="34" y="21"/>
                      <a:pt x="34" y="21"/>
                      <a:pt x="34" y="21"/>
                    </a:cubicBezTo>
                    <a:cubicBezTo>
                      <a:pt x="34" y="16"/>
                      <a:pt x="32" y="9"/>
                      <a:pt x="24" y="9"/>
                    </a:cubicBezTo>
                    <a:cubicBezTo>
                      <a:pt x="17" y="9"/>
                      <a:pt x="12" y="14"/>
                      <a:pt x="12" y="23"/>
                    </a:cubicBezTo>
                    <a:cubicBezTo>
                      <a:pt x="12" y="53"/>
                      <a:pt x="12" y="53"/>
                      <a:pt x="12" y="53"/>
                    </a:cubicBezTo>
                    <a:cubicBezTo>
                      <a:pt x="0" y="53"/>
                      <a:pt x="0" y="53"/>
                      <a:pt x="0" y="53"/>
                    </a:cubicBezTo>
                    <a:cubicBezTo>
                      <a:pt x="0" y="10"/>
                      <a:pt x="0" y="10"/>
                      <a:pt x="0" y="10"/>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7" name="Freeform 67"/>
              <p:cNvSpPr>
                <a:spLocks noEditPoints="1"/>
              </p:cNvSpPr>
              <p:nvPr userDrawn="1"/>
            </p:nvSpPr>
            <p:spPr bwMode="auto">
              <a:xfrm>
                <a:off x="9579409" y="6575210"/>
                <a:ext cx="75614" cy="82253"/>
              </a:xfrm>
              <a:custGeom>
                <a:avLst/>
                <a:gdLst>
                  <a:gd name="T0" fmla="*/ 36 w 49"/>
                  <a:gd name="T1" fmla="*/ 22 h 55"/>
                  <a:gd name="T2" fmla="*/ 25 w 49"/>
                  <a:gd name="T3" fmla="*/ 9 h 55"/>
                  <a:gd name="T4" fmla="*/ 13 w 49"/>
                  <a:gd name="T5" fmla="*/ 22 h 55"/>
                  <a:gd name="T6" fmla="*/ 36 w 49"/>
                  <a:gd name="T7" fmla="*/ 22 h 55"/>
                  <a:gd name="T8" fmla="*/ 12 w 49"/>
                  <a:gd name="T9" fmla="*/ 30 h 55"/>
                  <a:gd name="T10" fmla="*/ 25 w 49"/>
                  <a:gd name="T11" fmla="*/ 46 h 55"/>
                  <a:gd name="T12" fmla="*/ 36 w 49"/>
                  <a:gd name="T13" fmla="*/ 37 h 55"/>
                  <a:gd name="T14" fmla="*/ 47 w 49"/>
                  <a:gd name="T15" fmla="*/ 37 h 55"/>
                  <a:gd name="T16" fmla="*/ 43 w 49"/>
                  <a:gd name="T17" fmla="*/ 48 h 55"/>
                  <a:gd name="T18" fmla="*/ 25 w 49"/>
                  <a:gd name="T19" fmla="*/ 55 h 55"/>
                  <a:gd name="T20" fmla="*/ 8 w 49"/>
                  <a:gd name="T21" fmla="*/ 49 h 55"/>
                  <a:gd name="T22" fmla="*/ 0 w 49"/>
                  <a:gd name="T23" fmla="*/ 28 h 55"/>
                  <a:gd name="T24" fmla="*/ 11 w 49"/>
                  <a:gd name="T25" fmla="*/ 4 h 55"/>
                  <a:gd name="T26" fmla="*/ 25 w 49"/>
                  <a:gd name="T27" fmla="*/ 0 h 55"/>
                  <a:gd name="T28" fmla="*/ 46 w 49"/>
                  <a:gd name="T29" fmla="*/ 12 h 55"/>
                  <a:gd name="T30" fmla="*/ 48 w 49"/>
                  <a:gd name="T31" fmla="*/ 30 h 55"/>
                  <a:gd name="T32" fmla="*/ 12 w 49"/>
                  <a:gd name="T33"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5">
                    <a:moveTo>
                      <a:pt x="36" y="22"/>
                    </a:moveTo>
                    <a:cubicBezTo>
                      <a:pt x="36" y="18"/>
                      <a:pt x="35" y="9"/>
                      <a:pt x="25" y="9"/>
                    </a:cubicBezTo>
                    <a:cubicBezTo>
                      <a:pt x="18" y="9"/>
                      <a:pt x="13" y="13"/>
                      <a:pt x="13" y="22"/>
                    </a:cubicBezTo>
                    <a:cubicBezTo>
                      <a:pt x="36" y="22"/>
                      <a:pt x="36" y="22"/>
                      <a:pt x="36" y="22"/>
                    </a:cubicBezTo>
                    <a:close/>
                    <a:moveTo>
                      <a:pt x="12" y="30"/>
                    </a:moveTo>
                    <a:cubicBezTo>
                      <a:pt x="12" y="37"/>
                      <a:pt x="14" y="46"/>
                      <a:pt x="25" y="46"/>
                    </a:cubicBezTo>
                    <a:cubicBezTo>
                      <a:pt x="30" y="46"/>
                      <a:pt x="35" y="44"/>
                      <a:pt x="36" y="37"/>
                    </a:cubicBezTo>
                    <a:cubicBezTo>
                      <a:pt x="47" y="37"/>
                      <a:pt x="47" y="37"/>
                      <a:pt x="47" y="37"/>
                    </a:cubicBezTo>
                    <a:cubicBezTo>
                      <a:pt x="47" y="40"/>
                      <a:pt x="47" y="44"/>
                      <a:pt x="43" y="48"/>
                    </a:cubicBezTo>
                    <a:cubicBezTo>
                      <a:pt x="40" y="52"/>
                      <a:pt x="34" y="55"/>
                      <a:pt x="25" y="55"/>
                    </a:cubicBezTo>
                    <a:cubicBezTo>
                      <a:pt x="19" y="55"/>
                      <a:pt x="13" y="53"/>
                      <a:pt x="8" y="49"/>
                    </a:cubicBezTo>
                    <a:cubicBezTo>
                      <a:pt x="3" y="45"/>
                      <a:pt x="0" y="37"/>
                      <a:pt x="0" y="28"/>
                    </a:cubicBezTo>
                    <a:cubicBezTo>
                      <a:pt x="0" y="19"/>
                      <a:pt x="2" y="10"/>
                      <a:pt x="11" y="4"/>
                    </a:cubicBezTo>
                    <a:cubicBezTo>
                      <a:pt x="15" y="1"/>
                      <a:pt x="21" y="0"/>
                      <a:pt x="25" y="0"/>
                    </a:cubicBezTo>
                    <a:cubicBezTo>
                      <a:pt x="35" y="0"/>
                      <a:pt x="42" y="4"/>
                      <a:pt x="46" y="12"/>
                    </a:cubicBezTo>
                    <a:cubicBezTo>
                      <a:pt x="49" y="18"/>
                      <a:pt x="49" y="24"/>
                      <a:pt x="48" y="30"/>
                    </a:cubicBezTo>
                    <a:cubicBezTo>
                      <a:pt x="12" y="30"/>
                      <a:pt x="12" y="30"/>
                      <a:pt x="12" y="30"/>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8" name="Freeform 68"/>
              <p:cNvSpPr>
                <a:spLocks/>
              </p:cNvSpPr>
              <p:nvPr userDrawn="1"/>
            </p:nvSpPr>
            <p:spPr bwMode="auto">
              <a:xfrm>
                <a:off x="9660423" y="6575210"/>
                <a:ext cx="70213" cy="78895"/>
              </a:xfrm>
              <a:custGeom>
                <a:avLst/>
                <a:gdLst>
                  <a:gd name="T0" fmla="*/ 1 w 47"/>
                  <a:gd name="T1" fmla="*/ 7 h 53"/>
                  <a:gd name="T2" fmla="*/ 0 w 47"/>
                  <a:gd name="T3" fmla="*/ 1 h 53"/>
                  <a:gd name="T4" fmla="*/ 12 w 47"/>
                  <a:gd name="T5" fmla="*/ 1 h 53"/>
                  <a:gd name="T6" fmla="*/ 13 w 47"/>
                  <a:gd name="T7" fmla="*/ 9 h 53"/>
                  <a:gd name="T8" fmla="*/ 29 w 47"/>
                  <a:gd name="T9" fmla="*/ 0 h 53"/>
                  <a:gd name="T10" fmla="*/ 46 w 47"/>
                  <a:gd name="T11" fmla="*/ 10 h 53"/>
                  <a:gd name="T12" fmla="*/ 47 w 47"/>
                  <a:gd name="T13" fmla="*/ 23 h 53"/>
                  <a:gd name="T14" fmla="*/ 47 w 47"/>
                  <a:gd name="T15" fmla="*/ 53 h 53"/>
                  <a:gd name="T16" fmla="*/ 35 w 47"/>
                  <a:gd name="T17" fmla="*/ 53 h 53"/>
                  <a:gd name="T18" fmla="*/ 35 w 47"/>
                  <a:gd name="T19" fmla="*/ 21 h 53"/>
                  <a:gd name="T20" fmla="*/ 33 w 47"/>
                  <a:gd name="T21" fmla="*/ 13 h 53"/>
                  <a:gd name="T22" fmla="*/ 25 w 47"/>
                  <a:gd name="T23" fmla="*/ 9 h 53"/>
                  <a:gd name="T24" fmla="*/ 16 w 47"/>
                  <a:gd name="T25" fmla="*/ 13 h 53"/>
                  <a:gd name="T26" fmla="*/ 13 w 47"/>
                  <a:gd name="T27" fmla="*/ 23 h 53"/>
                  <a:gd name="T28" fmla="*/ 13 w 47"/>
                  <a:gd name="T29" fmla="*/ 53 h 53"/>
                  <a:gd name="T30" fmla="*/ 1 w 47"/>
                  <a:gd name="T31" fmla="*/ 53 h 53"/>
                  <a:gd name="T32" fmla="*/ 1 w 47"/>
                  <a:gd name="T3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53">
                    <a:moveTo>
                      <a:pt x="1" y="7"/>
                    </a:moveTo>
                    <a:cubicBezTo>
                      <a:pt x="1" y="5"/>
                      <a:pt x="0" y="3"/>
                      <a:pt x="0" y="1"/>
                    </a:cubicBezTo>
                    <a:cubicBezTo>
                      <a:pt x="12" y="1"/>
                      <a:pt x="12" y="1"/>
                      <a:pt x="12" y="1"/>
                    </a:cubicBezTo>
                    <a:cubicBezTo>
                      <a:pt x="13" y="9"/>
                      <a:pt x="13" y="9"/>
                      <a:pt x="13" y="9"/>
                    </a:cubicBezTo>
                    <a:cubicBezTo>
                      <a:pt x="16" y="4"/>
                      <a:pt x="21" y="0"/>
                      <a:pt x="29" y="0"/>
                    </a:cubicBezTo>
                    <a:cubicBezTo>
                      <a:pt x="37" y="0"/>
                      <a:pt x="44" y="4"/>
                      <a:pt x="46" y="10"/>
                    </a:cubicBezTo>
                    <a:cubicBezTo>
                      <a:pt x="47" y="13"/>
                      <a:pt x="47" y="16"/>
                      <a:pt x="47" y="23"/>
                    </a:cubicBezTo>
                    <a:cubicBezTo>
                      <a:pt x="47" y="53"/>
                      <a:pt x="47" y="53"/>
                      <a:pt x="47" y="53"/>
                    </a:cubicBezTo>
                    <a:cubicBezTo>
                      <a:pt x="35" y="53"/>
                      <a:pt x="35" y="53"/>
                      <a:pt x="35" y="53"/>
                    </a:cubicBezTo>
                    <a:cubicBezTo>
                      <a:pt x="35" y="21"/>
                      <a:pt x="35" y="21"/>
                      <a:pt x="35" y="21"/>
                    </a:cubicBezTo>
                    <a:cubicBezTo>
                      <a:pt x="35" y="18"/>
                      <a:pt x="34" y="15"/>
                      <a:pt x="33" y="13"/>
                    </a:cubicBezTo>
                    <a:cubicBezTo>
                      <a:pt x="31" y="11"/>
                      <a:pt x="28" y="9"/>
                      <a:pt x="25" y="9"/>
                    </a:cubicBezTo>
                    <a:cubicBezTo>
                      <a:pt x="21" y="9"/>
                      <a:pt x="18" y="11"/>
                      <a:pt x="16" y="13"/>
                    </a:cubicBezTo>
                    <a:cubicBezTo>
                      <a:pt x="14" y="15"/>
                      <a:pt x="13" y="19"/>
                      <a:pt x="13" y="23"/>
                    </a:cubicBezTo>
                    <a:cubicBezTo>
                      <a:pt x="13" y="53"/>
                      <a:pt x="13" y="53"/>
                      <a:pt x="13" y="53"/>
                    </a:cubicBezTo>
                    <a:cubicBezTo>
                      <a:pt x="1" y="53"/>
                      <a:pt x="1" y="53"/>
                      <a:pt x="1" y="53"/>
                    </a:cubicBezTo>
                    <a:cubicBezTo>
                      <a:pt x="1" y="7"/>
                      <a:pt x="1" y="7"/>
                      <a:pt x="1" y="7"/>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sp>
            <p:nvSpPr>
              <p:cNvPr id="39" name="Freeform 69"/>
              <p:cNvSpPr>
                <a:spLocks/>
              </p:cNvSpPr>
              <p:nvPr userDrawn="1"/>
            </p:nvSpPr>
            <p:spPr bwMode="auto">
              <a:xfrm>
                <a:off x="9736037" y="6556745"/>
                <a:ext cx="50409" cy="99040"/>
              </a:xfrm>
              <a:custGeom>
                <a:avLst/>
                <a:gdLst>
                  <a:gd name="T0" fmla="*/ 0 w 34"/>
                  <a:gd name="T1" fmla="*/ 14 h 67"/>
                  <a:gd name="T2" fmla="*/ 10 w 34"/>
                  <a:gd name="T3" fmla="*/ 14 h 67"/>
                  <a:gd name="T4" fmla="*/ 10 w 34"/>
                  <a:gd name="T5" fmla="*/ 4 h 67"/>
                  <a:gd name="T6" fmla="*/ 22 w 34"/>
                  <a:gd name="T7" fmla="*/ 0 h 67"/>
                  <a:gd name="T8" fmla="*/ 22 w 34"/>
                  <a:gd name="T9" fmla="*/ 14 h 67"/>
                  <a:gd name="T10" fmla="*/ 34 w 34"/>
                  <a:gd name="T11" fmla="*/ 14 h 67"/>
                  <a:gd name="T12" fmla="*/ 34 w 34"/>
                  <a:gd name="T13" fmla="*/ 23 h 67"/>
                  <a:gd name="T14" fmla="*/ 22 w 34"/>
                  <a:gd name="T15" fmla="*/ 23 h 67"/>
                  <a:gd name="T16" fmla="*/ 22 w 34"/>
                  <a:gd name="T17" fmla="*/ 50 h 67"/>
                  <a:gd name="T18" fmla="*/ 29 w 34"/>
                  <a:gd name="T19" fmla="*/ 57 h 67"/>
                  <a:gd name="T20" fmla="*/ 34 w 34"/>
                  <a:gd name="T21" fmla="*/ 57 h 67"/>
                  <a:gd name="T22" fmla="*/ 34 w 34"/>
                  <a:gd name="T23" fmla="*/ 66 h 67"/>
                  <a:gd name="T24" fmla="*/ 24 w 34"/>
                  <a:gd name="T25" fmla="*/ 67 h 67"/>
                  <a:gd name="T26" fmla="*/ 10 w 34"/>
                  <a:gd name="T27" fmla="*/ 54 h 67"/>
                  <a:gd name="T28" fmla="*/ 10 w 34"/>
                  <a:gd name="T29" fmla="*/ 23 h 67"/>
                  <a:gd name="T30" fmla="*/ 0 w 34"/>
                  <a:gd name="T31" fmla="*/ 23 h 67"/>
                  <a:gd name="T32" fmla="*/ 0 w 34"/>
                  <a:gd name="T33" fmla="*/ 1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67">
                    <a:moveTo>
                      <a:pt x="0" y="14"/>
                    </a:moveTo>
                    <a:cubicBezTo>
                      <a:pt x="10" y="14"/>
                      <a:pt x="10" y="14"/>
                      <a:pt x="10" y="14"/>
                    </a:cubicBezTo>
                    <a:cubicBezTo>
                      <a:pt x="10" y="4"/>
                      <a:pt x="10" y="4"/>
                      <a:pt x="10" y="4"/>
                    </a:cubicBezTo>
                    <a:cubicBezTo>
                      <a:pt x="22" y="0"/>
                      <a:pt x="22" y="0"/>
                      <a:pt x="22" y="0"/>
                    </a:cubicBezTo>
                    <a:cubicBezTo>
                      <a:pt x="22" y="14"/>
                      <a:pt x="22" y="14"/>
                      <a:pt x="22" y="14"/>
                    </a:cubicBezTo>
                    <a:cubicBezTo>
                      <a:pt x="34" y="14"/>
                      <a:pt x="34" y="14"/>
                      <a:pt x="34" y="14"/>
                    </a:cubicBezTo>
                    <a:cubicBezTo>
                      <a:pt x="34" y="23"/>
                      <a:pt x="34" y="23"/>
                      <a:pt x="34" y="23"/>
                    </a:cubicBezTo>
                    <a:cubicBezTo>
                      <a:pt x="22" y="23"/>
                      <a:pt x="22" y="23"/>
                      <a:pt x="22" y="23"/>
                    </a:cubicBezTo>
                    <a:cubicBezTo>
                      <a:pt x="22" y="50"/>
                      <a:pt x="22" y="50"/>
                      <a:pt x="22" y="50"/>
                    </a:cubicBezTo>
                    <a:cubicBezTo>
                      <a:pt x="22" y="54"/>
                      <a:pt x="22" y="57"/>
                      <a:pt x="29" y="57"/>
                    </a:cubicBezTo>
                    <a:cubicBezTo>
                      <a:pt x="31" y="57"/>
                      <a:pt x="32" y="57"/>
                      <a:pt x="34" y="57"/>
                    </a:cubicBezTo>
                    <a:cubicBezTo>
                      <a:pt x="34" y="66"/>
                      <a:pt x="34" y="66"/>
                      <a:pt x="34" y="66"/>
                    </a:cubicBezTo>
                    <a:cubicBezTo>
                      <a:pt x="30" y="67"/>
                      <a:pt x="27" y="67"/>
                      <a:pt x="24" y="67"/>
                    </a:cubicBezTo>
                    <a:cubicBezTo>
                      <a:pt x="12" y="67"/>
                      <a:pt x="10" y="61"/>
                      <a:pt x="10" y="54"/>
                    </a:cubicBezTo>
                    <a:cubicBezTo>
                      <a:pt x="10" y="23"/>
                      <a:pt x="10" y="23"/>
                      <a:pt x="10" y="23"/>
                    </a:cubicBezTo>
                    <a:cubicBezTo>
                      <a:pt x="0" y="23"/>
                      <a:pt x="0" y="23"/>
                      <a:pt x="0" y="23"/>
                    </a:cubicBezTo>
                    <a:cubicBezTo>
                      <a:pt x="0" y="14"/>
                      <a:pt x="0" y="14"/>
                      <a:pt x="0" y="14"/>
                    </a:cubicBezTo>
                    <a:close/>
                  </a:path>
                </a:pathLst>
              </a:custGeom>
              <a:solidFill>
                <a:srgbClr val="000000"/>
              </a:solidFill>
              <a:ln>
                <a:noFill/>
              </a:ln>
            </p:spPr>
            <p:txBody>
              <a:bodyPr/>
              <a:lstStyle/>
              <a:p>
                <a:pPr eaLnBrk="1" hangingPunct="1">
                  <a:defRPr/>
                </a:pPr>
                <a:endParaRPr lang="en-US" sz="970" b="1">
                  <a:solidFill>
                    <a:srgbClr val="000000"/>
                  </a:solidFill>
                  <a:latin typeface="Arial" charset="0"/>
                </a:endParaRPr>
              </a:p>
            </p:txBody>
          </p:sp>
        </p:grpSp>
      </p:grpSp>
      <p:pic>
        <p:nvPicPr>
          <p:cNvPr id="42" name="HSBC Private Bank" descr="HSBC Private Bank_RGB" hidden="1"/>
          <p:cNvPicPr>
            <a:picLocks noChangeAspect="1" noChangeArrowheads="1"/>
          </p:cNvPicPr>
          <p:nvPr userDrawn="1">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100888" y="5757863"/>
            <a:ext cx="15017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HSBC Premier" descr="HSBC Premier_RGB" hidden="1"/>
          <p:cNvPicPr>
            <a:picLocks noChangeAspect="1" noChangeArrowheads="1"/>
          </p:cNvPicPr>
          <p:nvPr userDrawn="1">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7104063" y="5757863"/>
            <a:ext cx="14986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HSBC Master Brand (Trad Chinese)" descr="Trad_Hex_RGB" hidden="1"/>
          <p:cNvPicPr>
            <a:picLocks noChangeAspect="1" noChangeArrowheads="1"/>
          </p:cNvPicPr>
          <p:nvPr userDrawn="1">
            <p:custDataLst>
              <p:tags r:id="rId3"/>
            </p:custDataLst>
          </p:nvPr>
        </p:nvPicPr>
        <p:blipFill>
          <a:blip r:embed="rId18">
            <a:extLst>
              <a:ext uri="{28A0092B-C50C-407E-A947-70E740481C1C}">
                <a14:useLocalDpi xmlns:a14="http://schemas.microsoft.com/office/drawing/2010/main" val="0"/>
              </a:ext>
            </a:extLst>
          </a:blip>
          <a:srcRect/>
          <a:stretch>
            <a:fillRect/>
          </a:stretch>
        </p:blipFill>
        <p:spPr bwMode="auto">
          <a:xfrm>
            <a:off x="7102475" y="5757863"/>
            <a:ext cx="1500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HSBC Master Brand (Sim Chinese)" descr="Sim_Hex_RGB" hidden="1"/>
          <p:cNvPicPr>
            <a:picLocks noChangeAspect="1" noChangeArrowheads="1"/>
          </p:cNvPicPr>
          <p:nvPr userDrawn="1">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7107238" y="5753100"/>
            <a:ext cx="14954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HSBC Master Brand" descr="HSBC Hexagon_logo" hidden="1"/>
          <p:cNvPicPr>
            <a:picLocks noChangeAspect="1" noChangeArrowheads="1"/>
          </p:cNvPicPr>
          <p:nvPr userDrawn="1">
            <p:custDataLst>
              <p:tags r:id="rId5"/>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7102475" y="5757863"/>
            <a:ext cx="1500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HSBC Insurance" descr="H:\Production\Logo\HSBC LOGO\HSBC Insurance_RGB.emf" hidden="1"/>
          <p:cNvPicPr>
            <a:picLocks noChangeAspect="1" noChangeArrowheads="1"/>
          </p:cNvPicPr>
          <p:nvPr userDrawn="1">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7104063" y="5757863"/>
            <a:ext cx="14986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HSBC GBM (Trad Chinese)" descr="T:\PresFormat\Logos\HSBC GBM_Trad_Chi.emf" hidden="1"/>
          <p:cNvPicPr>
            <a:picLocks noChangeAspect="1" noChangeArrowheads="1"/>
          </p:cNvPicPr>
          <p:nvPr userDrawn="1">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7102475" y="5753100"/>
            <a:ext cx="150018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HSBC GBM (Sim Chinese)" descr="T:\PresFormat\Logos\HSBC GBM_Sim_Chi.emf" hidden="1"/>
          <p:cNvPicPr>
            <a:picLocks noChangeAspect="1" noChangeArrowheads="1"/>
          </p:cNvPicPr>
          <p:nvPr userDrawn="1">
            <p:custDataLst>
              <p:tags r:id="rId8"/>
            </p:custDataLst>
          </p:nvPr>
        </p:nvPicPr>
        <p:blipFill>
          <a:blip r:embed="rId23">
            <a:extLst>
              <a:ext uri="{28A0092B-C50C-407E-A947-70E740481C1C}">
                <a14:useLocalDpi xmlns:a14="http://schemas.microsoft.com/office/drawing/2010/main" val="0"/>
              </a:ext>
            </a:extLst>
          </a:blip>
          <a:srcRect/>
          <a:stretch>
            <a:fillRect/>
          </a:stretch>
        </p:blipFill>
        <p:spPr bwMode="auto">
          <a:xfrm>
            <a:off x="7102475" y="5753100"/>
            <a:ext cx="150018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HSBC GBM" descr="HSBC GBM_Black_CMYK" hidden="1"/>
          <p:cNvPicPr>
            <a:picLocks noChangeAspect="1" noChangeArrowheads="1"/>
          </p:cNvPicPr>
          <p:nvPr userDrawn="1">
            <p:custDataLst>
              <p:tags r:id="rId9"/>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7102475" y="5757863"/>
            <a:ext cx="1500188"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HSBC Corporate" descr="HSBC Corporate_RGB" hidden="1"/>
          <p:cNvPicPr>
            <a:picLocks noChangeAspect="1" noChangeArrowheads="1"/>
          </p:cNvPicPr>
          <p:nvPr userDrawn="1">
            <p:custDataLst>
              <p:tags r:id="rId10"/>
            </p:custDataLst>
          </p:nvPr>
        </p:nvPicPr>
        <p:blipFill>
          <a:blip r:embed="rId25">
            <a:extLst>
              <a:ext uri="{28A0092B-C50C-407E-A947-70E740481C1C}">
                <a14:useLocalDpi xmlns:a14="http://schemas.microsoft.com/office/drawing/2010/main" val="0"/>
              </a:ext>
            </a:extLst>
          </a:blip>
          <a:srcRect/>
          <a:stretch>
            <a:fillRect/>
          </a:stretch>
        </p:blipFill>
        <p:spPr bwMode="auto">
          <a:xfrm>
            <a:off x="7104063" y="5756275"/>
            <a:ext cx="14986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HSBC Commercial Banking" descr="HSBC Commercial Banking_Black_RGB" hidden="1"/>
          <p:cNvPicPr>
            <a:picLocks noChangeAspect="1" noChangeArrowheads="1"/>
          </p:cNvPicPr>
          <p:nvPr userDrawn="1">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7102475" y="5756275"/>
            <a:ext cx="1500188"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HSBC Business" descr="HSBC Business_RGB" hidden="1"/>
          <p:cNvPicPr>
            <a:picLocks noChangeAspect="1" noChangeArrowheads="1"/>
          </p:cNvPicPr>
          <p:nvPr userDrawn="1">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7104063" y="5757863"/>
            <a:ext cx="14986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HSBC Advance" descr="H:\Production\Logo\HSBC LOGO\HSBC Advance_RGB.emf" hidden="1"/>
          <p:cNvPicPr>
            <a:picLocks noChangeAspect="1" noChangeArrowheads="1"/>
          </p:cNvPicPr>
          <p:nvPr userDrawn="1">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7104063" y="5759450"/>
            <a:ext cx="14986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Master title"/>
          <p:cNvSpPr>
            <a:spLocks noGrp="1" noChangeArrowheads="1"/>
          </p:cNvSpPr>
          <p:nvPr>
            <p:ph type="ctrTitle" sz="quarter"/>
          </p:nvPr>
        </p:nvSpPr>
        <p:spPr>
          <a:xfrm>
            <a:off x="635544" y="2747106"/>
            <a:ext cx="7772120" cy="410038"/>
          </a:xfrm>
          <a:prstGeom prst="rect">
            <a:avLst/>
          </a:prstGeom>
        </p:spPr>
        <p:txBody>
          <a:bodyPr bIns="0" anchor="b"/>
          <a:lstStyle>
            <a:lvl1pPr>
              <a:lnSpc>
                <a:spcPct val="100000"/>
              </a:lnSpc>
              <a:defRPr sz="2645" b="1" smtClean="0">
                <a:solidFill>
                  <a:schemeClr val="tx1"/>
                </a:solidFill>
              </a:defRPr>
            </a:lvl1pPr>
          </a:lstStyle>
          <a:p>
            <a:pPr lvl="0"/>
            <a:r>
              <a:rPr lang="en-GB" noProof="0" dirty="0"/>
              <a:t>Click to edit Master title style</a:t>
            </a:r>
          </a:p>
        </p:txBody>
      </p:sp>
      <p:sp>
        <p:nvSpPr>
          <p:cNvPr id="55" name="Footer Placeholder 2"/>
          <p:cNvSpPr>
            <a:spLocks noGrp="1"/>
          </p:cNvSpPr>
          <p:nvPr>
            <p:ph type="ftr" sz="quarter" idx="10"/>
          </p:nvPr>
        </p:nvSpPr>
        <p:spPr>
          <a:xfrm>
            <a:off x="571500" y="6892925"/>
            <a:ext cx="2041525" cy="160338"/>
          </a:xfrm>
        </p:spPr>
        <p:txBody>
          <a:bodyPr/>
          <a:lstStyle>
            <a:lvl1pPr algn="l">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3486630582"/>
      </p:ext>
    </p:extLst>
  </p:cSld>
  <p:clrMapOvr>
    <a:masterClrMapping/>
  </p:clrMapOvr>
  <p:hf sldNum="0"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3" name="Footer Placeholder 2"/>
          <p:cNvSpPr>
            <a:spLocks noGrp="1"/>
          </p:cNvSpPr>
          <p:nvPr>
            <p:ph type="ftr" sz="quarter" idx="10"/>
          </p:nvPr>
        </p:nvSpPr>
        <p:spPr>
          <a:xfrm>
            <a:off x="6594475" y="6935788"/>
            <a:ext cx="2041525" cy="160337"/>
          </a:xfrm>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2530982423"/>
      </p:ext>
    </p:extLst>
  </p:cSld>
  <p:clrMapOvr>
    <a:masterClrMapping/>
  </p:clrMapOvr>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01">
    <p:spTree>
      <p:nvGrpSpPr>
        <p:cNvPr id="1" name=""/>
        <p:cNvGrpSpPr/>
        <p:nvPr/>
      </p:nvGrpSpPr>
      <p:grpSpPr>
        <a:xfrm>
          <a:off x="0" y="0"/>
          <a:ext cx="0" cy="0"/>
          <a:chOff x="0" y="0"/>
          <a:chExt cx="0" cy="0"/>
        </a:xfrm>
      </p:grpSpPr>
      <p:sp>
        <p:nvSpPr>
          <p:cNvPr id="9" name="01 Content Placeholder"/>
          <p:cNvSpPr>
            <a:spLocks noGrp="1"/>
          </p:cNvSpPr>
          <p:nvPr>
            <p:ph sz="quarter" idx="11"/>
          </p:nvPr>
        </p:nvSpPr>
        <p:spPr>
          <a:xfrm>
            <a:off x="508044" y="1316959"/>
            <a:ext cx="8127914" cy="4905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4" name="Footer Placeholder 2"/>
          <p:cNvSpPr>
            <a:spLocks noGrp="1"/>
          </p:cNvSpPr>
          <p:nvPr>
            <p:ph type="ftr" sz="quarter" idx="12"/>
          </p:nvPr>
        </p:nvSpPr>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587071398"/>
      </p:ext>
    </p:extLst>
  </p:cSld>
  <p:clrMapOvr>
    <a:masterClrMapping/>
  </p:clrMapOvr>
  <p:hf sldNum="0"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02">
    <p:spTree>
      <p:nvGrpSpPr>
        <p:cNvPr id="1" name=""/>
        <p:cNvGrpSpPr/>
        <p:nvPr/>
      </p:nvGrpSpPr>
      <p:grpSpPr>
        <a:xfrm>
          <a:off x="0" y="0"/>
          <a:ext cx="0" cy="0"/>
          <a:chOff x="0" y="0"/>
          <a:chExt cx="0" cy="0"/>
        </a:xfrm>
      </p:grpSpPr>
      <p:sp>
        <p:nvSpPr>
          <p:cNvPr id="9" name="02 Content Placeholder"/>
          <p:cNvSpPr>
            <a:spLocks noGrp="1"/>
          </p:cNvSpPr>
          <p:nvPr>
            <p:ph sz="quarter" idx="12"/>
          </p:nvPr>
        </p:nvSpPr>
        <p:spPr>
          <a:xfrm>
            <a:off x="4635500" y="1316959"/>
            <a:ext cx="4000457" cy="4905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01 Content Placeholder"/>
          <p:cNvSpPr>
            <a:spLocks noGrp="1"/>
          </p:cNvSpPr>
          <p:nvPr>
            <p:ph sz="quarter" idx="11"/>
          </p:nvPr>
        </p:nvSpPr>
        <p:spPr>
          <a:xfrm>
            <a:off x="508045" y="1316959"/>
            <a:ext cx="4000457" cy="4905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5" name="Footer Placeholder 2"/>
          <p:cNvSpPr>
            <a:spLocks noGrp="1"/>
          </p:cNvSpPr>
          <p:nvPr>
            <p:ph type="ftr" sz="quarter" idx="13"/>
          </p:nvPr>
        </p:nvSpPr>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356514782"/>
      </p:ext>
    </p:extLst>
  </p:cSld>
  <p:clrMapOvr>
    <a:masterClrMapping/>
  </p:clrMapOvr>
  <p:hf sldNum="0"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03">
    <p:spTree>
      <p:nvGrpSpPr>
        <p:cNvPr id="1" name=""/>
        <p:cNvGrpSpPr/>
        <p:nvPr/>
      </p:nvGrpSpPr>
      <p:grpSpPr>
        <a:xfrm>
          <a:off x="0" y="0"/>
          <a:ext cx="0" cy="0"/>
          <a:chOff x="0" y="0"/>
          <a:chExt cx="0" cy="0"/>
        </a:xfrm>
      </p:grpSpPr>
      <p:sp>
        <p:nvSpPr>
          <p:cNvPr id="13" name="03 Content Placeholder"/>
          <p:cNvSpPr>
            <a:spLocks noGrp="1"/>
          </p:cNvSpPr>
          <p:nvPr>
            <p:ph sz="quarter" idx="15"/>
          </p:nvPr>
        </p:nvSpPr>
        <p:spPr>
          <a:xfrm>
            <a:off x="6015386" y="1316959"/>
            <a:ext cx="2620571" cy="4905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02 Content Placeholder"/>
          <p:cNvSpPr>
            <a:spLocks noGrp="1"/>
          </p:cNvSpPr>
          <p:nvPr>
            <p:ph sz="quarter" idx="14"/>
          </p:nvPr>
        </p:nvSpPr>
        <p:spPr>
          <a:xfrm>
            <a:off x="3261715" y="1316959"/>
            <a:ext cx="2620571" cy="4905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01 Content Placeholder"/>
          <p:cNvSpPr>
            <a:spLocks noGrp="1"/>
          </p:cNvSpPr>
          <p:nvPr>
            <p:ph sz="quarter" idx="13"/>
          </p:nvPr>
        </p:nvSpPr>
        <p:spPr>
          <a:xfrm>
            <a:off x="508044" y="1316959"/>
            <a:ext cx="2620571" cy="4905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6" name="Footer Placeholder 2"/>
          <p:cNvSpPr>
            <a:spLocks noGrp="1"/>
          </p:cNvSpPr>
          <p:nvPr>
            <p:ph type="ftr" sz="quarter" idx="16"/>
          </p:nvPr>
        </p:nvSpPr>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2666973090"/>
      </p:ext>
    </p:extLst>
  </p:cSld>
  <p:clrMapOvr>
    <a:masterClrMapping/>
  </p:clrMapOvr>
  <p:hf sldNum="0"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04">
    <p:spTree>
      <p:nvGrpSpPr>
        <p:cNvPr id="1" name=""/>
        <p:cNvGrpSpPr/>
        <p:nvPr/>
      </p:nvGrpSpPr>
      <p:grpSpPr>
        <a:xfrm>
          <a:off x="0" y="0"/>
          <a:ext cx="0" cy="0"/>
          <a:chOff x="0" y="0"/>
          <a:chExt cx="0" cy="0"/>
        </a:xfrm>
      </p:grpSpPr>
      <p:sp>
        <p:nvSpPr>
          <p:cNvPr id="16" name="04 Content Placeholder"/>
          <p:cNvSpPr>
            <a:spLocks noGrp="1"/>
          </p:cNvSpPr>
          <p:nvPr>
            <p:ph sz="quarter" idx="17"/>
          </p:nvPr>
        </p:nvSpPr>
        <p:spPr>
          <a:xfrm>
            <a:off x="6700766" y="1316959"/>
            <a:ext cx="1935191" cy="4905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3 Content Placeholder"/>
          <p:cNvSpPr>
            <a:spLocks noGrp="1"/>
          </p:cNvSpPr>
          <p:nvPr>
            <p:ph sz="quarter" idx="16"/>
          </p:nvPr>
        </p:nvSpPr>
        <p:spPr>
          <a:xfrm>
            <a:off x="4636525" y="1316959"/>
            <a:ext cx="1935191" cy="4905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2 Content Placeholder"/>
          <p:cNvSpPr>
            <a:spLocks noGrp="1"/>
          </p:cNvSpPr>
          <p:nvPr>
            <p:ph sz="quarter" idx="15"/>
          </p:nvPr>
        </p:nvSpPr>
        <p:spPr>
          <a:xfrm>
            <a:off x="2572284" y="1316959"/>
            <a:ext cx="1935191" cy="4905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01 Content Placeholder"/>
          <p:cNvSpPr>
            <a:spLocks noGrp="1"/>
          </p:cNvSpPr>
          <p:nvPr>
            <p:ph sz="quarter" idx="14"/>
          </p:nvPr>
        </p:nvSpPr>
        <p:spPr>
          <a:xfrm>
            <a:off x="508044" y="1316959"/>
            <a:ext cx="1935191" cy="4905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7" name="Footer Placeholder 2"/>
          <p:cNvSpPr>
            <a:spLocks noGrp="1"/>
          </p:cNvSpPr>
          <p:nvPr>
            <p:ph type="ftr" sz="quarter" idx="18"/>
          </p:nvPr>
        </p:nvSpPr>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396130603"/>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p:txBody>
          <a:bodyPr/>
          <a:lstStyle>
            <a:lvl1pPr>
              <a:defRPr/>
            </a:lvl1pPr>
          </a:lstStyle>
          <a:p>
            <a:pPr>
              <a:defRPr/>
            </a:pPr>
            <a:endParaRPr lang="fr-FR"/>
          </a:p>
        </p:txBody>
      </p:sp>
    </p:spTree>
    <p:extLst>
      <p:ext uri="{BB962C8B-B14F-4D97-AF65-F5344CB8AC3E}">
        <p14:creationId xmlns:p14="http://schemas.microsoft.com/office/powerpoint/2010/main" val="679481298"/>
      </p:ext>
    </p:extLst>
  </p:cSld>
  <p:clrMapOvr>
    <a:masterClrMapping/>
  </p:clrMapOvr>
  <p:hf sldNum="0"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05">
    <p:spTree>
      <p:nvGrpSpPr>
        <p:cNvPr id="1" name=""/>
        <p:cNvGrpSpPr/>
        <p:nvPr/>
      </p:nvGrpSpPr>
      <p:grpSpPr>
        <a:xfrm>
          <a:off x="0" y="0"/>
          <a:ext cx="0" cy="0"/>
          <a:chOff x="0" y="0"/>
          <a:chExt cx="0" cy="0"/>
        </a:xfrm>
      </p:grpSpPr>
      <p:sp>
        <p:nvSpPr>
          <p:cNvPr id="7" name="02 Content Placeholder"/>
          <p:cNvSpPr>
            <a:spLocks noGrp="1"/>
          </p:cNvSpPr>
          <p:nvPr>
            <p:ph sz="quarter" idx="14"/>
          </p:nvPr>
        </p:nvSpPr>
        <p:spPr>
          <a:xfrm>
            <a:off x="508044" y="3837782"/>
            <a:ext cx="8127913"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01 Content Placeholder"/>
          <p:cNvSpPr>
            <a:spLocks noGrp="1"/>
          </p:cNvSpPr>
          <p:nvPr>
            <p:ph sz="quarter" idx="13"/>
          </p:nvPr>
        </p:nvSpPr>
        <p:spPr>
          <a:xfrm>
            <a:off x="508044" y="1316959"/>
            <a:ext cx="8127913"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5" name="Footer Placeholder 2"/>
          <p:cNvSpPr>
            <a:spLocks noGrp="1"/>
          </p:cNvSpPr>
          <p:nvPr>
            <p:ph type="ftr" sz="quarter" idx="15"/>
          </p:nvPr>
        </p:nvSpPr>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4002529843"/>
      </p:ext>
    </p:extLst>
  </p:cSld>
  <p:clrMapOvr>
    <a:masterClrMapping/>
  </p:clrMapOvr>
  <p:hf sldNum="0"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06">
    <p:spTree>
      <p:nvGrpSpPr>
        <p:cNvPr id="1" name=""/>
        <p:cNvGrpSpPr/>
        <p:nvPr/>
      </p:nvGrpSpPr>
      <p:grpSpPr>
        <a:xfrm>
          <a:off x="0" y="0"/>
          <a:ext cx="0" cy="0"/>
          <a:chOff x="0" y="0"/>
          <a:chExt cx="0" cy="0"/>
        </a:xfrm>
      </p:grpSpPr>
      <p:sp>
        <p:nvSpPr>
          <p:cNvPr id="11" name="03 Content Placeholder"/>
          <p:cNvSpPr>
            <a:spLocks noGrp="1"/>
          </p:cNvSpPr>
          <p:nvPr>
            <p:ph sz="quarter" idx="15"/>
          </p:nvPr>
        </p:nvSpPr>
        <p:spPr>
          <a:xfrm>
            <a:off x="508044" y="4682404"/>
            <a:ext cx="8127913"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02 Content Placeholder"/>
          <p:cNvSpPr>
            <a:spLocks noGrp="1"/>
          </p:cNvSpPr>
          <p:nvPr>
            <p:ph sz="quarter" idx="14"/>
          </p:nvPr>
        </p:nvSpPr>
        <p:spPr>
          <a:xfrm>
            <a:off x="508044" y="2999682"/>
            <a:ext cx="8127913"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01 Content Placeholder"/>
          <p:cNvSpPr>
            <a:spLocks noGrp="1"/>
          </p:cNvSpPr>
          <p:nvPr>
            <p:ph sz="quarter" idx="13"/>
          </p:nvPr>
        </p:nvSpPr>
        <p:spPr>
          <a:xfrm>
            <a:off x="508044" y="1316959"/>
            <a:ext cx="8127913"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6" name="Footer Placeholder 2"/>
          <p:cNvSpPr>
            <a:spLocks noGrp="1"/>
          </p:cNvSpPr>
          <p:nvPr>
            <p:ph type="ftr" sz="quarter" idx="16"/>
          </p:nvPr>
        </p:nvSpPr>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439775115"/>
      </p:ext>
    </p:extLst>
  </p:cSld>
  <p:clrMapOvr>
    <a:masterClrMapping/>
  </p:clrMapOvr>
  <p:hf sldNum="0"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07">
    <p:spTree>
      <p:nvGrpSpPr>
        <p:cNvPr id="1" name=""/>
        <p:cNvGrpSpPr/>
        <p:nvPr/>
      </p:nvGrpSpPr>
      <p:grpSpPr>
        <a:xfrm>
          <a:off x="0" y="0"/>
          <a:ext cx="0" cy="0"/>
          <a:chOff x="0" y="0"/>
          <a:chExt cx="0" cy="0"/>
        </a:xfrm>
      </p:grpSpPr>
      <p:sp>
        <p:nvSpPr>
          <p:cNvPr id="11" name="04 Content Placeholder"/>
          <p:cNvSpPr>
            <a:spLocks noGrp="1"/>
          </p:cNvSpPr>
          <p:nvPr>
            <p:ph sz="quarter" idx="16"/>
          </p:nvPr>
        </p:nvSpPr>
        <p:spPr>
          <a:xfrm>
            <a:off x="4635499" y="3837782"/>
            <a:ext cx="4000458"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03 Content Placeholder"/>
          <p:cNvSpPr>
            <a:spLocks noGrp="1"/>
          </p:cNvSpPr>
          <p:nvPr>
            <p:ph sz="quarter" idx="15"/>
          </p:nvPr>
        </p:nvSpPr>
        <p:spPr>
          <a:xfrm>
            <a:off x="508044" y="3837782"/>
            <a:ext cx="4000458"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02 Content Placeholder"/>
          <p:cNvSpPr>
            <a:spLocks noGrp="1"/>
          </p:cNvSpPr>
          <p:nvPr>
            <p:ph sz="quarter" idx="14"/>
          </p:nvPr>
        </p:nvSpPr>
        <p:spPr>
          <a:xfrm>
            <a:off x="4635499" y="1316959"/>
            <a:ext cx="4000458"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01 Content Placeholder"/>
          <p:cNvSpPr>
            <a:spLocks noGrp="1"/>
          </p:cNvSpPr>
          <p:nvPr>
            <p:ph sz="quarter" idx="13"/>
          </p:nvPr>
        </p:nvSpPr>
        <p:spPr>
          <a:xfrm>
            <a:off x="508044" y="1316959"/>
            <a:ext cx="4000458"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7" name="Footer Placeholder 2"/>
          <p:cNvSpPr>
            <a:spLocks noGrp="1"/>
          </p:cNvSpPr>
          <p:nvPr>
            <p:ph type="ftr" sz="quarter" idx="17"/>
          </p:nvPr>
        </p:nvSpPr>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2877858940"/>
      </p:ext>
    </p:extLst>
  </p:cSld>
  <p:clrMapOvr>
    <a:masterClrMapping/>
  </p:clrMapOvr>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08">
    <p:spTree>
      <p:nvGrpSpPr>
        <p:cNvPr id="1" name=""/>
        <p:cNvGrpSpPr/>
        <p:nvPr/>
      </p:nvGrpSpPr>
      <p:grpSpPr>
        <a:xfrm>
          <a:off x="0" y="0"/>
          <a:ext cx="0" cy="0"/>
          <a:chOff x="0" y="0"/>
          <a:chExt cx="0" cy="0"/>
        </a:xfrm>
      </p:grpSpPr>
      <p:sp>
        <p:nvSpPr>
          <p:cNvPr id="19" name="06 Content Placeholder"/>
          <p:cNvSpPr>
            <a:spLocks noGrp="1"/>
          </p:cNvSpPr>
          <p:nvPr>
            <p:ph sz="quarter" idx="21"/>
          </p:nvPr>
        </p:nvSpPr>
        <p:spPr>
          <a:xfrm>
            <a:off x="6015386" y="3837782"/>
            <a:ext cx="262057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05 Content Placeholder"/>
          <p:cNvSpPr>
            <a:spLocks noGrp="1"/>
          </p:cNvSpPr>
          <p:nvPr>
            <p:ph sz="quarter" idx="20"/>
          </p:nvPr>
        </p:nvSpPr>
        <p:spPr>
          <a:xfrm>
            <a:off x="3261715" y="3837782"/>
            <a:ext cx="262057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04 Content Placeholder"/>
          <p:cNvSpPr>
            <a:spLocks noGrp="1"/>
          </p:cNvSpPr>
          <p:nvPr>
            <p:ph sz="quarter" idx="19"/>
          </p:nvPr>
        </p:nvSpPr>
        <p:spPr>
          <a:xfrm>
            <a:off x="508043" y="3837782"/>
            <a:ext cx="262057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03 Content Placeholder"/>
          <p:cNvSpPr>
            <a:spLocks noGrp="1"/>
          </p:cNvSpPr>
          <p:nvPr>
            <p:ph sz="quarter" idx="18"/>
          </p:nvPr>
        </p:nvSpPr>
        <p:spPr>
          <a:xfrm>
            <a:off x="6015386" y="1316959"/>
            <a:ext cx="262057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2 Content Placeholder"/>
          <p:cNvSpPr>
            <a:spLocks noGrp="1"/>
          </p:cNvSpPr>
          <p:nvPr>
            <p:ph sz="quarter" idx="17"/>
          </p:nvPr>
        </p:nvSpPr>
        <p:spPr>
          <a:xfrm>
            <a:off x="3261715" y="1316959"/>
            <a:ext cx="262057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1 Content Placeholder"/>
          <p:cNvSpPr>
            <a:spLocks noGrp="1"/>
          </p:cNvSpPr>
          <p:nvPr>
            <p:ph sz="quarter" idx="16"/>
          </p:nvPr>
        </p:nvSpPr>
        <p:spPr>
          <a:xfrm>
            <a:off x="508043" y="1316959"/>
            <a:ext cx="262057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9" name="Footer Placeholder 2"/>
          <p:cNvSpPr>
            <a:spLocks noGrp="1"/>
          </p:cNvSpPr>
          <p:nvPr>
            <p:ph type="ftr" sz="quarter" idx="22"/>
          </p:nvPr>
        </p:nvSpPr>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1077320334"/>
      </p:ext>
    </p:extLst>
  </p:cSld>
  <p:clrMapOvr>
    <a:masterClrMapping/>
  </p:clrMapOvr>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09">
    <p:spTree>
      <p:nvGrpSpPr>
        <p:cNvPr id="1" name=""/>
        <p:cNvGrpSpPr/>
        <p:nvPr/>
      </p:nvGrpSpPr>
      <p:grpSpPr>
        <a:xfrm>
          <a:off x="0" y="0"/>
          <a:ext cx="0" cy="0"/>
          <a:chOff x="0" y="0"/>
          <a:chExt cx="0" cy="0"/>
        </a:xfrm>
      </p:grpSpPr>
      <p:sp>
        <p:nvSpPr>
          <p:cNvPr id="21" name="08 Content Placeholder"/>
          <p:cNvSpPr>
            <a:spLocks noGrp="1"/>
          </p:cNvSpPr>
          <p:nvPr>
            <p:ph sz="quarter" idx="24"/>
          </p:nvPr>
        </p:nvSpPr>
        <p:spPr>
          <a:xfrm>
            <a:off x="6700766" y="3837782"/>
            <a:ext cx="193519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07 Content Placeholder"/>
          <p:cNvSpPr>
            <a:spLocks noGrp="1"/>
          </p:cNvSpPr>
          <p:nvPr>
            <p:ph sz="quarter" idx="23"/>
          </p:nvPr>
        </p:nvSpPr>
        <p:spPr>
          <a:xfrm>
            <a:off x="4636526" y="3837782"/>
            <a:ext cx="193519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06 Content Placeholder"/>
          <p:cNvSpPr>
            <a:spLocks noGrp="1"/>
          </p:cNvSpPr>
          <p:nvPr>
            <p:ph sz="quarter" idx="22"/>
          </p:nvPr>
        </p:nvSpPr>
        <p:spPr>
          <a:xfrm>
            <a:off x="2572284" y="3837782"/>
            <a:ext cx="193519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05 Content Placeholder"/>
          <p:cNvSpPr>
            <a:spLocks noGrp="1"/>
          </p:cNvSpPr>
          <p:nvPr>
            <p:ph sz="quarter" idx="21"/>
          </p:nvPr>
        </p:nvSpPr>
        <p:spPr>
          <a:xfrm>
            <a:off x="508043" y="3837782"/>
            <a:ext cx="193519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04 Content Placeholder"/>
          <p:cNvSpPr>
            <a:spLocks noGrp="1"/>
          </p:cNvSpPr>
          <p:nvPr>
            <p:ph sz="quarter" idx="20"/>
          </p:nvPr>
        </p:nvSpPr>
        <p:spPr>
          <a:xfrm>
            <a:off x="6700766" y="1316959"/>
            <a:ext cx="193519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03 Content Placeholder"/>
          <p:cNvSpPr>
            <a:spLocks noGrp="1"/>
          </p:cNvSpPr>
          <p:nvPr>
            <p:ph sz="quarter" idx="19"/>
          </p:nvPr>
        </p:nvSpPr>
        <p:spPr>
          <a:xfrm>
            <a:off x="4636526" y="1316959"/>
            <a:ext cx="193519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2 Content Placeholder"/>
          <p:cNvSpPr>
            <a:spLocks noGrp="1"/>
          </p:cNvSpPr>
          <p:nvPr>
            <p:ph sz="quarter" idx="18"/>
          </p:nvPr>
        </p:nvSpPr>
        <p:spPr>
          <a:xfrm>
            <a:off x="2572284" y="1316959"/>
            <a:ext cx="193519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1 Content Placeholder"/>
          <p:cNvSpPr>
            <a:spLocks noGrp="1"/>
          </p:cNvSpPr>
          <p:nvPr>
            <p:ph sz="quarter" idx="13"/>
          </p:nvPr>
        </p:nvSpPr>
        <p:spPr>
          <a:xfrm>
            <a:off x="508043" y="1316959"/>
            <a:ext cx="1935191" cy="2384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11" name="Footer Placeholder 2"/>
          <p:cNvSpPr>
            <a:spLocks noGrp="1"/>
          </p:cNvSpPr>
          <p:nvPr>
            <p:ph type="ftr" sz="quarter" idx="25"/>
          </p:nvPr>
        </p:nvSpPr>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2812689366"/>
      </p:ext>
    </p:extLst>
  </p:cSld>
  <p:clrMapOvr>
    <a:masterClrMapping/>
  </p:clrMapOvr>
  <p:hf sldNum="0"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sp>
        <p:nvSpPr>
          <p:cNvPr id="17" name="06 Content Placeholder"/>
          <p:cNvSpPr>
            <a:spLocks noGrp="1"/>
          </p:cNvSpPr>
          <p:nvPr>
            <p:ph sz="quarter" idx="21"/>
          </p:nvPr>
        </p:nvSpPr>
        <p:spPr>
          <a:xfrm>
            <a:off x="4635499" y="4682404"/>
            <a:ext cx="4000458"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05 Content Placeholder"/>
          <p:cNvSpPr>
            <a:spLocks noGrp="1"/>
          </p:cNvSpPr>
          <p:nvPr>
            <p:ph sz="quarter" idx="20"/>
          </p:nvPr>
        </p:nvSpPr>
        <p:spPr>
          <a:xfrm>
            <a:off x="508044" y="4682404"/>
            <a:ext cx="4000458"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04 Content Placeholder"/>
          <p:cNvSpPr>
            <a:spLocks noGrp="1"/>
          </p:cNvSpPr>
          <p:nvPr>
            <p:ph sz="quarter" idx="19"/>
          </p:nvPr>
        </p:nvSpPr>
        <p:spPr>
          <a:xfrm>
            <a:off x="4635499" y="2999682"/>
            <a:ext cx="4000458"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03 Content Placeholder"/>
          <p:cNvSpPr>
            <a:spLocks noGrp="1"/>
          </p:cNvSpPr>
          <p:nvPr>
            <p:ph sz="quarter" idx="18"/>
          </p:nvPr>
        </p:nvSpPr>
        <p:spPr>
          <a:xfrm>
            <a:off x="508044" y="2999682"/>
            <a:ext cx="4000458"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02 Content Placeholder"/>
          <p:cNvSpPr>
            <a:spLocks noGrp="1"/>
          </p:cNvSpPr>
          <p:nvPr>
            <p:ph sz="quarter" idx="17"/>
          </p:nvPr>
        </p:nvSpPr>
        <p:spPr>
          <a:xfrm>
            <a:off x="4635499" y="1316959"/>
            <a:ext cx="4000458"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01 Content Placeholder"/>
          <p:cNvSpPr>
            <a:spLocks noGrp="1"/>
          </p:cNvSpPr>
          <p:nvPr>
            <p:ph sz="quarter" idx="16"/>
          </p:nvPr>
        </p:nvSpPr>
        <p:spPr>
          <a:xfrm>
            <a:off x="508044" y="1316959"/>
            <a:ext cx="4000458"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9" name="Footer Placeholder 2"/>
          <p:cNvSpPr>
            <a:spLocks noGrp="1"/>
          </p:cNvSpPr>
          <p:nvPr>
            <p:ph type="ftr" sz="quarter" idx="22"/>
          </p:nvPr>
        </p:nvSpPr>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1315065292"/>
      </p:ext>
    </p:extLst>
  </p:cSld>
  <p:clrMapOvr>
    <a:masterClrMapping/>
  </p:clrMapOvr>
  <p:hf sldNum="0"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11">
    <p:spTree>
      <p:nvGrpSpPr>
        <p:cNvPr id="1" name=""/>
        <p:cNvGrpSpPr/>
        <p:nvPr/>
      </p:nvGrpSpPr>
      <p:grpSpPr>
        <a:xfrm>
          <a:off x="0" y="0"/>
          <a:ext cx="0" cy="0"/>
          <a:chOff x="0" y="0"/>
          <a:chExt cx="0" cy="0"/>
        </a:xfrm>
      </p:grpSpPr>
      <p:sp>
        <p:nvSpPr>
          <p:cNvPr id="32" name="12 Content Placeholder"/>
          <p:cNvSpPr>
            <a:spLocks noGrp="1"/>
          </p:cNvSpPr>
          <p:nvPr>
            <p:ph sz="quarter" idx="34"/>
          </p:nvPr>
        </p:nvSpPr>
        <p:spPr>
          <a:xfrm>
            <a:off x="6700653" y="4682404"/>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11 Content Placeholder"/>
          <p:cNvSpPr>
            <a:spLocks noGrp="1"/>
          </p:cNvSpPr>
          <p:nvPr>
            <p:ph sz="quarter" idx="33"/>
          </p:nvPr>
        </p:nvSpPr>
        <p:spPr>
          <a:xfrm>
            <a:off x="4636451" y="4682404"/>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10 Content Placeholder"/>
          <p:cNvSpPr>
            <a:spLocks noGrp="1"/>
          </p:cNvSpPr>
          <p:nvPr>
            <p:ph sz="quarter" idx="32"/>
          </p:nvPr>
        </p:nvSpPr>
        <p:spPr>
          <a:xfrm>
            <a:off x="2572247" y="4682404"/>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09 Content Placeholder"/>
          <p:cNvSpPr>
            <a:spLocks noGrp="1"/>
          </p:cNvSpPr>
          <p:nvPr>
            <p:ph sz="quarter" idx="31"/>
          </p:nvPr>
        </p:nvSpPr>
        <p:spPr>
          <a:xfrm>
            <a:off x="508044" y="4682404"/>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08 Content Placeholder"/>
          <p:cNvSpPr>
            <a:spLocks noGrp="1"/>
          </p:cNvSpPr>
          <p:nvPr>
            <p:ph sz="quarter" idx="30"/>
          </p:nvPr>
        </p:nvSpPr>
        <p:spPr>
          <a:xfrm>
            <a:off x="6700653" y="2999682"/>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07 Content Placeholder"/>
          <p:cNvSpPr>
            <a:spLocks noGrp="1"/>
          </p:cNvSpPr>
          <p:nvPr>
            <p:ph sz="quarter" idx="29"/>
          </p:nvPr>
        </p:nvSpPr>
        <p:spPr>
          <a:xfrm>
            <a:off x="4636451" y="2999682"/>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06 Content Placeholder"/>
          <p:cNvSpPr>
            <a:spLocks noGrp="1"/>
          </p:cNvSpPr>
          <p:nvPr>
            <p:ph sz="quarter" idx="28"/>
          </p:nvPr>
        </p:nvSpPr>
        <p:spPr>
          <a:xfrm>
            <a:off x="2572247" y="2999682"/>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05 Content Placeholder"/>
          <p:cNvSpPr>
            <a:spLocks noGrp="1"/>
          </p:cNvSpPr>
          <p:nvPr>
            <p:ph sz="quarter" idx="27"/>
          </p:nvPr>
        </p:nvSpPr>
        <p:spPr>
          <a:xfrm>
            <a:off x="508044" y="2999682"/>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04 Content Placeholder"/>
          <p:cNvSpPr>
            <a:spLocks noGrp="1"/>
          </p:cNvSpPr>
          <p:nvPr>
            <p:ph sz="quarter" idx="26"/>
          </p:nvPr>
        </p:nvSpPr>
        <p:spPr>
          <a:xfrm>
            <a:off x="6700653" y="1316959"/>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03 Content Placeholder"/>
          <p:cNvSpPr>
            <a:spLocks noGrp="1"/>
          </p:cNvSpPr>
          <p:nvPr>
            <p:ph sz="quarter" idx="25"/>
          </p:nvPr>
        </p:nvSpPr>
        <p:spPr>
          <a:xfrm>
            <a:off x="4636451" y="1316959"/>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02 Content Placeholder"/>
          <p:cNvSpPr>
            <a:spLocks noGrp="1"/>
          </p:cNvSpPr>
          <p:nvPr>
            <p:ph sz="quarter" idx="24"/>
          </p:nvPr>
        </p:nvSpPr>
        <p:spPr>
          <a:xfrm>
            <a:off x="2572247" y="1316959"/>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01 Content Placeholder"/>
          <p:cNvSpPr>
            <a:spLocks noGrp="1"/>
          </p:cNvSpPr>
          <p:nvPr>
            <p:ph sz="quarter" idx="23"/>
          </p:nvPr>
        </p:nvSpPr>
        <p:spPr>
          <a:xfrm>
            <a:off x="508044" y="1316959"/>
            <a:ext cx="1935191" cy="15399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title"/>
          <p:cNvSpPr>
            <a:spLocks noGrp="1" noChangeArrowheads="1"/>
          </p:cNvSpPr>
          <p:nvPr>
            <p:ph type="title"/>
          </p:nvPr>
        </p:nvSpPr>
        <p:spPr bwMode="auto">
          <a:xfrm>
            <a:off x="508157" y="294388"/>
            <a:ext cx="8127689" cy="681895"/>
          </a:xfrm>
          <a:prstGeom prst="rect">
            <a:avLst/>
          </a:prstGeom>
          <a:noFill/>
          <a:ln>
            <a:noFill/>
          </a:ln>
          <a:effectLst/>
        </p:spPr>
        <p:txBody>
          <a:bodyPr/>
          <a:lstStyle/>
          <a:p>
            <a:pPr lvl="0"/>
            <a:r>
              <a:rPr lang="en-US" dirty="0"/>
              <a:t>Click to edit Master title style</a:t>
            </a:r>
            <a:endParaRPr lang="en-GB" dirty="0"/>
          </a:p>
        </p:txBody>
      </p:sp>
      <p:sp>
        <p:nvSpPr>
          <p:cNvPr id="15" name="Footer Placeholder 2"/>
          <p:cNvSpPr>
            <a:spLocks noGrp="1"/>
          </p:cNvSpPr>
          <p:nvPr>
            <p:ph type="ftr" sz="quarter" idx="35"/>
          </p:nvPr>
        </p:nvSpPr>
        <p:spPr/>
        <p:txBody>
          <a:bodyPr/>
          <a:lstStyle>
            <a:lvl1pPr>
              <a:defRPr>
                <a:solidFill>
                  <a:srgbClr val="A5A6A9"/>
                </a:solidFill>
                <a:ea typeface="PMingLiU" panose="02020500000000000000" pitchFamily="18" charset="-120"/>
              </a:defRPr>
            </a:lvl1pPr>
          </a:lstStyle>
          <a:p>
            <a:pPr>
              <a:defRPr/>
            </a:pPr>
            <a:endParaRPr lang="en-GB" altLang="zh-TW"/>
          </a:p>
        </p:txBody>
      </p:sp>
    </p:spTree>
    <p:extLst>
      <p:ext uri="{BB962C8B-B14F-4D97-AF65-F5344CB8AC3E}">
        <p14:creationId xmlns:p14="http://schemas.microsoft.com/office/powerpoint/2010/main" val="1324119847"/>
      </p:ext>
    </p:extLst>
  </p:cSld>
  <p:clrMapOvr>
    <a:masterClrMapping/>
  </p:clrMapOvr>
  <p:hf sldNum="0" hdr="0" dt="0"/>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6" name="Source 1"/>
          <p:cNvSpPr>
            <a:spLocks noGrp="1"/>
          </p:cNvSpPr>
          <p:nvPr>
            <p:ph type="body" sz="quarter" idx="22"/>
          </p:nvPr>
        </p:nvSpPr>
        <p:spPr>
          <a:xfrm>
            <a:off x="511399" y="6357994"/>
            <a:ext cx="8006879" cy="205706"/>
          </a:xfrm>
          <a:prstGeom prst="rect">
            <a:avLst/>
          </a:prstGeom>
        </p:spPr>
        <p:txBody>
          <a:bodyPr anchor="b">
            <a:noAutofit/>
          </a:bodyPr>
          <a:lstStyle>
            <a:lvl1pPr marL="0" indent="0">
              <a:spcBef>
                <a:spcPts val="0"/>
              </a:spcBef>
              <a:defRPr sz="617"/>
            </a:lvl1pPr>
          </a:lstStyle>
          <a:p>
            <a:pPr lvl="0"/>
            <a:r>
              <a:rPr lang="en-US" dirty="0"/>
              <a:t>Click to edit Master text styles</a:t>
            </a:r>
          </a:p>
        </p:txBody>
      </p:sp>
      <p:sp>
        <p:nvSpPr>
          <p:cNvPr id="16" name="Text Placeholder 1"/>
          <p:cNvSpPr>
            <a:spLocks noGrp="1"/>
          </p:cNvSpPr>
          <p:nvPr>
            <p:ph sz="quarter" idx="13"/>
          </p:nvPr>
        </p:nvSpPr>
        <p:spPr>
          <a:xfrm>
            <a:off x="519543" y="1306073"/>
            <a:ext cx="8006879" cy="4603548"/>
          </a:xfrm>
          <a:prstGeom prst="rect">
            <a:avLst/>
          </a:prstGeom>
        </p:spPr>
        <p:txBody>
          <a:bodyPr>
            <a:noAutofit/>
          </a:bodyPr>
          <a:lstStyle>
            <a:lvl1pPr>
              <a:spcBef>
                <a:spcPts val="327"/>
              </a:spcBef>
              <a:spcAft>
                <a:spcPts val="0"/>
              </a:spcAft>
              <a:defRPr sz="1235"/>
            </a:lvl1pPr>
            <a:lvl2pPr indent="-153055">
              <a:spcBef>
                <a:spcPts val="327"/>
              </a:spcBef>
              <a:spcAft>
                <a:spcPts val="0"/>
              </a:spcAft>
              <a:defRPr sz="1235"/>
            </a:lvl2pPr>
            <a:lvl3pPr marL="299990" indent="-143872">
              <a:spcBef>
                <a:spcPts val="327"/>
              </a:spcBef>
              <a:spcAft>
                <a:spcPts val="0"/>
              </a:spcAft>
              <a:defRPr sz="1058"/>
            </a:lvl3pPr>
            <a:lvl4pPr marL="465289" indent="-162239">
              <a:spcBef>
                <a:spcPts val="327"/>
              </a:spcBef>
              <a:spcAft>
                <a:spcPts val="0"/>
              </a:spcAft>
              <a:defRPr sz="1058"/>
            </a:lvl4pPr>
            <a:lvl5pPr marL="606103" indent="-125505">
              <a:spcBef>
                <a:spcPts val="327"/>
              </a:spcBef>
              <a:spcAft>
                <a:spcPts val="0"/>
              </a:spcAft>
              <a:buClr>
                <a:schemeClr val="tx2"/>
              </a:buClr>
              <a:buFont typeface="Arial" pitchFamily="34" charset="0"/>
              <a:buChar char="–"/>
              <a:defRPr sz="105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ubtitle"/>
          <p:cNvSpPr>
            <a:spLocks noGrp="1"/>
          </p:cNvSpPr>
          <p:nvPr>
            <p:ph type="body" sz="quarter" idx="12"/>
          </p:nvPr>
        </p:nvSpPr>
        <p:spPr>
          <a:xfrm>
            <a:off x="519543" y="570989"/>
            <a:ext cx="8006879" cy="424472"/>
          </a:xfrm>
          <a:prstGeom prst="rect">
            <a:avLst/>
          </a:prstGeom>
          <a:ln>
            <a:noFill/>
          </a:ln>
        </p:spPr>
        <p:txBody>
          <a:bodyPr>
            <a:noAutofit/>
          </a:bodyPr>
          <a:lstStyle>
            <a:lvl1pPr>
              <a:lnSpc>
                <a:spcPct val="90000"/>
              </a:lnSpc>
              <a:spcBef>
                <a:spcPts val="0"/>
              </a:spcBef>
              <a:defRPr sz="1852">
                <a:solidFill>
                  <a:srgbClr val="626469"/>
                </a:solidFill>
              </a:defRPr>
            </a:lvl1pPr>
          </a:lstStyle>
          <a:p>
            <a:endParaRPr lang="en-GB" dirty="0"/>
          </a:p>
        </p:txBody>
      </p:sp>
      <p:sp>
        <p:nvSpPr>
          <p:cNvPr id="8" name="Slide title"/>
          <p:cNvSpPr>
            <a:spLocks noGrp="1" noChangeArrowheads="1"/>
          </p:cNvSpPr>
          <p:nvPr>
            <p:ph type="title"/>
          </p:nvPr>
        </p:nvSpPr>
        <p:spPr bwMode="auto">
          <a:xfrm>
            <a:off x="508160" y="294391"/>
            <a:ext cx="8127689" cy="681895"/>
          </a:xfrm>
          <a:prstGeom prst="rect">
            <a:avLst/>
          </a:prstGeom>
          <a:noFill/>
          <a:ln>
            <a:noFill/>
          </a:ln>
          <a:effectLst/>
        </p:spPr>
        <p:txBody>
          <a:bodyPr bIns="17995"/>
          <a:lstStyle/>
          <a:p>
            <a:pPr lvl="0"/>
            <a:r>
              <a:rPr lang="en-US" dirty="0"/>
              <a:t>Click to edit Master title style</a:t>
            </a:r>
            <a:endParaRPr lang="en-GB" dirty="0"/>
          </a:p>
        </p:txBody>
      </p:sp>
      <p:sp>
        <p:nvSpPr>
          <p:cNvPr id="9" name="Footer"/>
          <p:cNvSpPr>
            <a:spLocks noGrp="1"/>
          </p:cNvSpPr>
          <p:nvPr>
            <p:ph type="ftr" sz="quarter" idx="23"/>
          </p:nvPr>
        </p:nvSpPr>
        <p:spPr>
          <a:xfrm>
            <a:off x="9280525" y="7223125"/>
            <a:ext cx="0" cy="149225"/>
          </a:xfrm>
        </p:spPr>
        <p:txBody>
          <a:bodyPr>
            <a:spAutoFit/>
          </a:bodyPr>
          <a:lstStyle>
            <a:lvl1pPr>
              <a:defRPr>
                <a:solidFill>
                  <a:srgbClr val="626469"/>
                </a:solidFill>
              </a:defRPr>
            </a:lvl1pPr>
          </a:lstStyle>
          <a:p>
            <a:pPr>
              <a:defRPr/>
            </a:pPr>
            <a:endParaRPr lang="en-GB" altLang="zh-TW"/>
          </a:p>
        </p:txBody>
      </p:sp>
    </p:spTree>
    <p:extLst>
      <p:ext uri="{BB962C8B-B14F-4D97-AF65-F5344CB8AC3E}">
        <p14:creationId xmlns:p14="http://schemas.microsoft.com/office/powerpoint/2010/main" val="98023548"/>
      </p:ext>
    </p:extLst>
  </p:cSld>
  <p:clrMapOvr>
    <a:masterClrMapping/>
  </p:clrMapOvr>
  <p:hf sldNum="0" hdr="0" dt="0"/>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Main 2">
    <p:spTree>
      <p:nvGrpSpPr>
        <p:cNvPr id="1" name=""/>
        <p:cNvGrpSpPr/>
        <p:nvPr/>
      </p:nvGrpSpPr>
      <p:grpSpPr>
        <a:xfrm>
          <a:off x="0" y="0"/>
          <a:ext cx="0" cy="0"/>
          <a:chOff x="0" y="0"/>
          <a:chExt cx="0" cy="0"/>
        </a:xfrm>
      </p:grpSpPr>
      <p:sp>
        <p:nvSpPr>
          <p:cNvPr id="9" name="01 Content Placeholder"/>
          <p:cNvSpPr>
            <a:spLocks noGrp="1"/>
          </p:cNvSpPr>
          <p:nvPr>
            <p:ph sz="quarter" idx="11"/>
          </p:nvPr>
        </p:nvSpPr>
        <p:spPr>
          <a:xfrm>
            <a:off x="508044" y="1271926"/>
            <a:ext cx="8127914" cy="968278"/>
          </a:xfrm>
        </p:spPr>
        <p:txBody>
          <a:bodyPr>
            <a:spAutoFit/>
          </a:bodyPr>
          <a:lstStyle>
            <a:lvl1pPr>
              <a:spcBef>
                <a:spcPts val="327"/>
              </a:spcBef>
              <a:defRPr sz="1235"/>
            </a:lvl1pPr>
            <a:lvl2pPr marL="179060" indent="-179060">
              <a:spcBef>
                <a:spcPts val="327"/>
              </a:spcBef>
              <a:defRPr sz="1235"/>
            </a:lvl2pPr>
            <a:lvl3pPr marL="380501" indent="-195845">
              <a:spcBef>
                <a:spcPts val="327"/>
              </a:spcBef>
              <a:defRPr sz="1058"/>
            </a:lvl3pPr>
            <a:lvl4pPr marL="556763" indent="-174864">
              <a:spcBef>
                <a:spcPts val="327"/>
              </a:spcBef>
              <a:defRPr sz="970"/>
            </a:lvl4pPr>
            <a:lvl5pPr marL="703648" indent="-138491">
              <a:spcBef>
                <a:spcPts val="327"/>
              </a:spcBef>
              <a:defRPr sz="79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ource 1"/>
          <p:cNvSpPr>
            <a:spLocks noGrp="1"/>
          </p:cNvSpPr>
          <p:nvPr>
            <p:ph type="body" sz="quarter" idx="22"/>
          </p:nvPr>
        </p:nvSpPr>
        <p:spPr>
          <a:xfrm>
            <a:off x="511399" y="6357994"/>
            <a:ext cx="8006879" cy="205706"/>
          </a:xfrm>
          <a:prstGeom prst="rect">
            <a:avLst/>
          </a:prstGeom>
        </p:spPr>
        <p:txBody>
          <a:bodyPr anchor="b">
            <a:noAutofit/>
          </a:bodyPr>
          <a:lstStyle>
            <a:lvl1pPr marL="0" indent="0">
              <a:spcBef>
                <a:spcPts val="0"/>
              </a:spcBef>
              <a:defRPr sz="617"/>
            </a:lvl1pPr>
          </a:lstStyle>
          <a:p>
            <a:pPr lvl="0"/>
            <a:r>
              <a:rPr lang="en-US" dirty="0"/>
              <a:t>Click to edit Master text styles</a:t>
            </a:r>
          </a:p>
        </p:txBody>
      </p:sp>
      <p:sp>
        <p:nvSpPr>
          <p:cNvPr id="10" name="Subtitle"/>
          <p:cNvSpPr>
            <a:spLocks noGrp="1"/>
          </p:cNvSpPr>
          <p:nvPr>
            <p:ph type="body" sz="quarter" idx="12"/>
          </p:nvPr>
        </p:nvSpPr>
        <p:spPr>
          <a:xfrm>
            <a:off x="519543" y="570989"/>
            <a:ext cx="8006879" cy="424472"/>
          </a:xfrm>
          <a:prstGeom prst="rect">
            <a:avLst/>
          </a:prstGeom>
          <a:ln>
            <a:noFill/>
          </a:ln>
        </p:spPr>
        <p:txBody>
          <a:bodyPr>
            <a:noAutofit/>
          </a:bodyPr>
          <a:lstStyle>
            <a:lvl1pPr>
              <a:lnSpc>
                <a:spcPct val="90000"/>
              </a:lnSpc>
              <a:spcBef>
                <a:spcPts val="0"/>
              </a:spcBef>
              <a:defRPr sz="1852">
                <a:solidFill>
                  <a:srgbClr val="626469"/>
                </a:solidFill>
              </a:defRPr>
            </a:lvl1pPr>
          </a:lstStyle>
          <a:p>
            <a:endParaRPr lang="en-GB" dirty="0"/>
          </a:p>
        </p:txBody>
      </p:sp>
      <p:sp>
        <p:nvSpPr>
          <p:cNvPr id="12" name="Slide title"/>
          <p:cNvSpPr>
            <a:spLocks noGrp="1" noChangeArrowheads="1"/>
          </p:cNvSpPr>
          <p:nvPr>
            <p:ph type="title"/>
          </p:nvPr>
        </p:nvSpPr>
        <p:spPr bwMode="auto">
          <a:xfrm>
            <a:off x="508160" y="294391"/>
            <a:ext cx="8127689" cy="681895"/>
          </a:xfrm>
          <a:prstGeom prst="rect">
            <a:avLst/>
          </a:prstGeom>
          <a:noFill/>
          <a:ln>
            <a:noFill/>
          </a:ln>
          <a:effectLst/>
        </p:spPr>
        <p:txBody>
          <a:bodyPr bIns="17995"/>
          <a:lstStyle/>
          <a:p>
            <a:pPr lvl="0"/>
            <a:r>
              <a:rPr lang="en-US" dirty="0"/>
              <a:t>Click to edit Master title style</a:t>
            </a:r>
            <a:endParaRPr lang="en-GB" dirty="0"/>
          </a:p>
        </p:txBody>
      </p:sp>
      <p:sp>
        <p:nvSpPr>
          <p:cNvPr id="6" name="Footer Placeholder 2"/>
          <p:cNvSpPr>
            <a:spLocks noGrp="1"/>
          </p:cNvSpPr>
          <p:nvPr>
            <p:ph type="ftr" sz="quarter" idx="23"/>
          </p:nvPr>
        </p:nvSpPr>
        <p:spPr>
          <a:xfrm>
            <a:off x="6623050" y="7077075"/>
            <a:ext cx="2016125" cy="173038"/>
          </a:xfrm>
        </p:spPr>
        <p:txBody>
          <a:bodyPr wrap="square"/>
          <a:lstStyle>
            <a:lvl1pPr>
              <a:defRPr/>
            </a:lvl1pPr>
          </a:lstStyle>
          <a:p>
            <a:pPr>
              <a:defRPr/>
            </a:pPr>
            <a:endParaRPr lang="en-US" altLang="zh-TW"/>
          </a:p>
        </p:txBody>
      </p:sp>
    </p:spTree>
    <p:extLst>
      <p:ext uri="{BB962C8B-B14F-4D97-AF65-F5344CB8AC3E}">
        <p14:creationId xmlns:p14="http://schemas.microsoft.com/office/powerpoint/2010/main" val="1718191380"/>
      </p:ext>
    </p:extLst>
  </p:cSld>
  <p:clrMapOvr>
    <a:masterClrMapping/>
  </p:clrMapOvr>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6" name="Source 1"/>
          <p:cNvSpPr>
            <a:spLocks noGrp="1"/>
          </p:cNvSpPr>
          <p:nvPr>
            <p:ph type="body" sz="quarter" idx="22"/>
          </p:nvPr>
        </p:nvSpPr>
        <p:spPr>
          <a:xfrm>
            <a:off x="511399" y="6357994"/>
            <a:ext cx="8006879" cy="205706"/>
          </a:xfrm>
          <a:prstGeom prst="rect">
            <a:avLst/>
          </a:prstGeom>
        </p:spPr>
        <p:txBody>
          <a:bodyPr anchor="b">
            <a:noAutofit/>
          </a:bodyPr>
          <a:lstStyle>
            <a:lvl1pPr marL="0" indent="0">
              <a:spcBef>
                <a:spcPts val="0"/>
              </a:spcBef>
              <a:defRPr sz="617"/>
            </a:lvl1pPr>
          </a:lstStyle>
          <a:p>
            <a:pPr lvl="0"/>
            <a:r>
              <a:rPr lang="en-US" dirty="0"/>
              <a:t>Click to edit Master text styles</a:t>
            </a:r>
          </a:p>
        </p:txBody>
      </p:sp>
      <p:sp>
        <p:nvSpPr>
          <p:cNvPr id="16" name="Text Placeholder 1"/>
          <p:cNvSpPr>
            <a:spLocks noGrp="1"/>
          </p:cNvSpPr>
          <p:nvPr>
            <p:ph sz="quarter" idx="13"/>
          </p:nvPr>
        </p:nvSpPr>
        <p:spPr>
          <a:xfrm>
            <a:off x="519543" y="1306073"/>
            <a:ext cx="8006879" cy="4603548"/>
          </a:xfrm>
          <a:prstGeom prst="rect">
            <a:avLst/>
          </a:prstGeom>
        </p:spPr>
        <p:txBody>
          <a:bodyPr>
            <a:noAutofit/>
          </a:bodyPr>
          <a:lstStyle>
            <a:lvl1pPr>
              <a:spcBef>
                <a:spcPts val="327"/>
              </a:spcBef>
              <a:spcAft>
                <a:spcPts val="0"/>
              </a:spcAft>
              <a:defRPr sz="1235"/>
            </a:lvl1pPr>
            <a:lvl2pPr indent="-153055">
              <a:spcBef>
                <a:spcPts val="327"/>
              </a:spcBef>
              <a:spcAft>
                <a:spcPts val="0"/>
              </a:spcAft>
              <a:defRPr sz="1235"/>
            </a:lvl2pPr>
            <a:lvl3pPr marL="299990" indent="-143872">
              <a:spcBef>
                <a:spcPts val="327"/>
              </a:spcBef>
              <a:spcAft>
                <a:spcPts val="0"/>
              </a:spcAft>
              <a:defRPr sz="1058"/>
            </a:lvl3pPr>
            <a:lvl4pPr marL="465289" indent="-162239">
              <a:spcBef>
                <a:spcPts val="327"/>
              </a:spcBef>
              <a:spcAft>
                <a:spcPts val="0"/>
              </a:spcAft>
              <a:defRPr sz="1058"/>
            </a:lvl4pPr>
            <a:lvl5pPr marL="606103" indent="-125505">
              <a:spcBef>
                <a:spcPts val="327"/>
              </a:spcBef>
              <a:spcAft>
                <a:spcPts val="0"/>
              </a:spcAft>
              <a:buClr>
                <a:schemeClr val="tx2"/>
              </a:buClr>
              <a:buFont typeface="Arial" pitchFamily="34" charset="0"/>
              <a:buChar char="–"/>
              <a:defRPr sz="105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title"/>
          <p:cNvSpPr>
            <a:spLocks noGrp="1" noChangeArrowheads="1"/>
          </p:cNvSpPr>
          <p:nvPr>
            <p:ph type="title"/>
          </p:nvPr>
        </p:nvSpPr>
        <p:spPr bwMode="auto">
          <a:xfrm>
            <a:off x="508160" y="294391"/>
            <a:ext cx="8127689" cy="681895"/>
          </a:xfrm>
          <a:prstGeom prst="rect">
            <a:avLst/>
          </a:prstGeom>
          <a:noFill/>
          <a:ln>
            <a:noFill/>
          </a:ln>
          <a:effectLst/>
        </p:spPr>
        <p:txBody>
          <a:bodyPr bIns="17995"/>
          <a:lstStyle/>
          <a:p>
            <a:pPr lvl="0"/>
            <a:r>
              <a:rPr lang="en-US" dirty="0"/>
              <a:t>Click to edit Master title style</a:t>
            </a:r>
            <a:endParaRPr lang="en-GB" dirty="0"/>
          </a:p>
        </p:txBody>
      </p:sp>
      <p:sp>
        <p:nvSpPr>
          <p:cNvPr id="5" name="Footer"/>
          <p:cNvSpPr>
            <a:spLocks noGrp="1"/>
          </p:cNvSpPr>
          <p:nvPr>
            <p:ph type="ftr" sz="quarter" idx="23"/>
          </p:nvPr>
        </p:nvSpPr>
        <p:spPr>
          <a:xfrm>
            <a:off x="9280525" y="7223125"/>
            <a:ext cx="0" cy="149225"/>
          </a:xfrm>
        </p:spPr>
        <p:txBody>
          <a:bodyPr>
            <a:spAutoFit/>
          </a:bodyPr>
          <a:lstStyle>
            <a:lvl1pPr>
              <a:defRPr>
                <a:solidFill>
                  <a:srgbClr val="626469"/>
                </a:solidFill>
              </a:defRPr>
            </a:lvl1pPr>
          </a:lstStyle>
          <a:p>
            <a:pPr>
              <a:defRPr/>
            </a:pPr>
            <a:endParaRPr lang="en-GB" altLang="zh-TW"/>
          </a:p>
        </p:txBody>
      </p:sp>
    </p:spTree>
    <p:extLst>
      <p:ext uri="{BB962C8B-B14F-4D97-AF65-F5344CB8AC3E}">
        <p14:creationId xmlns:p14="http://schemas.microsoft.com/office/powerpoint/2010/main" val="3044375319"/>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1" y="273050"/>
            <a:ext cx="3008313" cy="1162050"/>
          </a:xfrm>
          <a:prstGeom prst="rect">
            <a:avLst/>
          </a:prstGeom>
        </p:spPr>
        <p:txBody>
          <a:bodyPr lIns="91429" tIns="45714" rIns="91429" bIns="45714"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a:prstGeom prst="rect">
            <a:avLst/>
          </a:prstGeom>
        </p:spPr>
        <p:txBody>
          <a:bodyPr lIns="91429" tIns="45714" rIns="91429" bIns="45714"/>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1" y="1435100"/>
            <a:ext cx="3008313" cy="4691063"/>
          </a:xfrm>
          <a:prstGeom prst="rect">
            <a:avLst/>
          </a:prstGeom>
        </p:spPr>
        <p:txBody>
          <a:bodyPr lIns="91429" tIns="45714" rIns="91429" bIns="45714"/>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fr-FR"/>
              <a:t>Modifiez les styles du texte du masque</a:t>
            </a:r>
          </a:p>
        </p:txBody>
      </p:sp>
      <p:sp>
        <p:nvSpPr>
          <p:cNvPr id="5" name="Espace réservé du pied de page 1"/>
          <p:cNvSpPr>
            <a:spLocks noGrp="1"/>
          </p:cNvSpPr>
          <p:nvPr>
            <p:ph type="ftr" sz="quarter" idx="10"/>
          </p:nvPr>
        </p:nvSpPr>
        <p:spPr/>
        <p:txBody>
          <a:bodyPr/>
          <a:lstStyle>
            <a:lvl1pPr>
              <a:defRPr/>
            </a:lvl1pPr>
          </a:lstStyle>
          <a:p>
            <a:pPr>
              <a:defRPr/>
            </a:pPr>
            <a:endParaRPr lang="fr-FR"/>
          </a:p>
        </p:txBody>
      </p:sp>
    </p:spTree>
    <p:extLst>
      <p:ext uri="{BB962C8B-B14F-4D97-AF65-F5344CB8AC3E}">
        <p14:creationId xmlns:p14="http://schemas.microsoft.com/office/powerpoint/2010/main" val="3130158828"/>
      </p:ext>
    </p:extLst>
  </p:cSld>
  <p:clrMapOvr>
    <a:masterClrMapping/>
  </p:clrMapOvr>
  <p:hf sldNum="0" hd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2822" y="1249363"/>
            <a:ext cx="3891773" cy="4972050"/>
          </a:xfrm>
        </p:spPr>
        <p:txBody>
          <a:bodyPr/>
          <a:lstStyle>
            <a:lvl1pPr>
              <a:spcBef>
                <a:spcPts val="554"/>
              </a:spcBef>
              <a:spcAft>
                <a:spcPts val="0"/>
              </a:spcAft>
              <a:defRPr sz="1235"/>
            </a:lvl1pPr>
            <a:lvl2pPr>
              <a:spcBef>
                <a:spcPts val="327"/>
              </a:spcBef>
              <a:defRPr sz="1235"/>
            </a:lvl2pPr>
            <a:lvl3pPr marL="471770" indent="-163137">
              <a:spcBef>
                <a:spcPts val="327"/>
              </a:spcBef>
              <a:buFont typeface="Arial" panose="020B0604020202020204" pitchFamily="34" charset="0"/>
              <a:buChar char="–"/>
              <a:defRPr sz="1058"/>
            </a:lvl3pPr>
          </a:lstStyle>
          <a:p>
            <a:pPr lvl="0"/>
            <a:r>
              <a:rPr lang="fr-FR"/>
              <a:t>Modifiez les styles du texte du masque</a:t>
            </a:r>
          </a:p>
          <a:p>
            <a:pPr lvl="1"/>
            <a:r>
              <a:rPr lang="fr-FR"/>
              <a:t>Deuxième niveau</a:t>
            </a:r>
          </a:p>
        </p:txBody>
      </p:sp>
      <p:sp>
        <p:nvSpPr>
          <p:cNvPr id="7" name="Subtitle"/>
          <p:cNvSpPr>
            <a:spLocks noGrp="1"/>
          </p:cNvSpPr>
          <p:nvPr>
            <p:ph type="body" sz="quarter" idx="12"/>
          </p:nvPr>
        </p:nvSpPr>
        <p:spPr>
          <a:xfrm>
            <a:off x="515109" y="565958"/>
            <a:ext cx="8006879" cy="424472"/>
          </a:xfrm>
          <a:prstGeom prst="rect">
            <a:avLst/>
          </a:prstGeom>
          <a:ln>
            <a:noFill/>
          </a:ln>
        </p:spPr>
        <p:txBody>
          <a:bodyPr>
            <a:noAutofit/>
          </a:bodyPr>
          <a:lstStyle>
            <a:lvl1pPr marL="0" indent="0">
              <a:lnSpc>
                <a:spcPct val="90000"/>
              </a:lnSpc>
              <a:spcBef>
                <a:spcPts val="0"/>
              </a:spcBef>
              <a:buNone/>
              <a:defRPr sz="1852">
                <a:solidFill>
                  <a:srgbClr val="626469"/>
                </a:solidFill>
              </a:defRPr>
            </a:lvl1pPr>
          </a:lstStyle>
          <a:p>
            <a:endParaRPr lang="en-GB" dirty="0"/>
          </a:p>
        </p:txBody>
      </p:sp>
      <p:sp>
        <p:nvSpPr>
          <p:cNvPr id="8" name="Source 1"/>
          <p:cNvSpPr>
            <a:spLocks noGrp="1"/>
          </p:cNvSpPr>
          <p:nvPr>
            <p:ph type="body" sz="quarter" idx="22"/>
          </p:nvPr>
        </p:nvSpPr>
        <p:spPr>
          <a:xfrm>
            <a:off x="511399" y="6357994"/>
            <a:ext cx="8006879" cy="205706"/>
          </a:xfrm>
          <a:prstGeom prst="rect">
            <a:avLst/>
          </a:prstGeom>
        </p:spPr>
        <p:txBody>
          <a:bodyPr anchor="b">
            <a:noAutofit/>
          </a:bodyPr>
          <a:lstStyle>
            <a:lvl1pPr marL="0" indent="0">
              <a:spcBef>
                <a:spcPts val="0"/>
              </a:spcBef>
              <a:defRPr sz="617"/>
            </a:lvl1pPr>
          </a:lstStyle>
          <a:p>
            <a:pPr lvl="0"/>
            <a:r>
              <a:rPr lang="en-US" dirty="0"/>
              <a:t>Click to edit Master text styles</a:t>
            </a:r>
          </a:p>
        </p:txBody>
      </p:sp>
      <p:sp>
        <p:nvSpPr>
          <p:cNvPr id="9" name="Slide title"/>
          <p:cNvSpPr>
            <a:spLocks noGrp="1" noChangeArrowheads="1"/>
          </p:cNvSpPr>
          <p:nvPr>
            <p:ph type="title"/>
          </p:nvPr>
        </p:nvSpPr>
        <p:spPr bwMode="auto">
          <a:xfrm>
            <a:off x="508160" y="294391"/>
            <a:ext cx="8127689" cy="681895"/>
          </a:xfrm>
          <a:prstGeom prst="rect">
            <a:avLst/>
          </a:prstGeom>
          <a:noFill/>
          <a:ln>
            <a:noFill/>
          </a:ln>
          <a:effectLst/>
        </p:spPr>
        <p:txBody>
          <a:bodyPr bIns="17995"/>
          <a:lstStyle/>
          <a:p>
            <a:pPr lvl="0"/>
            <a:r>
              <a:rPr lang="en-US" dirty="0"/>
              <a:t>Click to edit Master title style</a:t>
            </a:r>
            <a:endParaRPr lang="en-GB" dirty="0"/>
          </a:p>
        </p:txBody>
      </p:sp>
      <p:sp>
        <p:nvSpPr>
          <p:cNvPr id="6" name="Rectangle 189"/>
          <p:cNvSpPr>
            <a:spLocks noGrp="1" noChangeArrowheads="1"/>
          </p:cNvSpPr>
          <p:nvPr>
            <p:ph type="ftr" sz="quarter" idx="23"/>
          </p:nvPr>
        </p:nvSpPr>
        <p:spPr>
          <a:xfrm>
            <a:off x="8972550" y="7204075"/>
            <a:ext cx="171450" cy="280988"/>
          </a:xfrm>
        </p:spPr>
        <p:txBody>
          <a:bodyPr lIns="96004" tIns="48001" rIns="96004" bIns="48001"/>
          <a:lstStyle>
            <a:lvl1pPr>
              <a:defRPr>
                <a:solidFill>
                  <a:srgbClr val="626469"/>
                </a:solidFill>
              </a:defRPr>
            </a:lvl1pPr>
          </a:lstStyle>
          <a:p>
            <a:pPr>
              <a:defRPr/>
            </a:pPr>
            <a:endParaRPr lang="en-US" altLang="zh-TW"/>
          </a:p>
        </p:txBody>
      </p:sp>
    </p:spTree>
    <p:extLst>
      <p:ext uri="{BB962C8B-B14F-4D97-AF65-F5344CB8AC3E}">
        <p14:creationId xmlns:p14="http://schemas.microsoft.com/office/powerpoint/2010/main" val="3473851883"/>
      </p:ext>
    </p:extLst>
  </p:cSld>
  <p:clrMapOvr>
    <a:masterClrMapping/>
  </p:clrMapOvr>
  <p:hf sldNum="0" hdr="0" dt="0"/>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4" name="Subtitle"/>
          <p:cNvSpPr>
            <a:spLocks noGrp="1"/>
          </p:cNvSpPr>
          <p:nvPr>
            <p:ph type="body" sz="quarter" idx="12"/>
          </p:nvPr>
        </p:nvSpPr>
        <p:spPr>
          <a:xfrm>
            <a:off x="519543" y="570248"/>
            <a:ext cx="8006879" cy="424472"/>
          </a:xfrm>
          <a:prstGeom prst="rect">
            <a:avLst/>
          </a:prstGeom>
        </p:spPr>
        <p:txBody>
          <a:bodyPr>
            <a:noAutofit/>
          </a:bodyPr>
          <a:lstStyle>
            <a:lvl1pPr>
              <a:lnSpc>
                <a:spcPct val="90000"/>
              </a:lnSpc>
              <a:spcBef>
                <a:spcPts val="0"/>
              </a:spcBef>
              <a:defRPr sz="1852">
                <a:solidFill>
                  <a:srgbClr val="626469"/>
                </a:solidFill>
              </a:defRPr>
            </a:lvl1pPr>
          </a:lstStyle>
          <a:p>
            <a:endParaRPr lang="en-GB" dirty="0"/>
          </a:p>
        </p:txBody>
      </p:sp>
      <p:sp>
        <p:nvSpPr>
          <p:cNvPr id="5" name="Text Placeholder 1"/>
          <p:cNvSpPr>
            <a:spLocks noGrp="1"/>
          </p:cNvSpPr>
          <p:nvPr>
            <p:ph sz="quarter" idx="13"/>
          </p:nvPr>
        </p:nvSpPr>
        <p:spPr>
          <a:xfrm>
            <a:off x="4725396" y="1357901"/>
            <a:ext cx="3845789" cy="793872"/>
          </a:xfrm>
          <a:prstGeom prst="rect">
            <a:avLst/>
          </a:prstGeom>
        </p:spPr>
        <p:txBody>
          <a:bodyPr>
            <a:spAutoFit/>
          </a:bodyPr>
          <a:lstStyle>
            <a:lvl1pPr>
              <a:spcBef>
                <a:spcPts val="0"/>
              </a:spcBef>
              <a:spcAft>
                <a:spcPts val="511"/>
              </a:spcAft>
              <a:defRPr/>
            </a:lvl1pPr>
            <a:lvl2pPr indent="-153216">
              <a:spcBef>
                <a:spcPts val="327"/>
              </a:spcBef>
              <a:spcAft>
                <a:spcPts val="0"/>
              </a:spcAft>
              <a:defRPr sz="1235"/>
            </a:lvl2pPr>
            <a:lvl3pPr marL="335118" indent="-172964">
              <a:spcBef>
                <a:spcPts val="327"/>
              </a:spcBef>
              <a:spcAft>
                <a:spcPts val="0"/>
              </a:spcAft>
              <a:defRPr sz="1058"/>
            </a:lvl3pPr>
            <a:lvl4pPr marL="497272" indent="-162154">
              <a:spcBef>
                <a:spcPts val="327"/>
              </a:spcBef>
              <a:spcAft>
                <a:spcPts val="0"/>
              </a:spcAft>
              <a:defRPr sz="1058"/>
            </a:lvl4pPr>
            <a:lvl5pPr marL="628347" indent="-122967">
              <a:spcBef>
                <a:spcPts val="327"/>
              </a:spcBef>
              <a:spcAft>
                <a:spcPts val="0"/>
              </a:spcAft>
              <a:buClr>
                <a:schemeClr val="tx2"/>
              </a:buClr>
              <a:buFont typeface="Arial" pitchFamily="34" charset="0"/>
              <a:buChar char="–"/>
              <a:defRPr sz="1058"/>
            </a:lvl5pPr>
          </a:lstStyle>
          <a:p>
            <a:pPr lvl="0"/>
            <a:r>
              <a:rPr lang="fr-FR"/>
              <a:t>Modifiez les styles du texte du masque</a:t>
            </a:r>
          </a:p>
          <a:p>
            <a:pPr lvl="1"/>
            <a:r>
              <a:rPr lang="fr-FR"/>
              <a:t>Deuxième niveau</a:t>
            </a:r>
          </a:p>
          <a:p>
            <a:pPr lvl="2"/>
            <a:r>
              <a:rPr lang="fr-FR"/>
              <a:t>Troisième niveau</a:t>
            </a:r>
          </a:p>
          <a:p>
            <a:pPr lvl="3"/>
            <a:r>
              <a:rPr lang="fr-FR"/>
              <a:t>Quatrième niveau</a:t>
            </a:r>
          </a:p>
        </p:txBody>
      </p:sp>
      <p:sp>
        <p:nvSpPr>
          <p:cNvPr id="10" name="Text Placeholder 1"/>
          <p:cNvSpPr>
            <a:spLocks noGrp="1"/>
          </p:cNvSpPr>
          <p:nvPr>
            <p:ph sz="quarter" idx="26"/>
          </p:nvPr>
        </p:nvSpPr>
        <p:spPr>
          <a:xfrm>
            <a:off x="528921" y="3614160"/>
            <a:ext cx="3848462" cy="190052"/>
          </a:xfrm>
          <a:prstGeom prst="rect">
            <a:avLst/>
          </a:prstGeom>
        </p:spPr>
        <p:txBody>
          <a:bodyPr>
            <a:spAutoFit/>
          </a:bodyPr>
          <a:lstStyle>
            <a:lvl1pPr>
              <a:spcBef>
                <a:spcPts val="0"/>
              </a:spcBef>
              <a:spcAft>
                <a:spcPts val="0"/>
              </a:spcAft>
              <a:defRPr sz="1235" b="1"/>
            </a:lvl1pPr>
            <a:lvl2pPr indent="-153216">
              <a:spcBef>
                <a:spcPts val="0"/>
              </a:spcBef>
              <a:spcAft>
                <a:spcPts val="511"/>
              </a:spcAft>
              <a:defRPr/>
            </a:lvl2pPr>
            <a:lvl3pPr marL="335118" indent="-172964">
              <a:spcBef>
                <a:spcPts val="0"/>
              </a:spcBef>
              <a:spcAft>
                <a:spcPts val="511"/>
              </a:spcAft>
              <a:defRPr/>
            </a:lvl3pPr>
            <a:lvl4pPr marL="497272" indent="-162154">
              <a:spcBef>
                <a:spcPts val="0"/>
              </a:spcBef>
              <a:spcAft>
                <a:spcPts val="511"/>
              </a:spcAft>
              <a:defRPr sz="1058"/>
            </a:lvl4pPr>
            <a:lvl5pPr marL="628347" indent="-122967">
              <a:spcBef>
                <a:spcPts val="0"/>
              </a:spcBef>
              <a:spcAft>
                <a:spcPts val="511"/>
              </a:spcAft>
              <a:buClr>
                <a:schemeClr val="tx2"/>
              </a:buClr>
              <a:buFont typeface="Arial" pitchFamily="34" charset="0"/>
              <a:buChar char="–"/>
              <a:defRPr sz="882"/>
            </a:lvl5pPr>
          </a:lstStyle>
          <a:p>
            <a:pPr lvl="0"/>
            <a:r>
              <a:rPr lang="en-US" dirty="0"/>
              <a:t>Click to edit Master text styles</a:t>
            </a:r>
          </a:p>
        </p:txBody>
      </p:sp>
      <p:sp>
        <p:nvSpPr>
          <p:cNvPr id="11" name="Text Placeholder 1"/>
          <p:cNvSpPr>
            <a:spLocks noGrp="1"/>
          </p:cNvSpPr>
          <p:nvPr>
            <p:ph sz="quarter" idx="27"/>
          </p:nvPr>
        </p:nvSpPr>
        <p:spPr>
          <a:xfrm>
            <a:off x="512655" y="1297466"/>
            <a:ext cx="3848462" cy="190052"/>
          </a:xfrm>
          <a:prstGeom prst="rect">
            <a:avLst/>
          </a:prstGeom>
        </p:spPr>
        <p:txBody>
          <a:bodyPr>
            <a:spAutoFit/>
          </a:bodyPr>
          <a:lstStyle>
            <a:lvl1pPr>
              <a:spcBef>
                <a:spcPts val="0"/>
              </a:spcBef>
              <a:spcAft>
                <a:spcPts val="0"/>
              </a:spcAft>
              <a:defRPr sz="1235" b="1"/>
            </a:lvl1pPr>
            <a:lvl2pPr indent="-153216">
              <a:spcBef>
                <a:spcPts val="0"/>
              </a:spcBef>
              <a:spcAft>
                <a:spcPts val="511"/>
              </a:spcAft>
              <a:defRPr/>
            </a:lvl2pPr>
            <a:lvl3pPr marL="335118" indent="-172964">
              <a:spcBef>
                <a:spcPts val="0"/>
              </a:spcBef>
              <a:spcAft>
                <a:spcPts val="511"/>
              </a:spcAft>
              <a:defRPr/>
            </a:lvl3pPr>
            <a:lvl4pPr marL="497272" indent="-162154">
              <a:spcBef>
                <a:spcPts val="0"/>
              </a:spcBef>
              <a:spcAft>
                <a:spcPts val="511"/>
              </a:spcAft>
              <a:defRPr sz="1058"/>
            </a:lvl4pPr>
            <a:lvl5pPr marL="628347" indent="-122967">
              <a:spcBef>
                <a:spcPts val="0"/>
              </a:spcBef>
              <a:spcAft>
                <a:spcPts val="511"/>
              </a:spcAft>
              <a:buClr>
                <a:schemeClr val="tx2"/>
              </a:buClr>
              <a:buFont typeface="Arial" pitchFamily="34" charset="0"/>
              <a:buChar char="–"/>
              <a:defRPr sz="882"/>
            </a:lvl5pPr>
          </a:lstStyle>
          <a:p>
            <a:pPr lvl="0"/>
            <a:r>
              <a:rPr lang="en-US" dirty="0"/>
              <a:t>Click to edit Master text styles</a:t>
            </a:r>
          </a:p>
        </p:txBody>
      </p:sp>
      <p:sp>
        <p:nvSpPr>
          <p:cNvPr id="12" name="Text Placeholder 1"/>
          <p:cNvSpPr>
            <a:spLocks noGrp="1"/>
          </p:cNvSpPr>
          <p:nvPr>
            <p:ph sz="quarter" idx="28"/>
          </p:nvPr>
        </p:nvSpPr>
        <p:spPr>
          <a:xfrm>
            <a:off x="4725396" y="3691772"/>
            <a:ext cx="3845789" cy="793872"/>
          </a:xfrm>
          <a:prstGeom prst="rect">
            <a:avLst/>
          </a:prstGeom>
        </p:spPr>
        <p:txBody>
          <a:bodyPr>
            <a:spAutoFit/>
          </a:bodyPr>
          <a:lstStyle>
            <a:lvl1pPr>
              <a:spcBef>
                <a:spcPts val="0"/>
              </a:spcBef>
              <a:spcAft>
                <a:spcPts val="511"/>
              </a:spcAft>
              <a:defRPr/>
            </a:lvl1pPr>
            <a:lvl2pPr indent="-153216">
              <a:spcBef>
                <a:spcPts val="327"/>
              </a:spcBef>
              <a:spcAft>
                <a:spcPts val="0"/>
              </a:spcAft>
              <a:defRPr sz="1235"/>
            </a:lvl2pPr>
            <a:lvl3pPr marL="335118" indent="-172964">
              <a:spcBef>
                <a:spcPts val="327"/>
              </a:spcBef>
              <a:spcAft>
                <a:spcPts val="0"/>
              </a:spcAft>
              <a:defRPr sz="1058"/>
            </a:lvl3pPr>
            <a:lvl4pPr marL="497272" indent="-162154">
              <a:spcBef>
                <a:spcPts val="327"/>
              </a:spcBef>
              <a:spcAft>
                <a:spcPts val="0"/>
              </a:spcAft>
              <a:defRPr sz="1058"/>
            </a:lvl4pPr>
            <a:lvl5pPr marL="628347" indent="-122967">
              <a:spcBef>
                <a:spcPts val="327"/>
              </a:spcBef>
              <a:spcAft>
                <a:spcPts val="0"/>
              </a:spcAft>
              <a:buClr>
                <a:schemeClr val="tx2"/>
              </a:buClr>
              <a:buFont typeface="Arial" pitchFamily="34" charset="0"/>
              <a:buChar char="–"/>
              <a:defRPr sz="1058"/>
            </a:lvl5pPr>
          </a:lstStyle>
          <a:p>
            <a:pPr lvl="0"/>
            <a:r>
              <a:rPr lang="fr-FR"/>
              <a:t>Modifiez les styles du texte du masque</a:t>
            </a:r>
          </a:p>
          <a:p>
            <a:pPr lvl="1"/>
            <a:r>
              <a:rPr lang="fr-FR"/>
              <a:t>Deuxième niveau</a:t>
            </a:r>
          </a:p>
          <a:p>
            <a:pPr lvl="2"/>
            <a:r>
              <a:rPr lang="fr-FR"/>
              <a:t>Troisième niveau</a:t>
            </a:r>
          </a:p>
          <a:p>
            <a:pPr lvl="3"/>
            <a:r>
              <a:rPr lang="fr-FR"/>
              <a:t>Quatrième niveau</a:t>
            </a:r>
          </a:p>
        </p:txBody>
      </p:sp>
      <p:sp>
        <p:nvSpPr>
          <p:cNvPr id="15" name="Source 1"/>
          <p:cNvSpPr>
            <a:spLocks noGrp="1"/>
          </p:cNvSpPr>
          <p:nvPr>
            <p:ph type="body" sz="quarter" idx="22"/>
          </p:nvPr>
        </p:nvSpPr>
        <p:spPr>
          <a:xfrm>
            <a:off x="511399" y="6357994"/>
            <a:ext cx="8006879" cy="205706"/>
          </a:xfrm>
          <a:prstGeom prst="rect">
            <a:avLst/>
          </a:prstGeom>
        </p:spPr>
        <p:txBody>
          <a:bodyPr anchor="b">
            <a:noAutofit/>
          </a:bodyPr>
          <a:lstStyle>
            <a:lvl1pPr marL="0" indent="0">
              <a:spcBef>
                <a:spcPts val="0"/>
              </a:spcBef>
              <a:defRPr sz="617"/>
            </a:lvl1pPr>
          </a:lstStyle>
          <a:p>
            <a:pPr lvl="0"/>
            <a:r>
              <a:rPr lang="en-US" dirty="0"/>
              <a:t>Click to edit Master text styles</a:t>
            </a:r>
          </a:p>
        </p:txBody>
      </p:sp>
      <p:sp>
        <p:nvSpPr>
          <p:cNvPr id="16" name="Slide title"/>
          <p:cNvSpPr>
            <a:spLocks noGrp="1" noChangeArrowheads="1"/>
          </p:cNvSpPr>
          <p:nvPr>
            <p:ph type="title"/>
          </p:nvPr>
        </p:nvSpPr>
        <p:spPr bwMode="auto">
          <a:xfrm>
            <a:off x="508160" y="294391"/>
            <a:ext cx="8127689" cy="681895"/>
          </a:xfrm>
          <a:prstGeom prst="rect">
            <a:avLst/>
          </a:prstGeom>
          <a:noFill/>
          <a:ln>
            <a:noFill/>
          </a:ln>
          <a:effectLst/>
        </p:spPr>
        <p:txBody>
          <a:bodyPr bIns="17995"/>
          <a:lstStyle/>
          <a:p>
            <a:pPr lvl="0"/>
            <a:r>
              <a:rPr lang="en-US" dirty="0"/>
              <a:t>Click to edit Master title style</a:t>
            </a:r>
            <a:endParaRPr lang="en-GB" dirty="0"/>
          </a:p>
        </p:txBody>
      </p:sp>
      <p:sp>
        <p:nvSpPr>
          <p:cNvPr id="9" name="Rectangle 9"/>
          <p:cNvSpPr>
            <a:spLocks noGrp="1" noChangeArrowheads="1"/>
          </p:cNvSpPr>
          <p:nvPr>
            <p:ph type="ftr" sz="quarter" idx="29"/>
          </p:nvPr>
        </p:nvSpPr>
        <p:spPr>
          <a:xfrm>
            <a:off x="8588375" y="7583488"/>
            <a:ext cx="157163" cy="273050"/>
          </a:xfrm>
        </p:spPr>
        <p:txBody>
          <a:bodyPr/>
          <a:lstStyle>
            <a:lvl1pPr>
              <a:defRPr>
                <a:solidFill>
                  <a:srgbClr val="626469"/>
                </a:solidFill>
              </a:defRPr>
            </a:lvl1pPr>
          </a:lstStyle>
          <a:p>
            <a:pPr>
              <a:defRPr/>
            </a:pPr>
            <a:endParaRPr lang="en-US" altLang="zh-TW"/>
          </a:p>
        </p:txBody>
      </p:sp>
    </p:spTree>
    <p:extLst>
      <p:ext uri="{BB962C8B-B14F-4D97-AF65-F5344CB8AC3E}">
        <p14:creationId xmlns:p14="http://schemas.microsoft.com/office/powerpoint/2010/main" val="2271076348"/>
      </p:ext>
    </p:extLst>
  </p:cSld>
  <p:clrMapOvr>
    <a:masterClrMapping/>
  </p:clrMapOvr>
  <p:hf sldNum="0" hdr="0" dt="0"/>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4" name="Subtitle"/>
          <p:cNvSpPr>
            <a:spLocks noGrp="1"/>
          </p:cNvSpPr>
          <p:nvPr>
            <p:ph type="body" sz="quarter" idx="12"/>
          </p:nvPr>
        </p:nvSpPr>
        <p:spPr>
          <a:xfrm>
            <a:off x="519543" y="570248"/>
            <a:ext cx="8006879" cy="424472"/>
          </a:xfrm>
          <a:prstGeom prst="rect">
            <a:avLst/>
          </a:prstGeom>
        </p:spPr>
        <p:txBody>
          <a:bodyPr>
            <a:noAutofit/>
          </a:bodyPr>
          <a:lstStyle>
            <a:lvl1pPr>
              <a:lnSpc>
                <a:spcPct val="90000"/>
              </a:lnSpc>
              <a:spcBef>
                <a:spcPts val="0"/>
              </a:spcBef>
              <a:defRPr sz="1852">
                <a:solidFill>
                  <a:srgbClr val="626469"/>
                </a:solidFill>
              </a:defRPr>
            </a:lvl1pPr>
          </a:lstStyle>
          <a:p>
            <a:endParaRPr lang="en-GB" dirty="0"/>
          </a:p>
        </p:txBody>
      </p:sp>
      <p:sp>
        <p:nvSpPr>
          <p:cNvPr id="5" name="Text Placeholder 1"/>
          <p:cNvSpPr>
            <a:spLocks noGrp="1"/>
          </p:cNvSpPr>
          <p:nvPr>
            <p:ph sz="quarter" idx="13"/>
          </p:nvPr>
        </p:nvSpPr>
        <p:spPr>
          <a:xfrm>
            <a:off x="4725396" y="1357901"/>
            <a:ext cx="3845789" cy="793872"/>
          </a:xfrm>
          <a:prstGeom prst="rect">
            <a:avLst/>
          </a:prstGeom>
        </p:spPr>
        <p:txBody>
          <a:bodyPr>
            <a:spAutoFit/>
          </a:bodyPr>
          <a:lstStyle>
            <a:lvl1pPr>
              <a:spcBef>
                <a:spcPts val="0"/>
              </a:spcBef>
              <a:spcAft>
                <a:spcPts val="511"/>
              </a:spcAft>
              <a:defRPr/>
            </a:lvl1pPr>
            <a:lvl2pPr indent="-153216">
              <a:spcBef>
                <a:spcPts val="327"/>
              </a:spcBef>
              <a:spcAft>
                <a:spcPts val="0"/>
              </a:spcAft>
              <a:defRPr sz="1235"/>
            </a:lvl2pPr>
            <a:lvl3pPr marL="335118" indent="-172964">
              <a:spcBef>
                <a:spcPts val="327"/>
              </a:spcBef>
              <a:spcAft>
                <a:spcPts val="0"/>
              </a:spcAft>
              <a:defRPr sz="1058"/>
            </a:lvl3pPr>
            <a:lvl4pPr marL="497272" indent="-162154">
              <a:spcBef>
                <a:spcPts val="327"/>
              </a:spcBef>
              <a:spcAft>
                <a:spcPts val="0"/>
              </a:spcAft>
              <a:defRPr sz="1058"/>
            </a:lvl4pPr>
            <a:lvl5pPr marL="628347" indent="-122967">
              <a:spcBef>
                <a:spcPts val="327"/>
              </a:spcBef>
              <a:spcAft>
                <a:spcPts val="0"/>
              </a:spcAft>
              <a:buClr>
                <a:schemeClr val="tx2"/>
              </a:buClr>
              <a:buFont typeface="Arial" pitchFamily="34" charset="0"/>
              <a:buChar char="–"/>
              <a:defRPr sz="1058"/>
            </a:lvl5pPr>
          </a:lstStyle>
          <a:p>
            <a:pPr lvl="0"/>
            <a:r>
              <a:rPr lang="fr-FR"/>
              <a:t>Modifiez les styles du texte du masque</a:t>
            </a:r>
          </a:p>
          <a:p>
            <a:pPr lvl="1"/>
            <a:r>
              <a:rPr lang="fr-FR"/>
              <a:t>Deuxième niveau</a:t>
            </a:r>
          </a:p>
          <a:p>
            <a:pPr lvl="2"/>
            <a:r>
              <a:rPr lang="fr-FR"/>
              <a:t>Troisième niveau</a:t>
            </a:r>
          </a:p>
          <a:p>
            <a:pPr lvl="3"/>
            <a:r>
              <a:rPr lang="fr-FR"/>
              <a:t>Quatrième niveau</a:t>
            </a:r>
          </a:p>
        </p:txBody>
      </p:sp>
      <p:sp>
        <p:nvSpPr>
          <p:cNvPr id="15" name="Source 1"/>
          <p:cNvSpPr>
            <a:spLocks noGrp="1"/>
          </p:cNvSpPr>
          <p:nvPr>
            <p:ph type="body" sz="quarter" idx="22"/>
          </p:nvPr>
        </p:nvSpPr>
        <p:spPr>
          <a:xfrm>
            <a:off x="511399" y="6357994"/>
            <a:ext cx="8006879" cy="205706"/>
          </a:xfrm>
          <a:prstGeom prst="rect">
            <a:avLst/>
          </a:prstGeom>
        </p:spPr>
        <p:txBody>
          <a:bodyPr anchor="b">
            <a:noAutofit/>
          </a:bodyPr>
          <a:lstStyle>
            <a:lvl1pPr marL="0" indent="0">
              <a:spcBef>
                <a:spcPts val="0"/>
              </a:spcBef>
              <a:defRPr sz="617"/>
            </a:lvl1pPr>
          </a:lstStyle>
          <a:p>
            <a:pPr lvl="0"/>
            <a:r>
              <a:rPr lang="en-US" dirty="0"/>
              <a:t>Click to edit Master text styles</a:t>
            </a:r>
          </a:p>
        </p:txBody>
      </p:sp>
      <p:sp>
        <p:nvSpPr>
          <p:cNvPr id="16" name="Slide title"/>
          <p:cNvSpPr>
            <a:spLocks noGrp="1" noChangeArrowheads="1"/>
          </p:cNvSpPr>
          <p:nvPr>
            <p:ph type="title"/>
          </p:nvPr>
        </p:nvSpPr>
        <p:spPr bwMode="auto">
          <a:xfrm>
            <a:off x="508160" y="294391"/>
            <a:ext cx="8127689" cy="681895"/>
          </a:xfrm>
          <a:prstGeom prst="rect">
            <a:avLst/>
          </a:prstGeom>
          <a:noFill/>
          <a:ln>
            <a:noFill/>
          </a:ln>
          <a:effectLst/>
        </p:spPr>
        <p:txBody>
          <a:bodyPr bIns="17995"/>
          <a:lstStyle/>
          <a:p>
            <a:pPr lvl="0"/>
            <a:r>
              <a:rPr lang="en-US" dirty="0"/>
              <a:t>Click to edit Master title style</a:t>
            </a:r>
            <a:endParaRPr lang="en-GB" dirty="0"/>
          </a:p>
        </p:txBody>
      </p:sp>
      <p:sp>
        <p:nvSpPr>
          <p:cNvPr id="18" name="Text Placeholder 1"/>
          <p:cNvSpPr>
            <a:spLocks noGrp="1"/>
          </p:cNvSpPr>
          <p:nvPr>
            <p:ph sz="quarter" idx="27"/>
          </p:nvPr>
        </p:nvSpPr>
        <p:spPr>
          <a:xfrm>
            <a:off x="512655" y="1297466"/>
            <a:ext cx="3848462" cy="190052"/>
          </a:xfrm>
          <a:prstGeom prst="rect">
            <a:avLst/>
          </a:prstGeom>
        </p:spPr>
        <p:txBody>
          <a:bodyPr>
            <a:spAutoFit/>
          </a:bodyPr>
          <a:lstStyle>
            <a:lvl1pPr>
              <a:spcBef>
                <a:spcPts val="0"/>
              </a:spcBef>
              <a:spcAft>
                <a:spcPts val="0"/>
              </a:spcAft>
              <a:defRPr sz="1235" b="1"/>
            </a:lvl1pPr>
            <a:lvl2pPr indent="-153216">
              <a:spcBef>
                <a:spcPts val="0"/>
              </a:spcBef>
              <a:spcAft>
                <a:spcPts val="511"/>
              </a:spcAft>
              <a:defRPr/>
            </a:lvl2pPr>
            <a:lvl3pPr marL="335118" indent="-172964">
              <a:spcBef>
                <a:spcPts val="0"/>
              </a:spcBef>
              <a:spcAft>
                <a:spcPts val="511"/>
              </a:spcAft>
              <a:defRPr/>
            </a:lvl3pPr>
            <a:lvl4pPr marL="497272" indent="-162154">
              <a:spcBef>
                <a:spcPts val="0"/>
              </a:spcBef>
              <a:spcAft>
                <a:spcPts val="511"/>
              </a:spcAft>
              <a:defRPr sz="1058"/>
            </a:lvl4pPr>
            <a:lvl5pPr marL="628347" indent="-122967">
              <a:spcBef>
                <a:spcPts val="0"/>
              </a:spcBef>
              <a:spcAft>
                <a:spcPts val="511"/>
              </a:spcAft>
              <a:buClr>
                <a:schemeClr val="tx2"/>
              </a:buClr>
              <a:buFont typeface="Arial" pitchFamily="34" charset="0"/>
              <a:buChar char="–"/>
              <a:defRPr sz="882"/>
            </a:lvl5pPr>
          </a:lstStyle>
          <a:p>
            <a:pPr lvl="0"/>
            <a:r>
              <a:rPr lang="en-US" dirty="0"/>
              <a:t>Click to edit Master text styles</a:t>
            </a:r>
          </a:p>
        </p:txBody>
      </p:sp>
      <p:sp>
        <p:nvSpPr>
          <p:cNvPr id="9" name="Text Placeholder 1"/>
          <p:cNvSpPr>
            <a:spLocks noGrp="1"/>
          </p:cNvSpPr>
          <p:nvPr>
            <p:ph sz="quarter" idx="26"/>
          </p:nvPr>
        </p:nvSpPr>
        <p:spPr>
          <a:xfrm>
            <a:off x="528921" y="3614160"/>
            <a:ext cx="3848462" cy="190052"/>
          </a:xfrm>
          <a:prstGeom prst="rect">
            <a:avLst/>
          </a:prstGeom>
        </p:spPr>
        <p:txBody>
          <a:bodyPr>
            <a:spAutoFit/>
          </a:bodyPr>
          <a:lstStyle>
            <a:lvl1pPr>
              <a:spcBef>
                <a:spcPts val="0"/>
              </a:spcBef>
              <a:spcAft>
                <a:spcPts val="0"/>
              </a:spcAft>
              <a:defRPr sz="1235" b="1"/>
            </a:lvl1pPr>
            <a:lvl2pPr indent="-153216">
              <a:spcBef>
                <a:spcPts val="0"/>
              </a:spcBef>
              <a:spcAft>
                <a:spcPts val="511"/>
              </a:spcAft>
              <a:defRPr/>
            </a:lvl2pPr>
            <a:lvl3pPr marL="335118" indent="-172964">
              <a:spcBef>
                <a:spcPts val="0"/>
              </a:spcBef>
              <a:spcAft>
                <a:spcPts val="511"/>
              </a:spcAft>
              <a:defRPr/>
            </a:lvl3pPr>
            <a:lvl4pPr marL="497272" indent="-162154">
              <a:spcBef>
                <a:spcPts val="0"/>
              </a:spcBef>
              <a:spcAft>
                <a:spcPts val="511"/>
              </a:spcAft>
              <a:defRPr sz="1058"/>
            </a:lvl4pPr>
            <a:lvl5pPr marL="628347" indent="-122967">
              <a:spcBef>
                <a:spcPts val="0"/>
              </a:spcBef>
              <a:spcAft>
                <a:spcPts val="511"/>
              </a:spcAft>
              <a:buClr>
                <a:schemeClr val="tx2"/>
              </a:buClr>
              <a:buFont typeface="Arial" pitchFamily="34" charset="0"/>
              <a:buChar char="–"/>
              <a:defRPr sz="882"/>
            </a:lvl5pPr>
          </a:lstStyle>
          <a:p>
            <a:pPr lvl="0"/>
            <a:r>
              <a:rPr lang="en-US" dirty="0"/>
              <a:t>Click to edit Master text styles</a:t>
            </a:r>
          </a:p>
        </p:txBody>
      </p:sp>
      <p:sp>
        <p:nvSpPr>
          <p:cNvPr id="8" name="Rectangle 9"/>
          <p:cNvSpPr>
            <a:spLocks noGrp="1" noChangeArrowheads="1"/>
          </p:cNvSpPr>
          <p:nvPr>
            <p:ph type="ftr" sz="quarter" idx="28"/>
          </p:nvPr>
        </p:nvSpPr>
        <p:spPr>
          <a:xfrm>
            <a:off x="8588375" y="7583488"/>
            <a:ext cx="157163" cy="273050"/>
          </a:xfrm>
        </p:spPr>
        <p:txBody>
          <a:bodyPr/>
          <a:lstStyle>
            <a:lvl1pPr>
              <a:defRPr>
                <a:solidFill>
                  <a:srgbClr val="626469"/>
                </a:solidFill>
              </a:defRPr>
            </a:lvl1pPr>
          </a:lstStyle>
          <a:p>
            <a:pPr>
              <a:defRPr/>
            </a:pPr>
            <a:endParaRPr lang="en-US" altLang="zh-TW"/>
          </a:p>
        </p:txBody>
      </p:sp>
    </p:spTree>
    <p:extLst>
      <p:ext uri="{BB962C8B-B14F-4D97-AF65-F5344CB8AC3E}">
        <p14:creationId xmlns:p14="http://schemas.microsoft.com/office/powerpoint/2010/main" val="3872306021"/>
      </p:ext>
    </p:extLst>
  </p:cSld>
  <p:clrMapOvr>
    <a:masterClrMapping/>
  </p:clrMapOvr>
  <p:hf sldNum="0" hdr="0" dt="0"/>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5" name="Slide title"/>
          <p:cNvSpPr>
            <a:spLocks noGrp="1" noChangeArrowheads="1"/>
          </p:cNvSpPr>
          <p:nvPr>
            <p:ph type="title"/>
          </p:nvPr>
        </p:nvSpPr>
        <p:spPr bwMode="auto">
          <a:xfrm>
            <a:off x="508160" y="294391"/>
            <a:ext cx="8127689" cy="681895"/>
          </a:xfrm>
          <a:prstGeom prst="rect">
            <a:avLst/>
          </a:prstGeom>
          <a:noFill/>
          <a:ln>
            <a:noFill/>
          </a:ln>
          <a:effectLst/>
        </p:spPr>
        <p:txBody>
          <a:bodyPr bIns="17995"/>
          <a:lstStyle/>
          <a:p>
            <a:pPr lvl="0"/>
            <a:r>
              <a:rPr lang="en-US" dirty="0"/>
              <a:t>Click to edit Master title style</a:t>
            </a:r>
            <a:endParaRPr lang="en-GB" dirty="0"/>
          </a:p>
        </p:txBody>
      </p:sp>
      <p:sp>
        <p:nvSpPr>
          <p:cNvPr id="4" name="Subtitle"/>
          <p:cNvSpPr>
            <a:spLocks noGrp="1"/>
          </p:cNvSpPr>
          <p:nvPr>
            <p:ph type="body" sz="quarter" idx="12"/>
          </p:nvPr>
        </p:nvSpPr>
        <p:spPr>
          <a:xfrm>
            <a:off x="506861" y="565958"/>
            <a:ext cx="8006879" cy="424472"/>
          </a:xfrm>
          <a:prstGeom prst="rect">
            <a:avLst/>
          </a:prstGeom>
          <a:ln>
            <a:noFill/>
          </a:ln>
        </p:spPr>
        <p:txBody>
          <a:bodyPr>
            <a:noAutofit/>
          </a:bodyPr>
          <a:lstStyle>
            <a:lvl1pPr marL="0" indent="0">
              <a:lnSpc>
                <a:spcPct val="90000"/>
              </a:lnSpc>
              <a:spcBef>
                <a:spcPts val="0"/>
              </a:spcBef>
              <a:buNone/>
              <a:defRPr sz="1852">
                <a:solidFill>
                  <a:srgbClr val="626469"/>
                </a:solidFill>
              </a:defRPr>
            </a:lvl1pPr>
          </a:lstStyle>
          <a:p>
            <a:endParaRPr lang="en-GB" dirty="0"/>
          </a:p>
        </p:txBody>
      </p:sp>
      <p:sp>
        <p:nvSpPr>
          <p:cNvPr id="6" name="Source 1"/>
          <p:cNvSpPr>
            <a:spLocks noGrp="1"/>
          </p:cNvSpPr>
          <p:nvPr>
            <p:ph type="body" sz="quarter" idx="22"/>
          </p:nvPr>
        </p:nvSpPr>
        <p:spPr>
          <a:xfrm>
            <a:off x="511399" y="6357994"/>
            <a:ext cx="8006879" cy="205706"/>
          </a:xfrm>
          <a:prstGeom prst="rect">
            <a:avLst/>
          </a:prstGeom>
        </p:spPr>
        <p:txBody>
          <a:bodyPr anchor="b">
            <a:noAutofit/>
          </a:bodyPr>
          <a:lstStyle>
            <a:lvl1pPr marL="0" indent="0">
              <a:spcBef>
                <a:spcPts val="0"/>
              </a:spcBef>
              <a:defRPr sz="617"/>
            </a:lvl1pPr>
          </a:lstStyle>
          <a:p>
            <a:pPr lvl="0"/>
            <a:r>
              <a:rPr lang="en-US" dirty="0"/>
              <a:t>Click to edit Master text styles</a:t>
            </a:r>
          </a:p>
        </p:txBody>
      </p:sp>
      <p:sp>
        <p:nvSpPr>
          <p:cNvPr id="7" name="Footer Placeholder 1"/>
          <p:cNvSpPr>
            <a:spLocks noGrp="1"/>
          </p:cNvSpPr>
          <p:nvPr>
            <p:ph type="ftr" sz="quarter" idx="23"/>
          </p:nvPr>
        </p:nvSpPr>
        <p:spPr>
          <a:xfrm>
            <a:off x="6623050" y="7088188"/>
            <a:ext cx="2016125" cy="173037"/>
          </a:xfrm>
        </p:spPr>
        <p:txBody>
          <a:bodyPr wrap="square"/>
          <a:lstStyle>
            <a:lvl1pPr>
              <a:defRPr/>
            </a:lvl1pPr>
          </a:lstStyle>
          <a:p>
            <a:pPr>
              <a:defRPr/>
            </a:pPr>
            <a:endParaRPr lang="en-US" altLang="zh-TW"/>
          </a:p>
        </p:txBody>
      </p:sp>
    </p:spTree>
    <p:extLst>
      <p:ext uri="{BB962C8B-B14F-4D97-AF65-F5344CB8AC3E}">
        <p14:creationId xmlns:p14="http://schemas.microsoft.com/office/powerpoint/2010/main" val="2377205451"/>
      </p:ext>
    </p:extLst>
  </p:cSld>
  <p:clrMapOvr>
    <a:masterClrMapping/>
  </p:clrMapOvr>
  <p:hf sldNum="0" hd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509057" y="285090"/>
            <a:ext cx="8140820" cy="681049"/>
          </a:xfrm>
        </p:spPr>
        <p:txBody>
          <a:bodyPr/>
          <a:lstStyle>
            <a:lvl1pPr>
              <a:defRPr sz="1861"/>
            </a:lvl1pPr>
          </a:lstStyle>
          <a:p>
            <a:r>
              <a:rPr lang="fr-FR" dirty="0"/>
              <a:t>Modifiez le style du titre</a:t>
            </a:r>
          </a:p>
        </p:txBody>
      </p:sp>
      <p:sp>
        <p:nvSpPr>
          <p:cNvPr id="3" name="Rectangle 5"/>
          <p:cNvSpPr>
            <a:spLocks noGrp="1" noChangeArrowheads="1"/>
          </p:cNvSpPr>
          <p:nvPr>
            <p:ph type="ftr" sz="quarter" idx="10"/>
          </p:nvPr>
        </p:nvSpPr>
        <p:spPr/>
        <p:txBody>
          <a:bodyPr/>
          <a:lstStyle>
            <a:lvl1pPr>
              <a:defRPr/>
            </a:lvl1pPr>
          </a:lstStyle>
          <a:p>
            <a:pPr>
              <a:defRPr/>
            </a:pPr>
            <a:endParaRPr lang="en-GB" altLang="zh-TW"/>
          </a:p>
        </p:txBody>
      </p:sp>
    </p:spTree>
    <p:extLst>
      <p:ext uri="{BB962C8B-B14F-4D97-AF65-F5344CB8AC3E}">
        <p14:creationId xmlns:p14="http://schemas.microsoft.com/office/powerpoint/2010/main" val="3919983824"/>
      </p:ext>
    </p:extLst>
  </p:cSld>
  <p:clrMapOvr>
    <a:masterClrMapping/>
  </p:clrMapOvr>
  <p:hf sldNum="0" hdr="0" dt="0"/>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Rectangle 246"/>
          <p:cNvSpPr>
            <a:spLocks noGrp="1" noChangeArrowheads="1"/>
          </p:cNvSpPr>
          <p:nvPr>
            <p:ph type="title"/>
          </p:nvPr>
        </p:nvSpPr>
        <p:spPr bwMode="auto">
          <a:xfrm>
            <a:off x="507699" y="293730"/>
            <a:ext cx="8128603" cy="682488"/>
          </a:xfrm>
          <a:prstGeom prst="rect">
            <a:avLst/>
          </a:prstGeom>
          <a:noFill/>
          <a:ln>
            <a:noFill/>
          </a:ln>
        </p:spPr>
        <p:txBody>
          <a:bodyPr bIns="18650"/>
          <a:lstStyle>
            <a:lvl1pPr>
              <a:defRPr sz="1861"/>
            </a:lvl1pPr>
          </a:lstStyle>
          <a:p>
            <a:pPr lvl="0"/>
            <a:r>
              <a:rPr lang="en-GB" dirty="0"/>
              <a:t>Click to edit Master title style</a:t>
            </a:r>
          </a:p>
        </p:txBody>
      </p:sp>
      <p:sp>
        <p:nvSpPr>
          <p:cNvPr id="6" name="Rectangle 365"/>
          <p:cNvSpPr>
            <a:spLocks noGrp="1" noChangeArrowheads="1"/>
          </p:cNvSpPr>
          <p:nvPr>
            <p:ph idx="1"/>
          </p:nvPr>
        </p:nvSpPr>
        <p:spPr bwMode="auto">
          <a:xfrm>
            <a:off x="507699" y="1249789"/>
            <a:ext cx="8128603" cy="4973237"/>
          </a:xfrm>
          <a:prstGeom prst="rect">
            <a:avLst/>
          </a:prstGeom>
          <a:noFill/>
          <a:ln>
            <a:noFill/>
          </a:ln>
        </p:spPr>
        <p:txBody>
          <a:bodyPr tIns="22379"/>
          <a:lstStyle>
            <a:lvl1pPr marL="158427" indent="-158427">
              <a:buFont typeface="Arial" panose="020B0604020202020204" pitchFamily="34" charset="0"/>
              <a:buChar char="•"/>
              <a:defRPr sz="1354"/>
            </a:lvl1pPr>
            <a:lvl2pPr>
              <a:defRPr sz="1184"/>
            </a:lvl2pPr>
            <a:lvl3pPr>
              <a:defRPr sz="1015"/>
            </a:lvl3pPr>
            <a:lvl4pPr>
              <a:defRPr sz="846"/>
            </a:lvl4pPr>
          </a:lstStyle>
          <a:p>
            <a:pPr lvl="0"/>
            <a:r>
              <a:rPr lang="en-GB" dirty="0"/>
              <a:t>Click to edit Master text styles</a:t>
            </a:r>
          </a:p>
          <a:p>
            <a:pPr lvl="1"/>
            <a:r>
              <a:rPr lang="en-GB" dirty="0"/>
              <a:t>Click to edit Master text styles</a:t>
            </a:r>
          </a:p>
          <a:p>
            <a:pPr lvl="2"/>
            <a:r>
              <a:rPr lang="en-GB" dirty="0"/>
              <a:t>Click to edit Master text styles</a:t>
            </a:r>
          </a:p>
          <a:p>
            <a:pPr lvl="3"/>
            <a:r>
              <a:rPr lang="en-GB" dirty="0"/>
              <a:t>Click to edit Master text styles</a:t>
            </a:r>
          </a:p>
        </p:txBody>
      </p:sp>
      <p:sp>
        <p:nvSpPr>
          <p:cNvPr id="4" name="Rectangle 189"/>
          <p:cNvSpPr>
            <a:spLocks noGrp="1" noChangeArrowheads="1"/>
          </p:cNvSpPr>
          <p:nvPr>
            <p:ph type="ftr" sz="quarter" idx="10"/>
          </p:nvPr>
        </p:nvSpPr>
        <p:spPr bwMode="auto">
          <a:xfrm>
            <a:off x="8632825" y="6403975"/>
            <a:ext cx="0" cy="142875"/>
          </a:xfrm>
        </p:spPr>
        <p:txBody>
          <a:bodyPr anchor="t">
            <a:spAutoFit/>
          </a:bodyPr>
          <a:lstStyle>
            <a:lvl1pPr defTabSz="790575">
              <a:defRPr>
                <a:solidFill>
                  <a:srgbClr val="A5A6A9"/>
                </a:solidFill>
              </a:defRPr>
            </a:lvl1pPr>
          </a:lstStyle>
          <a:p>
            <a:pPr>
              <a:defRPr/>
            </a:pPr>
            <a:endParaRPr lang="en-GB" altLang="zh-TW"/>
          </a:p>
        </p:txBody>
      </p:sp>
    </p:spTree>
    <p:extLst>
      <p:ext uri="{BB962C8B-B14F-4D97-AF65-F5344CB8AC3E}">
        <p14:creationId xmlns:p14="http://schemas.microsoft.com/office/powerpoint/2010/main" val="563954642"/>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a:prstGeom prst="rect">
            <a:avLst/>
          </a:prstGeom>
        </p:spPr>
        <p:txBody>
          <a:bodyPr lIns="91429" tIns="45714" rIns="91429" bIns="45714"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9" tIns="45714" rIns="91429" bIns="45714"/>
          <a:lstStyle>
            <a:lvl1pPr marL="0" indent="0">
              <a:buNone/>
              <a:defRPr sz="3200"/>
            </a:lvl1pPr>
            <a:lvl2pPr marL="457146" indent="0">
              <a:buNone/>
              <a:defRPr sz="2800"/>
            </a:lvl2pPr>
            <a:lvl3pPr marL="914293" indent="0">
              <a:buNone/>
              <a:defRPr sz="2400"/>
            </a:lvl3pPr>
            <a:lvl4pPr marL="1371440" indent="0">
              <a:buNone/>
              <a:defRPr sz="2000"/>
            </a:lvl4pPr>
            <a:lvl5pPr marL="1828586" indent="0">
              <a:buNone/>
              <a:defRPr sz="2000"/>
            </a:lvl5pPr>
            <a:lvl6pPr marL="2285733" indent="0">
              <a:buNone/>
              <a:defRPr sz="2000"/>
            </a:lvl6pPr>
            <a:lvl7pPr marL="2742879" indent="0">
              <a:buNone/>
              <a:defRPr sz="2000"/>
            </a:lvl7pPr>
            <a:lvl8pPr marL="3200026" indent="0">
              <a:buNone/>
              <a:defRPr sz="2000"/>
            </a:lvl8pPr>
            <a:lvl9pPr marL="3657172"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9" tIns="45714" rIns="91429" bIns="45714"/>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fr-FR"/>
              <a:t>Modifiez les styles du texte du masque</a:t>
            </a:r>
          </a:p>
        </p:txBody>
      </p:sp>
      <p:sp>
        <p:nvSpPr>
          <p:cNvPr id="5" name="Espace réservé du pied de page 1"/>
          <p:cNvSpPr>
            <a:spLocks noGrp="1"/>
          </p:cNvSpPr>
          <p:nvPr>
            <p:ph type="ftr" sz="quarter" idx="10"/>
          </p:nvPr>
        </p:nvSpPr>
        <p:spPr/>
        <p:txBody>
          <a:bodyPr/>
          <a:lstStyle>
            <a:lvl1pPr>
              <a:defRPr/>
            </a:lvl1pPr>
          </a:lstStyle>
          <a:p>
            <a:pPr>
              <a:defRPr/>
            </a:pPr>
            <a:endParaRPr lang="fr-FR"/>
          </a:p>
        </p:txBody>
      </p:sp>
    </p:spTree>
    <p:extLst>
      <p:ext uri="{BB962C8B-B14F-4D97-AF65-F5344CB8AC3E}">
        <p14:creationId xmlns:p14="http://schemas.microsoft.com/office/powerpoint/2010/main" val="3999794853"/>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ags" Target="../tags/tag1.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ags" Target="../tags/tag3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theme" Target="../theme/theme4.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5.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ags" Target="../tags/tag59.xml"/><Relationship Id="rId5" Type="http://schemas.openxmlformats.org/officeDocument/2006/relationships/slideLayout" Target="../slideLayouts/slideLayout58.xml"/><Relationship Id="rId10" Type="http://schemas.openxmlformats.org/officeDocument/2006/relationships/theme" Target="../theme/theme6.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tags" Target="../tags/tag89.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tags" Target="../tags/tag88.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theme" Target="../theme/theme7.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Text Box 12"/>
          <p:cNvSpPr txBox="1">
            <a:spLocks noChangeArrowheads="1"/>
          </p:cNvSpPr>
          <p:nvPr/>
        </p:nvSpPr>
        <p:spPr bwMode="auto">
          <a:xfrm>
            <a:off x="228600" y="228600"/>
            <a:ext cx="8686800" cy="179388"/>
          </a:xfrm>
          <a:prstGeom prst="rect">
            <a:avLst/>
          </a:prstGeom>
          <a:solidFill>
            <a:srgbClr val="FF0000"/>
          </a:solidFill>
          <a:ln>
            <a:noFill/>
          </a:ln>
          <a:effectLst/>
        </p:spPr>
        <p:txBody>
          <a:bodyPr lIns="71991" tIns="0" rIns="71991" bIns="0"/>
          <a:lstStyle>
            <a:lvl1pPr>
              <a:tabLst>
                <a:tab pos="8477250" algn="r"/>
              </a:tabLst>
              <a:defRPr sz="2400">
                <a:solidFill>
                  <a:schemeClr val="tx1"/>
                </a:solidFill>
                <a:latin typeface="Times New Roman" panose="02020603050405020304" pitchFamily="18" charset="0"/>
              </a:defRPr>
            </a:lvl1pPr>
            <a:lvl2pPr>
              <a:tabLst>
                <a:tab pos="8477250" algn="r"/>
              </a:tabLst>
              <a:defRPr sz="2400">
                <a:solidFill>
                  <a:schemeClr val="tx1"/>
                </a:solidFill>
                <a:latin typeface="Times New Roman" panose="02020603050405020304" pitchFamily="18" charset="0"/>
              </a:defRPr>
            </a:lvl2pPr>
            <a:lvl3pPr>
              <a:tabLst>
                <a:tab pos="8477250" algn="r"/>
              </a:tabLst>
              <a:defRPr sz="2400">
                <a:solidFill>
                  <a:schemeClr val="tx1"/>
                </a:solidFill>
                <a:latin typeface="Times New Roman" panose="02020603050405020304" pitchFamily="18" charset="0"/>
              </a:defRPr>
            </a:lvl3pPr>
            <a:lvl4pPr>
              <a:tabLst>
                <a:tab pos="8477250" algn="r"/>
              </a:tabLst>
              <a:defRPr sz="2400">
                <a:solidFill>
                  <a:schemeClr val="tx1"/>
                </a:solidFill>
                <a:latin typeface="Times New Roman" panose="02020603050405020304" pitchFamily="18" charset="0"/>
              </a:defRPr>
            </a:lvl4pPr>
            <a:lvl5pPr>
              <a:tabLst>
                <a:tab pos="8477250" algn="r"/>
              </a:tabLst>
              <a:defRPr sz="2400">
                <a:solidFill>
                  <a:schemeClr val="tx1"/>
                </a:solidFill>
                <a:latin typeface="Times New Roman" panose="02020603050405020304" pitchFamily="18" charset="0"/>
              </a:defRPr>
            </a:lvl5pPr>
            <a:lvl6pPr marL="2284413" indent="1588" eaLnBrk="0" fontAlgn="base" hangingPunct="0">
              <a:spcBef>
                <a:spcPct val="0"/>
              </a:spcBef>
              <a:spcAft>
                <a:spcPct val="0"/>
              </a:spcAft>
              <a:tabLst>
                <a:tab pos="8477250" algn="r"/>
              </a:tabLst>
              <a:defRPr sz="2400">
                <a:solidFill>
                  <a:schemeClr val="tx1"/>
                </a:solidFill>
                <a:latin typeface="Times New Roman" panose="02020603050405020304" pitchFamily="18" charset="0"/>
              </a:defRPr>
            </a:lvl6pPr>
            <a:lvl7pPr marL="2741613" indent="1588" eaLnBrk="0" fontAlgn="base" hangingPunct="0">
              <a:spcBef>
                <a:spcPct val="0"/>
              </a:spcBef>
              <a:spcAft>
                <a:spcPct val="0"/>
              </a:spcAft>
              <a:tabLst>
                <a:tab pos="8477250" algn="r"/>
              </a:tabLst>
              <a:defRPr sz="2400">
                <a:solidFill>
                  <a:schemeClr val="tx1"/>
                </a:solidFill>
                <a:latin typeface="Times New Roman" panose="02020603050405020304" pitchFamily="18" charset="0"/>
              </a:defRPr>
            </a:lvl7pPr>
            <a:lvl8pPr marL="3198813" indent="1588" eaLnBrk="0" fontAlgn="base" hangingPunct="0">
              <a:spcBef>
                <a:spcPct val="0"/>
              </a:spcBef>
              <a:spcAft>
                <a:spcPct val="0"/>
              </a:spcAft>
              <a:tabLst>
                <a:tab pos="8477250" algn="r"/>
              </a:tabLst>
              <a:defRPr sz="2400">
                <a:solidFill>
                  <a:schemeClr val="tx1"/>
                </a:solidFill>
                <a:latin typeface="Times New Roman" panose="02020603050405020304" pitchFamily="18" charset="0"/>
              </a:defRPr>
            </a:lvl8pPr>
            <a:lvl9pPr marL="3656013" indent="1588" eaLnBrk="0" fontAlgn="base" hangingPunct="0">
              <a:spcBef>
                <a:spcPct val="0"/>
              </a:spcBef>
              <a:spcAft>
                <a:spcPct val="0"/>
              </a:spcAft>
              <a:tabLst>
                <a:tab pos="8477250" algn="r"/>
              </a:tabLst>
              <a:defRPr sz="2400">
                <a:solidFill>
                  <a:schemeClr val="tx1"/>
                </a:solidFill>
                <a:latin typeface="Times New Roman" panose="02020603050405020304" pitchFamily="18" charset="0"/>
              </a:defRPr>
            </a:lvl9pPr>
          </a:lstStyle>
          <a:p>
            <a:pPr algn="r" eaLnBrk="1" hangingPunct="1">
              <a:spcBef>
                <a:spcPct val="50000"/>
              </a:spcBef>
              <a:defRPr/>
            </a:pPr>
            <a:r>
              <a:rPr lang="fr-FR" altLang="fr-FR" sz="1000" i="1" baseline="-25000">
                <a:solidFill>
                  <a:schemeClr val="bg1"/>
                </a:solidFill>
                <a:latin typeface="Arial" panose="020B0604020202020204" pitchFamily="34" charset="0"/>
              </a:rPr>
              <a:t>	</a:t>
            </a:r>
            <a:fld id="{9B8B8326-75BB-4185-8EC0-42923914B639}" type="slidenum">
              <a:rPr lang="fr-FR" altLang="fr-FR" sz="1000" smtClean="0">
                <a:solidFill>
                  <a:schemeClr val="bg1"/>
                </a:solidFill>
                <a:latin typeface="Arial" panose="020B0604020202020204" pitchFamily="34" charset="0"/>
              </a:rPr>
              <a:pPr algn="r" eaLnBrk="1" hangingPunct="1">
                <a:spcBef>
                  <a:spcPct val="50000"/>
                </a:spcBef>
                <a:defRPr/>
              </a:pPr>
              <a:t>‹N°›</a:t>
            </a:fld>
            <a:endParaRPr lang="en-US" altLang="fr-FR" sz="1000">
              <a:latin typeface="Arial" panose="020B0604020202020204" pitchFamily="34" charset="0"/>
            </a:endParaRPr>
          </a:p>
        </p:txBody>
      </p:sp>
      <p:sp>
        <p:nvSpPr>
          <p:cNvPr id="2" name="Espace réservé du pied de page 1"/>
          <p:cNvSpPr>
            <a:spLocks noGrp="1"/>
          </p:cNvSpPr>
          <p:nvPr>
            <p:ph type="ftr" sz="quarter" idx="3"/>
          </p:nvPr>
        </p:nvSpPr>
        <p:spPr>
          <a:xfrm>
            <a:off x="3124200" y="6356350"/>
            <a:ext cx="2895600" cy="365125"/>
          </a:xfrm>
          <a:prstGeom prst="rect">
            <a:avLst/>
          </a:prstGeom>
        </p:spPr>
        <p:txBody>
          <a:bodyPr vert="horz" lIns="91429" tIns="45714" rIns="91429" bIns="45714" rtlCol="0" anchor="ctr"/>
          <a:lstStyle>
            <a:lvl1pPr algn="ctr" eaLnBrk="1" hangingPunct="1">
              <a:defRPr sz="1200">
                <a:solidFill>
                  <a:schemeClr val="tx1">
                    <a:tint val="75000"/>
                  </a:schemeClr>
                </a:solidFill>
              </a:defRPr>
            </a:lvl1pPr>
          </a:lstStyle>
          <a:p>
            <a:pPr>
              <a:defRPr/>
            </a:pPr>
            <a:endParaRPr lang="fr-FR"/>
          </a:p>
        </p:txBody>
      </p:sp>
      <p:sp>
        <p:nvSpPr>
          <p:cNvPr id="3" name="MSIPCMContentMarking" descr="{&quot;HashCode&quot;:-805422396,&quot;Placement&quot;:&quot;Footer&quot;,&quot;Top&quot;:519.343,&quot;Left&quot;:334.760162,&quot;SlideWidth&quot;:720,&quot;SlideHeight&quot;:540}"/>
          <p:cNvSpPr txBox="1"/>
          <p:nvPr userDrawn="1"/>
        </p:nvSpPr>
        <p:spPr>
          <a:xfrm>
            <a:off x="4251454" y="6595656"/>
            <a:ext cx="641091" cy="262344"/>
          </a:xfrm>
          <a:prstGeom prst="rect">
            <a:avLst/>
          </a:prstGeom>
          <a:noFill/>
        </p:spPr>
        <p:txBody>
          <a:bodyPr vert="horz" wrap="square" lIns="0" tIns="0" rIns="0" bIns="0" rtlCol="0" anchor="ctr" anchorCtr="1">
            <a:spAutoFit/>
          </a:bodyPr>
          <a:lstStyle/>
          <a:p>
            <a:pPr algn="ctr">
              <a:spcBef>
                <a:spcPct val="0"/>
              </a:spcBef>
              <a:spcAft>
                <a:spcPct val="0"/>
              </a:spcAft>
            </a:pPr>
            <a:r>
              <a:rPr lang="fr-FR" sz="1000">
                <a:solidFill>
                  <a:srgbClr val="000000"/>
                </a:solidFill>
                <a:latin typeface="Calibri" panose="020F0502020204030204" pitchFamily="34" charset="0"/>
              </a:rPr>
              <a:t>PUBLIC</a:t>
            </a:r>
          </a:p>
        </p:txBody>
      </p:sp>
    </p:spTree>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146" algn="ctr" rtl="0" fontAlgn="base">
        <a:spcBef>
          <a:spcPct val="0"/>
        </a:spcBef>
        <a:spcAft>
          <a:spcPct val="0"/>
        </a:spcAft>
        <a:defRPr sz="4400">
          <a:solidFill>
            <a:schemeClr val="tx2"/>
          </a:solidFill>
          <a:latin typeface="Times New Roman" pitchFamily="18" charset="0"/>
        </a:defRPr>
      </a:lvl6pPr>
      <a:lvl7pPr marL="914293" algn="ctr" rtl="0" fontAlgn="base">
        <a:spcBef>
          <a:spcPct val="0"/>
        </a:spcBef>
        <a:spcAft>
          <a:spcPct val="0"/>
        </a:spcAft>
        <a:defRPr sz="4400">
          <a:solidFill>
            <a:schemeClr val="tx2"/>
          </a:solidFill>
          <a:latin typeface="Times New Roman" pitchFamily="18" charset="0"/>
        </a:defRPr>
      </a:lvl7pPr>
      <a:lvl8pPr marL="1371440" algn="ctr" rtl="0" fontAlgn="base">
        <a:spcBef>
          <a:spcPct val="0"/>
        </a:spcBef>
        <a:spcAft>
          <a:spcPct val="0"/>
        </a:spcAft>
        <a:defRPr sz="4400">
          <a:solidFill>
            <a:schemeClr val="tx2"/>
          </a:solidFill>
          <a:latin typeface="Times New Roman" pitchFamily="18" charset="0"/>
        </a:defRPr>
      </a:lvl8pPr>
      <a:lvl9pPr marL="1828586" algn="ctr" rtl="0" fontAlgn="base">
        <a:spcBef>
          <a:spcPct val="0"/>
        </a:spcBef>
        <a:spcAft>
          <a:spcPct val="0"/>
        </a:spcAft>
        <a:defRPr sz="4400">
          <a:solidFill>
            <a:schemeClr val="tx2"/>
          </a:solidFill>
          <a:latin typeface="Times New Roman" pitchFamily="18"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defRPr>
      </a:lvl2pPr>
      <a:lvl3pPr marL="1141413" indent="-227013" algn="l" rtl="0" eaLnBrk="0" fontAlgn="base" hangingPunct="0">
        <a:spcBef>
          <a:spcPct val="20000"/>
        </a:spcBef>
        <a:spcAft>
          <a:spcPct val="0"/>
        </a:spcAft>
        <a:buChar char="•"/>
        <a:defRPr sz="2400">
          <a:solidFill>
            <a:schemeClr val="tx1"/>
          </a:solidFill>
          <a:latin typeface="+mn-lt"/>
        </a:defRPr>
      </a:lvl3pPr>
      <a:lvl4pPr marL="1598613" indent="-227013" algn="l" rtl="0" eaLnBrk="0" fontAlgn="base" hangingPunct="0">
        <a:spcBef>
          <a:spcPct val="20000"/>
        </a:spcBef>
        <a:spcAft>
          <a:spcPct val="0"/>
        </a:spcAft>
        <a:buChar char="–"/>
        <a:defRPr sz="2000">
          <a:solidFill>
            <a:schemeClr val="tx1"/>
          </a:solidFill>
          <a:latin typeface="+mn-lt"/>
        </a:defRPr>
      </a:lvl4pPr>
      <a:lvl5pPr marL="2055813" indent="-227013" algn="l" rtl="0" eaLnBrk="0" fontAlgn="base" hangingPunct="0">
        <a:spcBef>
          <a:spcPct val="20000"/>
        </a:spcBef>
        <a:spcAft>
          <a:spcPct val="0"/>
        </a:spcAft>
        <a:buChar char="»"/>
        <a:defRPr sz="2000">
          <a:solidFill>
            <a:schemeClr val="tx1"/>
          </a:solidFill>
          <a:latin typeface="+mn-lt"/>
        </a:defRPr>
      </a:lvl5pPr>
      <a:lvl6pPr marL="2514306" indent="-228573" algn="l" rtl="0" fontAlgn="base">
        <a:spcBef>
          <a:spcPct val="20000"/>
        </a:spcBef>
        <a:spcAft>
          <a:spcPct val="0"/>
        </a:spcAft>
        <a:buChar char="»"/>
        <a:defRPr sz="2000">
          <a:solidFill>
            <a:schemeClr val="tx1"/>
          </a:solidFill>
          <a:latin typeface="+mn-lt"/>
        </a:defRPr>
      </a:lvl6pPr>
      <a:lvl7pPr marL="2971453" indent="-228573" algn="l" rtl="0" fontAlgn="base">
        <a:spcBef>
          <a:spcPct val="20000"/>
        </a:spcBef>
        <a:spcAft>
          <a:spcPct val="0"/>
        </a:spcAft>
        <a:buChar char="»"/>
        <a:defRPr sz="2000">
          <a:solidFill>
            <a:schemeClr val="tx1"/>
          </a:solidFill>
          <a:latin typeface="+mn-lt"/>
        </a:defRPr>
      </a:lvl7pPr>
      <a:lvl8pPr marL="3428599" indent="-228573" algn="l" rtl="0" fontAlgn="base">
        <a:spcBef>
          <a:spcPct val="20000"/>
        </a:spcBef>
        <a:spcAft>
          <a:spcPct val="0"/>
        </a:spcAft>
        <a:buChar char="»"/>
        <a:defRPr sz="2000">
          <a:solidFill>
            <a:schemeClr val="tx1"/>
          </a:solidFill>
          <a:latin typeface="+mn-lt"/>
        </a:defRPr>
      </a:lvl8pPr>
      <a:lvl9pPr marL="3885746" indent="-228573"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050" name="Background grid" hidden="1"/>
          <p:cNvGrpSpPr>
            <a:grpSpLocks/>
          </p:cNvGrpSpPr>
          <p:nvPr/>
        </p:nvGrpSpPr>
        <p:grpSpPr bwMode="auto">
          <a:xfrm>
            <a:off x="508000" y="274638"/>
            <a:ext cx="8128000" cy="6402387"/>
            <a:chOff x="558800" y="311150"/>
            <a:chExt cx="8940038" cy="7256463"/>
          </a:xfrm>
        </p:grpSpPr>
        <p:sp>
          <p:nvSpPr>
            <p:cNvPr id="2058" name="Rectangle 443" hidden="1"/>
            <p:cNvSpPr>
              <a:spLocks noChangeArrowheads="1"/>
            </p:cNvSpPr>
            <p:nvPr userDrawn="1"/>
          </p:nvSpPr>
          <p:spPr bwMode="auto">
            <a:xfrm>
              <a:off x="558800" y="7285128"/>
              <a:ext cx="3244256" cy="282485"/>
            </a:xfrm>
            <a:prstGeom prst="rect">
              <a:avLst/>
            </a:prstGeom>
            <a:noFill/>
            <a:ln w="9525">
              <a:solidFill>
                <a:srgbClr val="A5A6A9"/>
              </a:solidFill>
              <a:miter lim="800000"/>
              <a:headEnd/>
              <a:tailEnd/>
            </a:ln>
          </p:spPr>
          <p:txBody>
            <a:bodyPr lIns="0" tIns="0" rIns="0" bIns="0"/>
            <a:lstStyle>
              <a:lvl1pPr defTabSz="739775">
                <a:defRPr sz="2400">
                  <a:solidFill>
                    <a:schemeClr val="tx1"/>
                  </a:solidFill>
                  <a:latin typeface="Times New Roman" panose="02020603050405020304" pitchFamily="18" charset="0"/>
                </a:defRPr>
              </a:lvl1pPr>
              <a:lvl2pPr marL="742950" indent="-285750" defTabSz="739775">
                <a:defRPr sz="2400">
                  <a:solidFill>
                    <a:schemeClr val="tx1"/>
                  </a:solidFill>
                  <a:latin typeface="Times New Roman" panose="02020603050405020304" pitchFamily="18" charset="0"/>
                </a:defRPr>
              </a:lvl2pPr>
              <a:lvl3pPr marL="1143000" indent="-228600" defTabSz="739775">
                <a:defRPr sz="2400">
                  <a:solidFill>
                    <a:schemeClr val="tx1"/>
                  </a:solidFill>
                  <a:latin typeface="Times New Roman" panose="02020603050405020304" pitchFamily="18" charset="0"/>
                </a:defRPr>
              </a:lvl3pPr>
              <a:lvl4pPr marL="1600200" indent="-228600" defTabSz="739775">
                <a:defRPr sz="2400">
                  <a:solidFill>
                    <a:schemeClr val="tx1"/>
                  </a:solidFill>
                  <a:latin typeface="Times New Roman" panose="02020603050405020304" pitchFamily="18" charset="0"/>
                </a:defRPr>
              </a:lvl4pPr>
              <a:lvl5pPr marL="2057400" indent="-228600" defTabSz="739775">
                <a:defRPr sz="2400">
                  <a:solidFill>
                    <a:schemeClr val="tx1"/>
                  </a:solidFill>
                  <a:latin typeface="Times New Roman" panose="02020603050405020304" pitchFamily="18" charset="0"/>
                </a:defRPr>
              </a:lvl5pPr>
              <a:lvl6pPr marL="2514600" indent="-228600" defTabSz="7397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7397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7397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739775"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GB" altLang="zh-CN" sz="800">
                  <a:solidFill>
                    <a:srgbClr val="A5A6A9"/>
                  </a:solidFill>
                  <a:latin typeface="Arial" panose="020B0604020202020204" pitchFamily="34" charset="0"/>
                  <a:ea typeface="SimHei" panose="02010609060101010101" pitchFamily="49" charset="-122"/>
                </a:rPr>
                <a:t>Delete grid from slide master prior to printing</a:t>
              </a:r>
            </a:p>
            <a:p>
              <a:pPr>
                <a:defRPr/>
              </a:pPr>
              <a:r>
                <a:rPr lang="en-GB" altLang="zh-CN" sz="800" b="1">
                  <a:solidFill>
                    <a:srgbClr val="A5A6A9"/>
                  </a:solidFill>
                  <a:latin typeface="Arial" panose="020B0604020202020204" pitchFamily="34" charset="0"/>
                  <a:ea typeface="SimHei" panose="02010609060101010101" pitchFamily="49" charset="-122"/>
                </a:rPr>
                <a:t>In 2010</a:t>
              </a:r>
              <a:r>
                <a:rPr lang="en-GB" altLang="zh-CN" sz="800">
                  <a:solidFill>
                    <a:srgbClr val="A5A6A9"/>
                  </a:solidFill>
                  <a:latin typeface="Arial" panose="020B0604020202020204" pitchFamily="34" charset="0"/>
                  <a:ea typeface="SimHei" panose="02010609060101010101" pitchFamily="49" charset="-122"/>
                </a:rPr>
                <a:t> select </a:t>
              </a:r>
              <a:r>
                <a:rPr lang="en-GB" altLang="zh-CN" sz="800" b="1">
                  <a:solidFill>
                    <a:srgbClr val="A5A6A9"/>
                  </a:solidFill>
                  <a:latin typeface="Arial" panose="020B0604020202020204" pitchFamily="34" charset="0"/>
                  <a:ea typeface="SimHei" panose="02010609060101010101" pitchFamily="49" charset="-122"/>
                </a:rPr>
                <a:t>View &gt; Slide Master</a:t>
              </a:r>
              <a:r>
                <a:rPr lang="en-GB" altLang="zh-CN" sz="800">
                  <a:solidFill>
                    <a:srgbClr val="A5A6A9"/>
                  </a:solidFill>
                  <a:latin typeface="Arial" panose="020B0604020202020204" pitchFamily="34" charset="0"/>
                  <a:ea typeface="SimHei" panose="02010609060101010101" pitchFamily="49" charset="-122"/>
                </a:rPr>
                <a:t> </a:t>
              </a:r>
              <a:r>
                <a:rPr lang="en-GB" altLang="zh-CN" sz="800" u="sng">
                  <a:solidFill>
                    <a:srgbClr val="A5A6A9"/>
                  </a:solidFill>
                  <a:latin typeface="Arial" panose="020B0604020202020204" pitchFamily="34" charset="0"/>
                  <a:ea typeface="SimHei" panose="02010609060101010101" pitchFamily="49" charset="-122"/>
                </a:rPr>
                <a:t>TWICE</a:t>
              </a:r>
              <a:r>
                <a:rPr lang="en-GB" altLang="zh-CN" sz="800">
                  <a:solidFill>
                    <a:srgbClr val="A5A6A9"/>
                  </a:solidFill>
                  <a:latin typeface="Arial" panose="020B0604020202020204" pitchFamily="34" charset="0"/>
                  <a:ea typeface="SimHei" panose="02010609060101010101" pitchFamily="49" charset="-122"/>
                </a:rPr>
                <a:t> to select/delete grid</a:t>
              </a:r>
            </a:p>
          </p:txBody>
        </p:sp>
        <p:sp>
          <p:nvSpPr>
            <p:cNvPr id="2059" name="Rectangle 223" hidden="1"/>
            <p:cNvSpPr>
              <a:spLocks noChangeArrowheads="1"/>
            </p:cNvSpPr>
            <p:nvPr userDrawn="1"/>
          </p:nvSpPr>
          <p:spPr bwMode="auto">
            <a:xfrm>
              <a:off x="558800" y="1437494"/>
              <a:ext cx="4394937"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sp>
          <p:nvSpPr>
            <p:cNvPr id="2060" name="Rectangle 446" hidden="1"/>
            <p:cNvSpPr>
              <a:spLocks noChangeArrowheads="1"/>
            </p:cNvSpPr>
            <p:nvPr userDrawn="1"/>
          </p:nvSpPr>
          <p:spPr bwMode="auto">
            <a:xfrm>
              <a:off x="8358634" y="311150"/>
              <a:ext cx="1120997" cy="575767"/>
            </a:xfrm>
            <a:prstGeom prst="rect">
              <a:avLst/>
            </a:prstGeom>
            <a:noFill/>
            <a:ln w="3175">
              <a:solidFill>
                <a:srgbClr val="A5A6A9"/>
              </a:solidFill>
              <a:prstDash val="dash"/>
              <a:miter lim="800000"/>
              <a:headEnd/>
              <a:tailEnd/>
            </a:ln>
          </p:spPr>
          <p:txBody>
            <a:bodyPr lIns="0" tIns="0" rIns="0" bIns="0"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zh-CN" sz="600" b="1">
                  <a:solidFill>
                    <a:srgbClr val="A6A6A6"/>
                  </a:solidFill>
                  <a:latin typeface="Arial" panose="020B0604020202020204" pitchFamily="34" charset="0"/>
                  <a:ea typeface="SimHei" panose="02010609060101010101" pitchFamily="49" charset="-122"/>
                </a:rPr>
                <a:t>Third party logo</a:t>
              </a:r>
            </a:p>
          </p:txBody>
        </p:sp>
        <p:sp>
          <p:nvSpPr>
            <p:cNvPr id="2061" name="Rectangle 223" hidden="1"/>
            <p:cNvSpPr>
              <a:spLocks noChangeArrowheads="1"/>
            </p:cNvSpPr>
            <p:nvPr userDrawn="1"/>
          </p:nvSpPr>
          <p:spPr bwMode="auto">
            <a:xfrm>
              <a:off x="5103902" y="1437494"/>
              <a:ext cx="4394936"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sp>
          <p:nvSpPr>
            <p:cNvPr id="2062" name="Rectangle 223" hidden="1"/>
            <p:cNvSpPr>
              <a:spLocks noChangeArrowheads="1"/>
            </p:cNvSpPr>
            <p:nvPr userDrawn="1"/>
          </p:nvSpPr>
          <p:spPr bwMode="auto">
            <a:xfrm>
              <a:off x="558800" y="4316329"/>
              <a:ext cx="4394937"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sp>
          <p:nvSpPr>
            <p:cNvPr id="2063" name="Rectangle 223" hidden="1"/>
            <p:cNvSpPr>
              <a:spLocks noChangeArrowheads="1"/>
            </p:cNvSpPr>
            <p:nvPr userDrawn="1"/>
          </p:nvSpPr>
          <p:spPr bwMode="auto">
            <a:xfrm>
              <a:off x="5103902" y="4316329"/>
              <a:ext cx="4394936"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grpSp>
      <p:sp>
        <p:nvSpPr>
          <p:cNvPr id="24" name="GPS number" hidden="1"/>
          <p:cNvSpPr txBox="1">
            <a:spLocks noChangeArrowheads="1"/>
          </p:cNvSpPr>
          <p:nvPr>
            <p:custDataLst>
              <p:tags r:id="rId18"/>
            </p:custDataLst>
          </p:nvPr>
        </p:nvSpPr>
        <p:spPr bwMode="gray">
          <a:xfrm rot="16200000">
            <a:off x="8609807" y="769143"/>
            <a:ext cx="914400" cy="93663"/>
          </a:xfrm>
          <a:prstGeom prst="rect">
            <a:avLst/>
          </a:prstGeom>
          <a:noFill/>
          <a:ln>
            <a:noFill/>
          </a:ln>
        </p:spPr>
        <p:txBody>
          <a:bodyPr wrap="none" lIns="0" tIns="0" rIns="0" bIns="0" anchor="b"/>
          <a:lstStyle>
            <a:lvl1pPr defTabSz="901700">
              <a:defRPr sz="2400">
                <a:solidFill>
                  <a:schemeClr val="tx1"/>
                </a:solidFill>
                <a:latin typeface="Times New Roman" panose="02020603050405020304" pitchFamily="18" charset="0"/>
              </a:defRPr>
            </a:lvl1pPr>
            <a:lvl2pPr marL="781050" indent="-300038" defTabSz="901700">
              <a:defRPr sz="2400">
                <a:solidFill>
                  <a:schemeClr val="tx1"/>
                </a:solidFill>
                <a:latin typeface="Times New Roman" panose="02020603050405020304" pitchFamily="18" charset="0"/>
              </a:defRPr>
            </a:lvl2pPr>
            <a:lvl3pPr marL="1201738" indent="-241300" defTabSz="901700">
              <a:defRPr sz="2400">
                <a:solidFill>
                  <a:schemeClr val="tx1"/>
                </a:solidFill>
                <a:latin typeface="Times New Roman" panose="02020603050405020304" pitchFamily="18" charset="0"/>
              </a:defRPr>
            </a:lvl3pPr>
            <a:lvl4pPr marL="1682750" indent="-241300" defTabSz="901700">
              <a:defRPr sz="2400">
                <a:solidFill>
                  <a:schemeClr val="tx1"/>
                </a:solidFill>
                <a:latin typeface="Times New Roman" panose="02020603050405020304" pitchFamily="18" charset="0"/>
              </a:defRPr>
            </a:lvl4pPr>
            <a:lvl5pPr marL="2162175" indent="-241300" defTabSz="901700">
              <a:defRPr sz="2400">
                <a:solidFill>
                  <a:schemeClr val="tx1"/>
                </a:solidFill>
                <a:latin typeface="Times New Roman" panose="02020603050405020304" pitchFamily="18" charset="0"/>
              </a:defRPr>
            </a:lvl5pPr>
            <a:lvl6pPr marL="2619375" indent="-241300" defTabSz="901700" eaLnBrk="0" fontAlgn="base" hangingPunct="0">
              <a:spcBef>
                <a:spcPct val="0"/>
              </a:spcBef>
              <a:spcAft>
                <a:spcPct val="0"/>
              </a:spcAft>
              <a:defRPr sz="2400">
                <a:solidFill>
                  <a:schemeClr val="tx1"/>
                </a:solidFill>
                <a:latin typeface="Times New Roman" panose="02020603050405020304" pitchFamily="18" charset="0"/>
              </a:defRPr>
            </a:lvl6pPr>
            <a:lvl7pPr marL="3076575" indent="-241300" defTabSz="901700" eaLnBrk="0" fontAlgn="base" hangingPunct="0">
              <a:spcBef>
                <a:spcPct val="0"/>
              </a:spcBef>
              <a:spcAft>
                <a:spcPct val="0"/>
              </a:spcAft>
              <a:defRPr sz="2400">
                <a:solidFill>
                  <a:schemeClr val="tx1"/>
                </a:solidFill>
                <a:latin typeface="Times New Roman" panose="02020603050405020304" pitchFamily="18" charset="0"/>
              </a:defRPr>
            </a:lvl7pPr>
            <a:lvl8pPr marL="3533775" indent="-241300" defTabSz="901700" eaLnBrk="0" fontAlgn="base" hangingPunct="0">
              <a:spcBef>
                <a:spcPct val="0"/>
              </a:spcBef>
              <a:spcAft>
                <a:spcPct val="0"/>
              </a:spcAft>
              <a:defRPr sz="2400">
                <a:solidFill>
                  <a:schemeClr val="tx1"/>
                </a:solidFill>
                <a:latin typeface="Times New Roman" panose="02020603050405020304" pitchFamily="18" charset="0"/>
              </a:defRPr>
            </a:lvl8pPr>
            <a:lvl9pPr marL="3990975" indent="-241300"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GB" altLang="zh-TW" sz="600">
                <a:solidFill>
                  <a:srgbClr val="A6A6A6"/>
                </a:solidFill>
                <a:latin typeface="Arial" panose="020B0604020202020204" pitchFamily="34" charset="0"/>
                <a:ea typeface="SimHei" panose="02010609060101010101" pitchFamily="49" charset="-122"/>
              </a:rPr>
              <a:t>Insert GPS number here</a:t>
            </a:r>
          </a:p>
        </p:txBody>
      </p:sp>
      <p:sp>
        <p:nvSpPr>
          <p:cNvPr id="2052" name="Red box"/>
          <p:cNvSpPr>
            <a:spLocks noChangeArrowheads="1"/>
          </p:cNvSpPr>
          <p:nvPr/>
        </p:nvSpPr>
        <p:spPr bwMode="auto">
          <a:xfrm>
            <a:off x="196850" y="274638"/>
            <a:ext cx="130175" cy="508000"/>
          </a:xfrm>
          <a:prstGeom prst="rect">
            <a:avLst/>
          </a:prstGeom>
          <a:solidFill>
            <a:schemeClr val="tx2"/>
          </a:solidFill>
          <a:ln>
            <a:noFill/>
          </a:ln>
          <a:effectLst/>
        </p:spPr>
        <p:txBody>
          <a:bodyPr wrap="none" lIns="86218" tIns="43111" rIns="86218" bIns="43111"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sp>
        <p:nvSpPr>
          <p:cNvPr id="2053" name="Slide number"/>
          <p:cNvSpPr>
            <a:spLocks noChangeArrowheads="1"/>
          </p:cNvSpPr>
          <p:nvPr/>
        </p:nvSpPr>
        <p:spPr bwMode="gray">
          <a:xfrm>
            <a:off x="4500563" y="6403975"/>
            <a:ext cx="150812" cy="160338"/>
          </a:xfrm>
          <a:prstGeom prst="rect">
            <a:avLst/>
          </a:prstGeom>
          <a:noFill/>
          <a:ln>
            <a:noFill/>
          </a:ln>
        </p:spPr>
        <p:txBody>
          <a:bodyPr wrap="none" lIns="0" tIns="0" rIns="0" bIns="0"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fld id="{E3CD678C-E17A-4B45-B489-E6FD1034C800}" type="slidenum">
              <a:rPr lang="en-GB" altLang="zh-TW" sz="1000" smtClean="0">
                <a:solidFill>
                  <a:srgbClr val="000000"/>
                </a:solidFill>
                <a:latin typeface="Arial" panose="020B0604020202020204" pitchFamily="34" charset="0"/>
                <a:ea typeface="SimHei" panose="02010609060101010101" pitchFamily="49" charset="-122"/>
              </a:rPr>
              <a:pPr algn="ctr">
                <a:defRPr/>
              </a:pPr>
              <a:t>‹N°›</a:t>
            </a:fld>
            <a:endParaRPr lang="en-GB" altLang="zh-TW" sz="1000">
              <a:solidFill>
                <a:srgbClr val="000000"/>
              </a:solidFill>
              <a:latin typeface="Arial" panose="020B0604020202020204" pitchFamily="34" charset="0"/>
              <a:ea typeface="SimHei" panose="02010609060101010101" pitchFamily="49" charset="-122"/>
            </a:endParaRPr>
          </a:p>
        </p:txBody>
      </p:sp>
      <p:sp>
        <p:nvSpPr>
          <p:cNvPr id="2054" name="Master text placeholder"/>
          <p:cNvSpPr>
            <a:spLocks noGrp="1"/>
          </p:cNvSpPr>
          <p:nvPr>
            <p:ph type="body" idx="1"/>
          </p:nvPr>
        </p:nvSpPr>
        <p:spPr bwMode="gray">
          <a:xfrm>
            <a:off x="508000" y="1231900"/>
            <a:ext cx="8128000"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p>
        </p:txBody>
      </p:sp>
      <p:sp>
        <p:nvSpPr>
          <p:cNvPr id="2055" name="Slide title"/>
          <p:cNvSpPr>
            <a:spLocks noGrp="1"/>
          </p:cNvSpPr>
          <p:nvPr>
            <p:ph type="title"/>
          </p:nvPr>
        </p:nvSpPr>
        <p:spPr bwMode="auto">
          <a:xfrm>
            <a:off x="514350" y="254000"/>
            <a:ext cx="812165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16151" numCol="1" anchor="t" anchorCtr="0" compatLnSpc="1">
            <a:prstTxWarp prst="textNoShape">
              <a:avLst/>
            </a:prstTxWarp>
          </a:bodyPr>
          <a:lstStyle/>
          <a:p>
            <a:pPr lvl="0"/>
            <a:r>
              <a:rPr lang="en-GB" altLang="fr-FR"/>
              <a:t>Click to edit Master title style</a:t>
            </a:r>
          </a:p>
        </p:txBody>
      </p:sp>
      <p:sp>
        <p:nvSpPr>
          <p:cNvPr id="20" name="Footer Placeholder 3"/>
          <p:cNvSpPr>
            <a:spLocks noGrp="1"/>
          </p:cNvSpPr>
          <p:nvPr>
            <p:ph type="ftr" sz="quarter" idx="3"/>
          </p:nvPr>
        </p:nvSpPr>
        <p:spPr>
          <a:xfrm>
            <a:off x="9498013" y="6403975"/>
            <a:ext cx="2038350" cy="158750"/>
          </a:xfrm>
          <a:prstGeom prst="rect">
            <a:avLst/>
          </a:prstGeom>
        </p:spPr>
        <p:txBody>
          <a:bodyPr vert="horz" wrap="none" lIns="0" tIns="0" rIns="0" bIns="0" numCol="1" anchor="t" anchorCtr="0" compatLnSpc="1">
            <a:prstTxWarp prst="textNoShape">
              <a:avLst/>
            </a:prstTxWarp>
          </a:bodyPr>
          <a:lstStyle>
            <a:lvl1pPr algn="r" defTabSz="808038">
              <a:defRPr sz="1000" b="1">
                <a:solidFill>
                  <a:srgbClr val="A5A6A9"/>
                </a:solidFill>
                <a:latin typeface="Arial" panose="020B0604020202020204" pitchFamily="34" charset="0"/>
                <a:ea typeface="SimHei" panose="02010609060101010101" pitchFamily="49" charset="-122"/>
              </a:defRPr>
            </a:lvl1pPr>
          </a:lstStyle>
          <a:p>
            <a:pPr>
              <a:defRPr/>
            </a:pPr>
            <a:endParaRPr lang="en-GB" altLang="zh-TW"/>
          </a:p>
        </p:txBody>
      </p:sp>
      <p:sp>
        <p:nvSpPr>
          <p:cNvPr id="15" name="Text Box 186"/>
          <p:cNvSpPr txBox="1">
            <a:spLocks noChangeArrowheads="1"/>
          </p:cNvSpPr>
          <p:nvPr userDrawn="1"/>
        </p:nvSpPr>
        <p:spPr bwMode="auto">
          <a:xfrm>
            <a:off x="542925" y="6470650"/>
            <a:ext cx="2535238" cy="141288"/>
          </a:xfrm>
          <a:prstGeom prst="rect">
            <a:avLst/>
          </a:prstGeom>
          <a:noFill/>
          <a:ln>
            <a:noFill/>
          </a:ln>
          <a:effectLst/>
        </p:spPr>
        <p:txBody>
          <a:bodyPr wrap="none" lIns="0" tIns="33283" rIns="0" bIns="0">
            <a:spAutoFit/>
          </a:bodyP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fr-FR" sz="700">
                <a:solidFill>
                  <a:srgbClr val="000000"/>
                </a:solidFill>
                <a:latin typeface="Arial" panose="020B0604020202020204" pitchFamily="34" charset="0"/>
              </a:rPr>
              <a:t>For institutional one on one use only. Not for further distribution.</a:t>
            </a:r>
          </a:p>
        </p:txBody>
      </p:sp>
      <p:sp>
        <p:nvSpPr>
          <p:cNvPr id="2" name="MSIPCMContentMarking" descr="{&quot;HashCode&quot;:-805422396,&quot;Placement&quot;:&quot;Footer&quot;,&quot;Top&quot;:519.343,&quot;Left&quot;:334.760162,&quot;SlideWidth&quot;:720,&quot;SlideHeight&quot;:540}"/>
          <p:cNvSpPr txBox="1"/>
          <p:nvPr userDrawn="1"/>
        </p:nvSpPr>
        <p:spPr>
          <a:xfrm>
            <a:off x="4251454" y="6595656"/>
            <a:ext cx="641091" cy="262344"/>
          </a:xfrm>
          <a:prstGeom prst="rect">
            <a:avLst/>
          </a:prstGeom>
          <a:noFill/>
        </p:spPr>
        <p:txBody>
          <a:bodyPr vert="horz" wrap="square" lIns="0" tIns="0" rIns="0" bIns="0" rtlCol="0" anchor="ctr" anchorCtr="1">
            <a:spAutoFit/>
          </a:bodyPr>
          <a:lstStyle/>
          <a:p>
            <a:pPr algn="ctr">
              <a:spcBef>
                <a:spcPct val="0"/>
              </a:spcBef>
              <a:spcAft>
                <a:spcPct val="0"/>
              </a:spcAft>
            </a:pPr>
            <a:r>
              <a:rPr lang="fr-FR" sz="1000">
                <a:solidFill>
                  <a:srgbClr val="000000"/>
                </a:solidFill>
                <a:latin typeface="Calibri" panose="020F0502020204030204" pitchFamily="34" charset="0"/>
              </a:rPr>
              <a:t>PUBLIC</a:t>
            </a:r>
          </a:p>
        </p:txBody>
      </p:sp>
    </p:spTree>
  </p:cSld>
  <p:clrMap bg1="lt1" tx1="dk1" bg2="lt2" tx2="dk2" accent1="accent1" accent2="accent2" accent3="accent3" accent4="accent4" accent5="accent5" accent6="accent6" hlink="hlink" folHlink="folHlink"/>
  <p:sldLayoutIdLst>
    <p:sldLayoutId id="2147485493" r:id="rId1"/>
    <p:sldLayoutId id="2147485494" r:id="rId2"/>
    <p:sldLayoutId id="2147485495" r:id="rId3"/>
    <p:sldLayoutId id="2147485496" r:id="rId4"/>
    <p:sldLayoutId id="2147485497" r:id="rId5"/>
    <p:sldLayoutId id="2147485498" r:id="rId6"/>
    <p:sldLayoutId id="2147485499" r:id="rId7"/>
    <p:sldLayoutId id="2147485500" r:id="rId8"/>
    <p:sldLayoutId id="2147485501" r:id="rId9"/>
    <p:sldLayoutId id="2147485502" r:id="rId10"/>
    <p:sldLayoutId id="2147485503" r:id="rId11"/>
    <p:sldLayoutId id="2147485504" r:id="rId12"/>
    <p:sldLayoutId id="2147485505" r:id="rId13"/>
    <p:sldLayoutId id="2147485506" r:id="rId14"/>
    <p:sldLayoutId id="2147485507" r:id="rId15"/>
    <p:sldLayoutId id="2147485508" r:id="rId16"/>
  </p:sldLayoutIdLst>
  <p:hf sldNum="0" hdr="0" dt="0"/>
  <p:txStyles>
    <p:titleStyle>
      <a:lvl1pPr algn="l" defTabSz="1044575" rtl="0" eaLnBrk="0" fontAlgn="base" hangingPunct="0">
        <a:lnSpc>
          <a:spcPct val="90000"/>
        </a:lnSpc>
        <a:spcBef>
          <a:spcPct val="0"/>
        </a:spcBef>
        <a:spcAft>
          <a:spcPct val="0"/>
        </a:spcAft>
        <a:defRPr lang="en-US" sz="2000" dirty="0">
          <a:solidFill>
            <a:schemeClr val="tx2"/>
          </a:solidFill>
          <a:latin typeface="Arial" panose="020B0604020202020204" pitchFamily="34" charset="0"/>
          <a:ea typeface="SimHei"/>
          <a:cs typeface="Arial" panose="020B0604020202020204" pitchFamily="34" charset="0"/>
        </a:defRPr>
      </a:lvl1pPr>
      <a:lvl2pPr algn="l" defTabSz="1044575" rtl="0" eaLnBrk="0" fontAlgn="base" hangingPunct="0">
        <a:lnSpc>
          <a:spcPct val="90000"/>
        </a:lnSpc>
        <a:spcBef>
          <a:spcPct val="0"/>
        </a:spcBef>
        <a:spcAft>
          <a:spcPct val="0"/>
        </a:spcAft>
        <a:defRPr sz="2000">
          <a:solidFill>
            <a:schemeClr val="tx2"/>
          </a:solidFill>
          <a:latin typeface="Arial" panose="020B0604020202020204" pitchFamily="34" charset="0"/>
          <a:ea typeface="SimHei" pitchFamily="49" charset="-122"/>
          <a:cs typeface="Arial" panose="020B0604020202020204" pitchFamily="34" charset="0"/>
        </a:defRPr>
      </a:lvl2pPr>
      <a:lvl3pPr algn="l" defTabSz="1044575" rtl="0" eaLnBrk="0" fontAlgn="base" hangingPunct="0">
        <a:lnSpc>
          <a:spcPct val="90000"/>
        </a:lnSpc>
        <a:spcBef>
          <a:spcPct val="0"/>
        </a:spcBef>
        <a:spcAft>
          <a:spcPct val="0"/>
        </a:spcAft>
        <a:defRPr sz="2000">
          <a:solidFill>
            <a:schemeClr val="tx2"/>
          </a:solidFill>
          <a:latin typeface="Arial" panose="020B0604020202020204" pitchFamily="34" charset="0"/>
          <a:ea typeface="SimHei" pitchFamily="49" charset="-122"/>
          <a:cs typeface="Arial" panose="020B0604020202020204" pitchFamily="34" charset="0"/>
        </a:defRPr>
      </a:lvl3pPr>
      <a:lvl4pPr algn="l" defTabSz="1044575" rtl="0" eaLnBrk="0" fontAlgn="base" hangingPunct="0">
        <a:lnSpc>
          <a:spcPct val="90000"/>
        </a:lnSpc>
        <a:spcBef>
          <a:spcPct val="0"/>
        </a:spcBef>
        <a:spcAft>
          <a:spcPct val="0"/>
        </a:spcAft>
        <a:defRPr sz="2000">
          <a:solidFill>
            <a:schemeClr val="tx2"/>
          </a:solidFill>
          <a:latin typeface="Arial" panose="020B0604020202020204" pitchFamily="34" charset="0"/>
          <a:ea typeface="SimHei" pitchFamily="49" charset="-122"/>
          <a:cs typeface="Arial" panose="020B0604020202020204" pitchFamily="34" charset="0"/>
        </a:defRPr>
      </a:lvl4pPr>
      <a:lvl5pPr algn="l" defTabSz="1044575" rtl="0" eaLnBrk="0" fontAlgn="base" hangingPunct="0">
        <a:lnSpc>
          <a:spcPct val="90000"/>
        </a:lnSpc>
        <a:spcBef>
          <a:spcPct val="0"/>
        </a:spcBef>
        <a:spcAft>
          <a:spcPct val="0"/>
        </a:spcAft>
        <a:defRPr sz="2000">
          <a:solidFill>
            <a:schemeClr val="tx2"/>
          </a:solidFill>
          <a:latin typeface="Arial" panose="020B0604020202020204" pitchFamily="34" charset="0"/>
          <a:ea typeface="SimHei" pitchFamily="49" charset="-122"/>
          <a:cs typeface="Arial" panose="020B0604020202020204" pitchFamily="34" charset="0"/>
        </a:defRPr>
      </a:lvl5pPr>
      <a:lvl6pPr marL="410162" algn="l" defTabSz="995496" rtl="0" fontAlgn="base">
        <a:spcBef>
          <a:spcPct val="0"/>
        </a:spcBef>
        <a:spcAft>
          <a:spcPct val="0"/>
        </a:spcAft>
        <a:defRPr sz="2200">
          <a:solidFill>
            <a:schemeClr val="accent1"/>
          </a:solidFill>
          <a:latin typeface="Arial" charset="0"/>
          <a:cs typeface="Arial" charset="0"/>
        </a:defRPr>
      </a:lvl6pPr>
      <a:lvl7pPr marL="820322" algn="l" defTabSz="995496" rtl="0" fontAlgn="base">
        <a:spcBef>
          <a:spcPct val="0"/>
        </a:spcBef>
        <a:spcAft>
          <a:spcPct val="0"/>
        </a:spcAft>
        <a:defRPr sz="2200">
          <a:solidFill>
            <a:schemeClr val="accent1"/>
          </a:solidFill>
          <a:latin typeface="Arial" charset="0"/>
          <a:cs typeface="Arial" charset="0"/>
        </a:defRPr>
      </a:lvl7pPr>
      <a:lvl8pPr marL="1230484" algn="l" defTabSz="995496" rtl="0" fontAlgn="base">
        <a:spcBef>
          <a:spcPct val="0"/>
        </a:spcBef>
        <a:spcAft>
          <a:spcPct val="0"/>
        </a:spcAft>
        <a:defRPr sz="2200">
          <a:solidFill>
            <a:schemeClr val="accent1"/>
          </a:solidFill>
          <a:latin typeface="Arial" charset="0"/>
          <a:cs typeface="Arial" charset="0"/>
        </a:defRPr>
      </a:lvl8pPr>
      <a:lvl9pPr marL="1640646" algn="l" defTabSz="995496" rtl="0" fontAlgn="base">
        <a:spcBef>
          <a:spcPct val="0"/>
        </a:spcBef>
        <a:spcAft>
          <a:spcPct val="0"/>
        </a:spcAft>
        <a:defRPr sz="2200">
          <a:solidFill>
            <a:schemeClr val="accent1"/>
          </a:solidFill>
          <a:latin typeface="Arial" charset="0"/>
          <a:cs typeface="Arial" charset="0"/>
        </a:defRPr>
      </a:lvl9pPr>
    </p:titleStyle>
    <p:bodyStyle>
      <a:lvl1pPr algn="l" defTabSz="808038" rtl="0" eaLnBrk="0" fontAlgn="base" hangingPunct="0">
        <a:spcBef>
          <a:spcPts val="175"/>
        </a:spcBef>
        <a:spcAft>
          <a:spcPct val="0"/>
        </a:spcAft>
        <a:buClr>
          <a:schemeClr val="tx2"/>
        </a:buClr>
        <a:buFont typeface="Symbol" panose="05050102010706020507" pitchFamily="18" charset="2"/>
        <a:defRPr lang="en-GB" altLang="zh-TW" sz="1400" dirty="0">
          <a:solidFill>
            <a:schemeClr val="tx1"/>
          </a:solidFill>
          <a:latin typeface="Arial" panose="020B0604020202020204" pitchFamily="34" charset="0"/>
          <a:ea typeface="SimHei"/>
          <a:cs typeface="Arial" panose="020B0604020202020204" pitchFamily="34" charset="0"/>
        </a:defRPr>
      </a:lvl1pPr>
      <a:lvl2pPr marL="203200" indent="-203200" algn="l" defTabSz="808038" rtl="0" eaLnBrk="0" fontAlgn="base" hangingPunct="0">
        <a:spcBef>
          <a:spcPts val="175"/>
        </a:spcBef>
        <a:spcAft>
          <a:spcPct val="0"/>
        </a:spcAft>
        <a:buClr>
          <a:schemeClr val="tx2"/>
        </a:buClr>
        <a:buFont typeface="Symbol" panose="05050102010706020507" pitchFamily="18" charset="2"/>
        <a:buChar char="·"/>
        <a:defRPr lang="en-GB" altLang="zh-TW" sz="1400" dirty="0">
          <a:solidFill>
            <a:schemeClr val="tx1"/>
          </a:solidFill>
          <a:latin typeface="Arial" panose="020B0604020202020204" pitchFamily="34" charset="0"/>
          <a:ea typeface="SimHei"/>
          <a:cs typeface="Arial" panose="020B0604020202020204" pitchFamily="34" charset="0"/>
        </a:defRPr>
      </a:lvl2pPr>
      <a:lvl3pPr marL="412750" indent="-207963" algn="l" defTabSz="808038" rtl="0" eaLnBrk="0" fontAlgn="base" hangingPunct="0">
        <a:spcBef>
          <a:spcPts val="175"/>
        </a:spcBef>
        <a:spcAft>
          <a:spcPct val="0"/>
        </a:spcAft>
        <a:buClr>
          <a:schemeClr val="tx2"/>
        </a:buClr>
        <a:buChar char="–"/>
        <a:defRPr lang="en-GB" altLang="zh-TW" sz="1300" dirty="0">
          <a:solidFill>
            <a:schemeClr val="tx1"/>
          </a:solidFill>
          <a:latin typeface="Arial" panose="020B0604020202020204" pitchFamily="34" charset="0"/>
          <a:ea typeface="SimHei"/>
          <a:cs typeface="Arial" panose="020B0604020202020204" pitchFamily="34" charset="0"/>
        </a:defRPr>
      </a:lvl3pPr>
      <a:lvl4pPr marL="615950" indent="-203200" algn="l" defTabSz="808038" rtl="0" eaLnBrk="0" fontAlgn="base" hangingPunct="0">
        <a:spcBef>
          <a:spcPts val="175"/>
        </a:spcBef>
        <a:spcAft>
          <a:spcPct val="0"/>
        </a:spcAft>
        <a:buClr>
          <a:schemeClr val="tx2"/>
        </a:buClr>
        <a:buChar char="–"/>
        <a:defRPr lang="en-GB" altLang="zh-TW" sz="1100" dirty="0">
          <a:solidFill>
            <a:schemeClr val="tx1"/>
          </a:solidFill>
          <a:latin typeface="Arial" panose="020B0604020202020204" pitchFamily="34" charset="0"/>
          <a:ea typeface="SimHei"/>
          <a:cs typeface="Arial" panose="020B0604020202020204" pitchFamily="34" charset="0"/>
        </a:defRPr>
      </a:lvl4pPr>
      <a:lvl5pPr marL="819150" indent="-203200" algn="l" defTabSz="1044575" rtl="0" eaLnBrk="0" fontAlgn="base" hangingPunct="0">
        <a:spcBef>
          <a:spcPts val="175"/>
        </a:spcBef>
        <a:spcAft>
          <a:spcPct val="0"/>
        </a:spcAft>
        <a:buClr>
          <a:schemeClr val="tx2"/>
        </a:buClr>
        <a:buFont typeface="Times New Roman" panose="02020603050405020304" pitchFamily="18" charset="0"/>
        <a:buChar char="–"/>
        <a:defRPr lang="en-GB" altLang="zh-TW" sz="900" dirty="0">
          <a:solidFill>
            <a:schemeClr val="tx1"/>
          </a:solidFill>
          <a:latin typeface="Arial" panose="020B0604020202020204" pitchFamily="34" charset="0"/>
          <a:ea typeface="SimHei"/>
          <a:cs typeface="Arial" panose="020B0604020202020204" pitchFamily="34" charset="0"/>
        </a:defRPr>
      </a:lvl5pPr>
      <a:lvl6pPr marL="1385719" indent="-190838" algn="l" defTabSz="995496" rtl="0" eaLnBrk="0" fontAlgn="base" hangingPunct="0">
        <a:spcBef>
          <a:spcPct val="20000"/>
        </a:spcBef>
        <a:spcAft>
          <a:spcPct val="0"/>
        </a:spcAft>
        <a:buClr>
          <a:schemeClr val="accent1"/>
        </a:buClr>
        <a:buFont typeface="Times New Roman" pitchFamily="18" charset="0"/>
        <a:buChar char="–"/>
        <a:defRPr sz="700">
          <a:solidFill>
            <a:schemeClr val="tx1"/>
          </a:solidFill>
          <a:latin typeface="+mn-lt"/>
          <a:cs typeface="+mn-cs"/>
        </a:defRPr>
      </a:lvl6pPr>
      <a:lvl7pPr marL="1795880" indent="-190838" algn="l" defTabSz="995496" rtl="0" eaLnBrk="0" fontAlgn="base" hangingPunct="0">
        <a:spcBef>
          <a:spcPct val="20000"/>
        </a:spcBef>
        <a:spcAft>
          <a:spcPct val="0"/>
        </a:spcAft>
        <a:buClr>
          <a:schemeClr val="accent1"/>
        </a:buClr>
        <a:buFont typeface="Times New Roman" pitchFamily="18" charset="0"/>
        <a:buChar char="–"/>
        <a:defRPr sz="700">
          <a:solidFill>
            <a:schemeClr val="tx1"/>
          </a:solidFill>
          <a:latin typeface="+mn-lt"/>
          <a:cs typeface="+mn-cs"/>
        </a:defRPr>
      </a:lvl7pPr>
      <a:lvl8pPr marL="2206041" indent="-190838" algn="l" defTabSz="995496" rtl="0" eaLnBrk="0" fontAlgn="base" hangingPunct="0">
        <a:spcBef>
          <a:spcPct val="20000"/>
        </a:spcBef>
        <a:spcAft>
          <a:spcPct val="0"/>
        </a:spcAft>
        <a:buClr>
          <a:schemeClr val="accent1"/>
        </a:buClr>
        <a:buFont typeface="Times New Roman" pitchFamily="18" charset="0"/>
        <a:buChar char="–"/>
        <a:defRPr sz="700">
          <a:solidFill>
            <a:schemeClr val="tx1"/>
          </a:solidFill>
          <a:latin typeface="+mn-lt"/>
          <a:cs typeface="+mn-cs"/>
        </a:defRPr>
      </a:lvl8pPr>
      <a:lvl9pPr marL="2616203" indent="-190838" algn="l" defTabSz="995496" rtl="0" eaLnBrk="0" fontAlgn="base" hangingPunct="0">
        <a:spcBef>
          <a:spcPct val="20000"/>
        </a:spcBef>
        <a:spcAft>
          <a:spcPct val="0"/>
        </a:spcAft>
        <a:buClr>
          <a:schemeClr val="accent1"/>
        </a:buClr>
        <a:buFont typeface="Times New Roman" pitchFamily="18" charset="0"/>
        <a:buChar char="–"/>
        <a:defRPr sz="700">
          <a:solidFill>
            <a:schemeClr val="tx1"/>
          </a:solidFill>
          <a:latin typeface="+mn-lt"/>
          <a:cs typeface="+mn-cs"/>
        </a:defRPr>
      </a:lvl9pPr>
    </p:bodyStyle>
    <p:otherStyle>
      <a:defPPr>
        <a:defRPr lang="en-US"/>
      </a:defPPr>
      <a:lvl1pPr marL="0" algn="l" defTabSz="820322" rtl="0" eaLnBrk="1" latinLnBrk="0" hangingPunct="1">
        <a:defRPr sz="1600" kern="1200">
          <a:solidFill>
            <a:schemeClr val="tx1"/>
          </a:solidFill>
          <a:latin typeface="+mn-lt"/>
          <a:ea typeface="+mn-ea"/>
          <a:cs typeface="+mn-cs"/>
        </a:defRPr>
      </a:lvl1pPr>
      <a:lvl2pPr marL="410162" algn="l" defTabSz="820322" rtl="0" eaLnBrk="1" latinLnBrk="0" hangingPunct="1">
        <a:defRPr sz="1600" kern="1200">
          <a:solidFill>
            <a:schemeClr val="tx1"/>
          </a:solidFill>
          <a:latin typeface="+mn-lt"/>
          <a:ea typeface="+mn-ea"/>
          <a:cs typeface="+mn-cs"/>
        </a:defRPr>
      </a:lvl2pPr>
      <a:lvl3pPr marL="820322" algn="l" defTabSz="820322" rtl="0" eaLnBrk="1" latinLnBrk="0" hangingPunct="1">
        <a:defRPr sz="1600" kern="1200">
          <a:solidFill>
            <a:schemeClr val="tx1"/>
          </a:solidFill>
          <a:latin typeface="+mn-lt"/>
          <a:ea typeface="+mn-ea"/>
          <a:cs typeface="+mn-cs"/>
        </a:defRPr>
      </a:lvl3pPr>
      <a:lvl4pPr marL="1230484" algn="l" defTabSz="820322" rtl="0" eaLnBrk="1" latinLnBrk="0" hangingPunct="1">
        <a:defRPr sz="1600" kern="1200">
          <a:solidFill>
            <a:schemeClr val="tx1"/>
          </a:solidFill>
          <a:latin typeface="+mn-lt"/>
          <a:ea typeface="+mn-ea"/>
          <a:cs typeface="+mn-cs"/>
        </a:defRPr>
      </a:lvl4pPr>
      <a:lvl5pPr marL="1640646" algn="l" defTabSz="820322" rtl="0" eaLnBrk="1" latinLnBrk="0" hangingPunct="1">
        <a:defRPr sz="1600" kern="1200">
          <a:solidFill>
            <a:schemeClr val="tx1"/>
          </a:solidFill>
          <a:latin typeface="+mn-lt"/>
          <a:ea typeface="+mn-ea"/>
          <a:cs typeface="+mn-cs"/>
        </a:defRPr>
      </a:lvl5pPr>
      <a:lvl6pPr marL="2050806" algn="l" defTabSz="820322" rtl="0" eaLnBrk="1" latinLnBrk="0" hangingPunct="1">
        <a:defRPr sz="1600" kern="1200">
          <a:solidFill>
            <a:schemeClr val="tx1"/>
          </a:solidFill>
          <a:latin typeface="+mn-lt"/>
          <a:ea typeface="+mn-ea"/>
          <a:cs typeface="+mn-cs"/>
        </a:defRPr>
      </a:lvl6pPr>
      <a:lvl7pPr marL="2460967" algn="l" defTabSz="820322" rtl="0" eaLnBrk="1" latinLnBrk="0" hangingPunct="1">
        <a:defRPr sz="1600" kern="1200">
          <a:solidFill>
            <a:schemeClr val="tx1"/>
          </a:solidFill>
          <a:latin typeface="+mn-lt"/>
          <a:ea typeface="+mn-ea"/>
          <a:cs typeface="+mn-cs"/>
        </a:defRPr>
      </a:lvl7pPr>
      <a:lvl8pPr marL="2871129" algn="l" defTabSz="820322" rtl="0" eaLnBrk="1" latinLnBrk="0" hangingPunct="1">
        <a:defRPr sz="1600" kern="1200">
          <a:solidFill>
            <a:schemeClr val="tx1"/>
          </a:solidFill>
          <a:latin typeface="+mn-lt"/>
          <a:ea typeface="+mn-ea"/>
          <a:cs typeface="+mn-cs"/>
        </a:defRPr>
      </a:lvl8pPr>
      <a:lvl9pPr marL="3281289" algn="l" defTabSz="820322"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3074" name="Background grid" hidden="1"/>
          <p:cNvGrpSpPr>
            <a:grpSpLocks/>
          </p:cNvGrpSpPr>
          <p:nvPr/>
        </p:nvGrpSpPr>
        <p:grpSpPr bwMode="auto">
          <a:xfrm>
            <a:off x="508000" y="274638"/>
            <a:ext cx="8128000" cy="6402387"/>
            <a:chOff x="558800" y="311150"/>
            <a:chExt cx="8940038" cy="7256463"/>
          </a:xfrm>
        </p:grpSpPr>
        <p:sp>
          <p:nvSpPr>
            <p:cNvPr id="3082" name="Rectangle 443" hidden="1"/>
            <p:cNvSpPr>
              <a:spLocks noChangeArrowheads="1"/>
            </p:cNvSpPr>
            <p:nvPr userDrawn="1"/>
          </p:nvSpPr>
          <p:spPr bwMode="auto">
            <a:xfrm>
              <a:off x="558800" y="7285128"/>
              <a:ext cx="3244256" cy="282485"/>
            </a:xfrm>
            <a:prstGeom prst="rect">
              <a:avLst/>
            </a:prstGeom>
            <a:noFill/>
            <a:ln w="9525">
              <a:solidFill>
                <a:srgbClr val="A5A6A9"/>
              </a:solidFill>
              <a:miter lim="800000"/>
              <a:headEnd/>
              <a:tailEnd/>
            </a:ln>
          </p:spPr>
          <p:txBody>
            <a:bodyPr lIns="0" tIns="0" rIns="0" bIns="0"/>
            <a:lstStyle>
              <a:lvl1pPr defTabSz="739775">
                <a:defRPr sz="2400">
                  <a:solidFill>
                    <a:schemeClr val="tx1"/>
                  </a:solidFill>
                  <a:latin typeface="Times New Roman" panose="02020603050405020304" pitchFamily="18" charset="0"/>
                </a:defRPr>
              </a:lvl1pPr>
              <a:lvl2pPr marL="742950" indent="-285750" defTabSz="739775">
                <a:defRPr sz="2400">
                  <a:solidFill>
                    <a:schemeClr val="tx1"/>
                  </a:solidFill>
                  <a:latin typeface="Times New Roman" panose="02020603050405020304" pitchFamily="18" charset="0"/>
                </a:defRPr>
              </a:lvl2pPr>
              <a:lvl3pPr marL="1143000" indent="-228600" defTabSz="739775">
                <a:defRPr sz="2400">
                  <a:solidFill>
                    <a:schemeClr val="tx1"/>
                  </a:solidFill>
                  <a:latin typeface="Times New Roman" panose="02020603050405020304" pitchFamily="18" charset="0"/>
                </a:defRPr>
              </a:lvl3pPr>
              <a:lvl4pPr marL="1600200" indent="-228600" defTabSz="739775">
                <a:defRPr sz="2400">
                  <a:solidFill>
                    <a:schemeClr val="tx1"/>
                  </a:solidFill>
                  <a:latin typeface="Times New Roman" panose="02020603050405020304" pitchFamily="18" charset="0"/>
                </a:defRPr>
              </a:lvl4pPr>
              <a:lvl5pPr marL="2057400" indent="-228600" defTabSz="739775">
                <a:defRPr sz="2400">
                  <a:solidFill>
                    <a:schemeClr val="tx1"/>
                  </a:solidFill>
                  <a:latin typeface="Times New Roman" panose="02020603050405020304" pitchFamily="18" charset="0"/>
                </a:defRPr>
              </a:lvl5pPr>
              <a:lvl6pPr marL="2514600" indent="-228600" defTabSz="7397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7397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7397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739775"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GB" altLang="zh-CN" sz="800">
                  <a:solidFill>
                    <a:srgbClr val="A5A6A9"/>
                  </a:solidFill>
                  <a:latin typeface="Arial" panose="020B0604020202020204" pitchFamily="34" charset="0"/>
                  <a:ea typeface="SimHei" panose="02010609060101010101" pitchFamily="49" charset="-122"/>
                </a:rPr>
                <a:t>Delete grid from slide master prior to printing</a:t>
              </a:r>
            </a:p>
            <a:p>
              <a:pPr>
                <a:defRPr/>
              </a:pPr>
              <a:r>
                <a:rPr lang="en-GB" altLang="zh-CN" sz="800" b="1">
                  <a:solidFill>
                    <a:srgbClr val="A5A6A9"/>
                  </a:solidFill>
                  <a:latin typeface="Arial" panose="020B0604020202020204" pitchFamily="34" charset="0"/>
                  <a:ea typeface="SimHei" panose="02010609060101010101" pitchFamily="49" charset="-122"/>
                </a:rPr>
                <a:t>In 2010</a:t>
              </a:r>
              <a:r>
                <a:rPr lang="en-GB" altLang="zh-CN" sz="800">
                  <a:solidFill>
                    <a:srgbClr val="A5A6A9"/>
                  </a:solidFill>
                  <a:latin typeface="Arial" panose="020B0604020202020204" pitchFamily="34" charset="0"/>
                  <a:ea typeface="SimHei" panose="02010609060101010101" pitchFamily="49" charset="-122"/>
                </a:rPr>
                <a:t> select </a:t>
              </a:r>
              <a:r>
                <a:rPr lang="en-GB" altLang="zh-CN" sz="800" b="1">
                  <a:solidFill>
                    <a:srgbClr val="A5A6A9"/>
                  </a:solidFill>
                  <a:latin typeface="Arial" panose="020B0604020202020204" pitchFamily="34" charset="0"/>
                  <a:ea typeface="SimHei" panose="02010609060101010101" pitchFamily="49" charset="-122"/>
                </a:rPr>
                <a:t>View &gt; Slide Master</a:t>
              </a:r>
              <a:r>
                <a:rPr lang="en-GB" altLang="zh-CN" sz="800">
                  <a:solidFill>
                    <a:srgbClr val="A5A6A9"/>
                  </a:solidFill>
                  <a:latin typeface="Arial" panose="020B0604020202020204" pitchFamily="34" charset="0"/>
                  <a:ea typeface="SimHei" panose="02010609060101010101" pitchFamily="49" charset="-122"/>
                </a:rPr>
                <a:t> </a:t>
              </a:r>
              <a:r>
                <a:rPr lang="en-GB" altLang="zh-CN" sz="800" u="sng">
                  <a:solidFill>
                    <a:srgbClr val="A5A6A9"/>
                  </a:solidFill>
                  <a:latin typeface="Arial" panose="020B0604020202020204" pitchFamily="34" charset="0"/>
                  <a:ea typeface="SimHei" panose="02010609060101010101" pitchFamily="49" charset="-122"/>
                </a:rPr>
                <a:t>TWICE</a:t>
              </a:r>
              <a:r>
                <a:rPr lang="en-GB" altLang="zh-CN" sz="800">
                  <a:solidFill>
                    <a:srgbClr val="A5A6A9"/>
                  </a:solidFill>
                  <a:latin typeface="Arial" panose="020B0604020202020204" pitchFamily="34" charset="0"/>
                  <a:ea typeface="SimHei" panose="02010609060101010101" pitchFamily="49" charset="-122"/>
                </a:rPr>
                <a:t> to select/delete grid</a:t>
              </a:r>
            </a:p>
          </p:txBody>
        </p:sp>
        <p:sp>
          <p:nvSpPr>
            <p:cNvPr id="3083" name="Rectangle 223" hidden="1"/>
            <p:cNvSpPr>
              <a:spLocks noChangeArrowheads="1"/>
            </p:cNvSpPr>
            <p:nvPr userDrawn="1"/>
          </p:nvSpPr>
          <p:spPr bwMode="auto">
            <a:xfrm>
              <a:off x="558800" y="1437494"/>
              <a:ext cx="4394937"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sp>
          <p:nvSpPr>
            <p:cNvPr id="3084" name="Rectangle 446" hidden="1"/>
            <p:cNvSpPr>
              <a:spLocks noChangeArrowheads="1"/>
            </p:cNvSpPr>
            <p:nvPr userDrawn="1"/>
          </p:nvSpPr>
          <p:spPr bwMode="auto">
            <a:xfrm>
              <a:off x="8358634" y="311150"/>
              <a:ext cx="1120997" cy="575767"/>
            </a:xfrm>
            <a:prstGeom prst="rect">
              <a:avLst/>
            </a:prstGeom>
            <a:noFill/>
            <a:ln w="3175">
              <a:solidFill>
                <a:srgbClr val="A5A6A9"/>
              </a:solidFill>
              <a:prstDash val="dash"/>
              <a:miter lim="800000"/>
              <a:headEnd/>
              <a:tailEnd/>
            </a:ln>
          </p:spPr>
          <p:txBody>
            <a:bodyPr lIns="0" tIns="0" rIns="0" bIns="0"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zh-CN" sz="600" b="1">
                  <a:solidFill>
                    <a:srgbClr val="A6A6A6"/>
                  </a:solidFill>
                  <a:latin typeface="Arial" panose="020B0604020202020204" pitchFamily="34" charset="0"/>
                  <a:ea typeface="SimHei" panose="02010609060101010101" pitchFamily="49" charset="-122"/>
                </a:rPr>
                <a:t>Third party logo</a:t>
              </a:r>
            </a:p>
          </p:txBody>
        </p:sp>
        <p:sp>
          <p:nvSpPr>
            <p:cNvPr id="3085" name="Rectangle 223" hidden="1"/>
            <p:cNvSpPr>
              <a:spLocks noChangeArrowheads="1"/>
            </p:cNvSpPr>
            <p:nvPr userDrawn="1"/>
          </p:nvSpPr>
          <p:spPr bwMode="auto">
            <a:xfrm>
              <a:off x="5103902" y="1437494"/>
              <a:ext cx="4394936"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sp>
          <p:nvSpPr>
            <p:cNvPr id="3086" name="Rectangle 223" hidden="1"/>
            <p:cNvSpPr>
              <a:spLocks noChangeArrowheads="1"/>
            </p:cNvSpPr>
            <p:nvPr userDrawn="1"/>
          </p:nvSpPr>
          <p:spPr bwMode="auto">
            <a:xfrm>
              <a:off x="558800" y="4316329"/>
              <a:ext cx="4394937"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sp>
          <p:nvSpPr>
            <p:cNvPr id="3087" name="Rectangle 223" hidden="1"/>
            <p:cNvSpPr>
              <a:spLocks noChangeArrowheads="1"/>
            </p:cNvSpPr>
            <p:nvPr userDrawn="1"/>
          </p:nvSpPr>
          <p:spPr bwMode="auto">
            <a:xfrm>
              <a:off x="5103902" y="4316329"/>
              <a:ext cx="4394936"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grpSp>
      <p:sp>
        <p:nvSpPr>
          <p:cNvPr id="24" name="GPS number" hidden="1"/>
          <p:cNvSpPr txBox="1">
            <a:spLocks noChangeArrowheads="1"/>
          </p:cNvSpPr>
          <p:nvPr>
            <p:custDataLst>
              <p:tags r:id="rId18"/>
            </p:custDataLst>
          </p:nvPr>
        </p:nvSpPr>
        <p:spPr bwMode="gray">
          <a:xfrm rot="16200000">
            <a:off x="8609807" y="769143"/>
            <a:ext cx="914400" cy="93663"/>
          </a:xfrm>
          <a:prstGeom prst="rect">
            <a:avLst/>
          </a:prstGeom>
          <a:noFill/>
          <a:ln>
            <a:noFill/>
          </a:ln>
        </p:spPr>
        <p:txBody>
          <a:bodyPr wrap="none" lIns="0" tIns="0" rIns="0" bIns="0" anchor="b"/>
          <a:lstStyle>
            <a:lvl1pPr defTabSz="901700">
              <a:defRPr sz="2400">
                <a:solidFill>
                  <a:schemeClr val="tx1"/>
                </a:solidFill>
                <a:latin typeface="Times New Roman" panose="02020603050405020304" pitchFamily="18" charset="0"/>
              </a:defRPr>
            </a:lvl1pPr>
            <a:lvl2pPr marL="781050" indent="-300038" defTabSz="901700">
              <a:defRPr sz="2400">
                <a:solidFill>
                  <a:schemeClr val="tx1"/>
                </a:solidFill>
                <a:latin typeface="Times New Roman" panose="02020603050405020304" pitchFamily="18" charset="0"/>
              </a:defRPr>
            </a:lvl2pPr>
            <a:lvl3pPr marL="1201738" indent="-241300" defTabSz="901700">
              <a:defRPr sz="2400">
                <a:solidFill>
                  <a:schemeClr val="tx1"/>
                </a:solidFill>
                <a:latin typeface="Times New Roman" panose="02020603050405020304" pitchFamily="18" charset="0"/>
              </a:defRPr>
            </a:lvl3pPr>
            <a:lvl4pPr marL="1682750" indent="-241300" defTabSz="901700">
              <a:defRPr sz="2400">
                <a:solidFill>
                  <a:schemeClr val="tx1"/>
                </a:solidFill>
                <a:latin typeface="Times New Roman" panose="02020603050405020304" pitchFamily="18" charset="0"/>
              </a:defRPr>
            </a:lvl4pPr>
            <a:lvl5pPr marL="2162175" indent="-241300" defTabSz="901700">
              <a:defRPr sz="2400">
                <a:solidFill>
                  <a:schemeClr val="tx1"/>
                </a:solidFill>
                <a:latin typeface="Times New Roman" panose="02020603050405020304" pitchFamily="18" charset="0"/>
              </a:defRPr>
            </a:lvl5pPr>
            <a:lvl6pPr marL="2619375" indent="-241300" defTabSz="901700" eaLnBrk="0" fontAlgn="base" hangingPunct="0">
              <a:spcBef>
                <a:spcPct val="0"/>
              </a:spcBef>
              <a:spcAft>
                <a:spcPct val="0"/>
              </a:spcAft>
              <a:defRPr sz="2400">
                <a:solidFill>
                  <a:schemeClr val="tx1"/>
                </a:solidFill>
                <a:latin typeface="Times New Roman" panose="02020603050405020304" pitchFamily="18" charset="0"/>
              </a:defRPr>
            </a:lvl6pPr>
            <a:lvl7pPr marL="3076575" indent="-241300" defTabSz="901700" eaLnBrk="0" fontAlgn="base" hangingPunct="0">
              <a:spcBef>
                <a:spcPct val="0"/>
              </a:spcBef>
              <a:spcAft>
                <a:spcPct val="0"/>
              </a:spcAft>
              <a:defRPr sz="2400">
                <a:solidFill>
                  <a:schemeClr val="tx1"/>
                </a:solidFill>
                <a:latin typeface="Times New Roman" panose="02020603050405020304" pitchFamily="18" charset="0"/>
              </a:defRPr>
            </a:lvl7pPr>
            <a:lvl8pPr marL="3533775" indent="-241300" defTabSz="901700" eaLnBrk="0" fontAlgn="base" hangingPunct="0">
              <a:spcBef>
                <a:spcPct val="0"/>
              </a:spcBef>
              <a:spcAft>
                <a:spcPct val="0"/>
              </a:spcAft>
              <a:defRPr sz="2400">
                <a:solidFill>
                  <a:schemeClr val="tx1"/>
                </a:solidFill>
                <a:latin typeface="Times New Roman" panose="02020603050405020304" pitchFamily="18" charset="0"/>
              </a:defRPr>
            </a:lvl8pPr>
            <a:lvl9pPr marL="3990975" indent="-241300"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GB" altLang="zh-TW" sz="600">
                <a:solidFill>
                  <a:srgbClr val="A6A6A6"/>
                </a:solidFill>
                <a:latin typeface="Arial" panose="020B0604020202020204" pitchFamily="34" charset="0"/>
                <a:ea typeface="SimHei" panose="02010609060101010101" pitchFamily="49" charset="-122"/>
              </a:rPr>
              <a:t>Insert GPS number here</a:t>
            </a:r>
          </a:p>
        </p:txBody>
      </p:sp>
      <p:sp>
        <p:nvSpPr>
          <p:cNvPr id="3076" name="Red box"/>
          <p:cNvSpPr>
            <a:spLocks noChangeArrowheads="1"/>
          </p:cNvSpPr>
          <p:nvPr/>
        </p:nvSpPr>
        <p:spPr bwMode="auto">
          <a:xfrm>
            <a:off x="196850" y="274638"/>
            <a:ext cx="130175" cy="508000"/>
          </a:xfrm>
          <a:prstGeom prst="rect">
            <a:avLst/>
          </a:prstGeom>
          <a:solidFill>
            <a:schemeClr val="tx2"/>
          </a:solidFill>
          <a:ln>
            <a:noFill/>
          </a:ln>
          <a:effectLst/>
        </p:spPr>
        <p:txBody>
          <a:bodyPr wrap="none" lIns="86228" tIns="43116" rIns="86228" bIns="43116"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sp>
        <p:nvSpPr>
          <p:cNvPr id="3077" name="Slide number"/>
          <p:cNvSpPr>
            <a:spLocks noChangeArrowheads="1"/>
          </p:cNvSpPr>
          <p:nvPr/>
        </p:nvSpPr>
        <p:spPr bwMode="gray">
          <a:xfrm>
            <a:off x="4500563" y="6403975"/>
            <a:ext cx="150812" cy="160338"/>
          </a:xfrm>
          <a:prstGeom prst="rect">
            <a:avLst/>
          </a:prstGeom>
          <a:noFill/>
          <a:ln>
            <a:noFill/>
          </a:ln>
        </p:spPr>
        <p:txBody>
          <a:bodyPr wrap="none" lIns="0" tIns="0" rIns="0" bIns="0" anchor="ctr"/>
          <a:lstStyle>
            <a:lvl1pPr defTabSz="808038">
              <a:defRPr sz="2400">
                <a:solidFill>
                  <a:schemeClr val="tx1"/>
                </a:solidFill>
                <a:latin typeface="Times New Roman" panose="02020603050405020304" pitchFamily="18" charset="0"/>
              </a:defRPr>
            </a:lvl1pPr>
            <a:lvl2pPr marL="742950" indent="-285750" defTabSz="808038">
              <a:defRPr sz="2400">
                <a:solidFill>
                  <a:schemeClr val="tx1"/>
                </a:solidFill>
                <a:latin typeface="Times New Roman" panose="02020603050405020304" pitchFamily="18" charset="0"/>
              </a:defRPr>
            </a:lvl2pPr>
            <a:lvl3pPr marL="1143000" indent="-228600" defTabSz="808038">
              <a:defRPr sz="2400">
                <a:solidFill>
                  <a:schemeClr val="tx1"/>
                </a:solidFill>
                <a:latin typeface="Times New Roman" panose="02020603050405020304" pitchFamily="18" charset="0"/>
              </a:defRPr>
            </a:lvl3pPr>
            <a:lvl4pPr marL="1600200" indent="-228600" defTabSz="808038">
              <a:defRPr sz="2400">
                <a:solidFill>
                  <a:schemeClr val="tx1"/>
                </a:solidFill>
                <a:latin typeface="Times New Roman" panose="02020603050405020304" pitchFamily="18" charset="0"/>
              </a:defRPr>
            </a:lvl4pPr>
            <a:lvl5pPr marL="2057400" indent="-228600" defTabSz="808038">
              <a:defRPr sz="2400">
                <a:solidFill>
                  <a:schemeClr val="tx1"/>
                </a:solidFill>
                <a:latin typeface="Times New Roman" panose="02020603050405020304" pitchFamily="18" charset="0"/>
              </a:defRPr>
            </a:lvl5pPr>
            <a:lvl6pPr marL="2514600" indent="-228600" defTabSz="80803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0803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0803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fld id="{A10F5950-D109-432F-94A3-A78410F7B09F}" type="slidenum">
              <a:rPr lang="en-GB" altLang="zh-TW" sz="1000" smtClean="0">
                <a:solidFill>
                  <a:srgbClr val="000000"/>
                </a:solidFill>
                <a:latin typeface="Arial" panose="020B0604020202020204" pitchFamily="34" charset="0"/>
                <a:ea typeface="SimHei" panose="02010609060101010101" pitchFamily="49" charset="-122"/>
              </a:rPr>
              <a:pPr algn="ctr">
                <a:defRPr/>
              </a:pPr>
              <a:t>‹N°›</a:t>
            </a:fld>
            <a:endParaRPr lang="en-GB" altLang="zh-TW" sz="1000">
              <a:solidFill>
                <a:srgbClr val="000000"/>
              </a:solidFill>
              <a:latin typeface="Arial" panose="020B0604020202020204" pitchFamily="34" charset="0"/>
              <a:ea typeface="SimHei" panose="02010609060101010101" pitchFamily="49" charset="-122"/>
            </a:endParaRPr>
          </a:p>
        </p:txBody>
      </p:sp>
      <p:sp>
        <p:nvSpPr>
          <p:cNvPr id="3078" name="Master text placeholder"/>
          <p:cNvSpPr>
            <a:spLocks noGrp="1"/>
          </p:cNvSpPr>
          <p:nvPr>
            <p:ph type="body" idx="1"/>
          </p:nvPr>
        </p:nvSpPr>
        <p:spPr bwMode="gray">
          <a:xfrm>
            <a:off x="508000" y="1231900"/>
            <a:ext cx="8128000"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p>
        </p:txBody>
      </p:sp>
      <p:sp>
        <p:nvSpPr>
          <p:cNvPr id="3079" name="Slide title"/>
          <p:cNvSpPr>
            <a:spLocks noGrp="1"/>
          </p:cNvSpPr>
          <p:nvPr>
            <p:ph type="title"/>
          </p:nvPr>
        </p:nvSpPr>
        <p:spPr bwMode="auto">
          <a:xfrm>
            <a:off x="514350" y="254000"/>
            <a:ext cx="812165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16153" numCol="1" anchor="t" anchorCtr="0" compatLnSpc="1">
            <a:prstTxWarp prst="textNoShape">
              <a:avLst/>
            </a:prstTxWarp>
          </a:bodyPr>
          <a:lstStyle/>
          <a:p>
            <a:pPr lvl="0"/>
            <a:r>
              <a:rPr lang="en-GB" altLang="fr-FR"/>
              <a:t>Click to edit Master title style</a:t>
            </a:r>
          </a:p>
        </p:txBody>
      </p:sp>
      <p:sp>
        <p:nvSpPr>
          <p:cNvPr id="20" name="Footer Placeholder 3"/>
          <p:cNvSpPr>
            <a:spLocks noGrp="1"/>
          </p:cNvSpPr>
          <p:nvPr>
            <p:ph type="ftr" sz="quarter" idx="3"/>
          </p:nvPr>
        </p:nvSpPr>
        <p:spPr>
          <a:xfrm>
            <a:off x="9498013" y="6403975"/>
            <a:ext cx="2038350" cy="158750"/>
          </a:xfrm>
          <a:prstGeom prst="rect">
            <a:avLst/>
          </a:prstGeom>
        </p:spPr>
        <p:txBody>
          <a:bodyPr vert="horz" wrap="none" lIns="0" tIns="0" rIns="0" bIns="0" numCol="1" anchor="t" anchorCtr="0" compatLnSpc="1">
            <a:prstTxWarp prst="textNoShape">
              <a:avLst/>
            </a:prstTxWarp>
          </a:bodyPr>
          <a:lstStyle>
            <a:lvl1pPr algn="r" defTabSz="808038">
              <a:defRPr sz="1000" b="1">
                <a:solidFill>
                  <a:srgbClr val="A5A6A9"/>
                </a:solidFill>
                <a:latin typeface="Arial" panose="020B0604020202020204" pitchFamily="34" charset="0"/>
                <a:ea typeface="SimHei" panose="02010609060101010101" pitchFamily="49" charset="-122"/>
              </a:defRPr>
            </a:lvl1pPr>
          </a:lstStyle>
          <a:p>
            <a:pPr>
              <a:defRPr/>
            </a:pPr>
            <a:endParaRPr lang="en-GB" altLang="zh-TW"/>
          </a:p>
        </p:txBody>
      </p:sp>
      <p:sp>
        <p:nvSpPr>
          <p:cNvPr id="15" name="Text Box 186"/>
          <p:cNvSpPr txBox="1">
            <a:spLocks noChangeArrowheads="1"/>
          </p:cNvSpPr>
          <p:nvPr userDrawn="1"/>
        </p:nvSpPr>
        <p:spPr bwMode="auto">
          <a:xfrm>
            <a:off x="542925" y="6470650"/>
            <a:ext cx="2535238" cy="141288"/>
          </a:xfrm>
          <a:prstGeom prst="rect">
            <a:avLst/>
          </a:prstGeom>
          <a:noFill/>
          <a:ln>
            <a:noFill/>
          </a:ln>
          <a:effectLst/>
        </p:spPr>
        <p:txBody>
          <a:bodyPr wrap="none" lIns="0" tIns="33287" rIns="0" bIns="0">
            <a:spAutoFit/>
          </a:bodyP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fr-FR" sz="700">
                <a:solidFill>
                  <a:srgbClr val="000000"/>
                </a:solidFill>
                <a:latin typeface="Arial" panose="020B0604020202020204" pitchFamily="34" charset="0"/>
              </a:rPr>
              <a:t>For institutional one on one use only. Not for further distribution.</a:t>
            </a:r>
          </a:p>
        </p:txBody>
      </p:sp>
      <p:sp>
        <p:nvSpPr>
          <p:cNvPr id="2" name="MSIPCMContentMarking" descr="{&quot;HashCode&quot;:-805422396,&quot;Placement&quot;:&quot;Footer&quot;,&quot;Top&quot;:519.343,&quot;Left&quot;:334.760162,&quot;SlideWidth&quot;:720,&quot;SlideHeight&quot;:540}"/>
          <p:cNvSpPr txBox="1"/>
          <p:nvPr userDrawn="1"/>
        </p:nvSpPr>
        <p:spPr>
          <a:xfrm>
            <a:off x="4251454" y="6595656"/>
            <a:ext cx="641091" cy="262344"/>
          </a:xfrm>
          <a:prstGeom prst="rect">
            <a:avLst/>
          </a:prstGeom>
          <a:noFill/>
        </p:spPr>
        <p:txBody>
          <a:bodyPr vert="horz" wrap="square" lIns="0" tIns="0" rIns="0" bIns="0" rtlCol="0" anchor="ctr" anchorCtr="1">
            <a:spAutoFit/>
          </a:bodyPr>
          <a:lstStyle/>
          <a:p>
            <a:pPr algn="ctr">
              <a:spcBef>
                <a:spcPct val="0"/>
              </a:spcBef>
              <a:spcAft>
                <a:spcPct val="0"/>
              </a:spcAft>
            </a:pPr>
            <a:r>
              <a:rPr lang="fr-FR" sz="1000">
                <a:solidFill>
                  <a:srgbClr val="000000"/>
                </a:solidFill>
                <a:latin typeface="Calibri" panose="020F0502020204030204" pitchFamily="34" charset="0"/>
              </a:rPr>
              <a:t>PUBLIC</a:t>
            </a:r>
          </a:p>
        </p:txBody>
      </p:sp>
    </p:spTree>
  </p:cSld>
  <p:clrMap bg1="lt1" tx1="dk1" bg2="lt2" tx2="dk2" accent1="accent1" accent2="accent2" accent3="accent3" accent4="accent4" accent5="accent5" accent6="accent6" hlink="hlink" folHlink="folHlink"/>
  <p:sldLayoutIdLst>
    <p:sldLayoutId id="2147485509" r:id="rId1"/>
    <p:sldLayoutId id="2147485510" r:id="rId2"/>
    <p:sldLayoutId id="2147485511" r:id="rId3"/>
    <p:sldLayoutId id="2147485512" r:id="rId4"/>
    <p:sldLayoutId id="2147485513" r:id="rId5"/>
    <p:sldLayoutId id="2147485514" r:id="rId6"/>
    <p:sldLayoutId id="2147485515" r:id="rId7"/>
    <p:sldLayoutId id="2147485516" r:id="rId8"/>
    <p:sldLayoutId id="2147485517" r:id="rId9"/>
    <p:sldLayoutId id="2147485518" r:id="rId10"/>
    <p:sldLayoutId id="2147485519" r:id="rId11"/>
    <p:sldLayoutId id="2147485520" r:id="rId12"/>
    <p:sldLayoutId id="2147485521" r:id="rId13"/>
    <p:sldLayoutId id="2147485522" r:id="rId14"/>
    <p:sldLayoutId id="2147485523" r:id="rId15"/>
    <p:sldLayoutId id="2147485524" r:id="rId16"/>
  </p:sldLayoutIdLst>
  <p:hf sldNum="0" hdr="0" dt="0"/>
  <p:txStyles>
    <p:titleStyle>
      <a:lvl1pPr algn="l" defTabSz="1044575" rtl="0" eaLnBrk="0" fontAlgn="base" hangingPunct="0">
        <a:lnSpc>
          <a:spcPct val="90000"/>
        </a:lnSpc>
        <a:spcBef>
          <a:spcPct val="0"/>
        </a:spcBef>
        <a:spcAft>
          <a:spcPct val="0"/>
        </a:spcAft>
        <a:defRPr lang="en-US" sz="2000" dirty="0">
          <a:solidFill>
            <a:schemeClr val="tx2"/>
          </a:solidFill>
          <a:latin typeface="Arial" panose="020B0604020202020204" pitchFamily="34" charset="0"/>
          <a:ea typeface="SimHei"/>
          <a:cs typeface="Arial" panose="020B0604020202020204" pitchFamily="34" charset="0"/>
        </a:defRPr>
      </a:lvl1pPr>
      <a:lvl2pPr algn="l" defTabSz="1044575" rtl="0" eaLnBrk="0" fontAlgn="base" hangingPunct="0">
        <a:lnSpc>
          <a:spcPct val="90000"/>
        </a:lnSpc>
        <a:spcBef>
          <a:spcPct val="0"/>
        </a:spcBef>
        <a:spcAft>
          <a:spcPct val="0"/>
        </a:spcAft>
        <a:defRPr sz="2000">
          <a:solidFill>
            <a:schemeClr val="tx2"/>
          </a:solidFill>
          <a:latin typeface="Arial" panose="020B0604020202020204" pitchFamily="34" charset="0"/>
          <a:ea typeface="SimHei" pitchFamily="49" charset="-122"/>
          <a:cs typeface="Arial" panose="020B0604020202020204" pitchFamily="34" charset="0"/>
        </a:defRPr>
      </a:lvl2pPr>
      <a:lvl3pPr algn="l" defTabSz="1044575" rtl="0" eaLnBrk="0" fontAlgn="base" hangingPunct="0">
        <a:lnSpc>
          <a:spcPct val="90000"/>
        </a:lnSpc>
        <a:spcBef>
          <a:spcPct val="0"/>
        </a:spcBef>
        <a:spcAft>
          <a:spcPct val="0"/>
        </a:spcAft>
        <a:defRPr sz="2000">
          <a:solidFill>
            <a:schemeClr val="tx2"/>
          </a:solidFill>
          <a:latin typeface="Arial" panose="020B0604020202020204" pitchFamily="34" charset="0"/>
          <a:ea typeface="SimHei" pitchFamily="49" charset="-122"/>
          <a:cs typeface="Arial" panose="020B0604020202020204" pitchFamily="34" charset="0"/>
        </a:defRPr>
      </a:lvl3pPr>
      <a:lvl4pPr algn="l" defTabSz="1044575" rtl="0" eaLnBrk="0" fontAlgn="base" hangingPunct="0">
        <a:lnSpc>
          <a:spcPct val="90000"/>
        </a:lnSpc>
        <a:spcBef>
          <a:spcPct val="0"/>
        </a:spcBef>
        <a:spcAft>
          <a:spcPct val="0"/>
        </a:spcAft>
        <a:defRPr sz="2000">
          <a:solidFill>
            <a:schemeClr val="tx2"/>
          </a:solidFill>
          <a:latin typeface="Arial" panose="020B0604020202020204" pitchFamily="34" charset="0"/>
          <a:ea typeface="SimHei" pitchFamily="49" charset="-122"/>
          <a:cs typeface="Arial" panose="020B0604020202020204" pitchFamily="34" charset="0"/>
        </a:defRPr>
      </a:lvl4pPr>
      <a:lvl5pPr algn="l" defTabSz="1044575" rtl="0" eaLnBrk="0" fontAlgn="base" hangingPunct="0">
        <a:lnSpc>
          <a:spcPct val="90000"/>
        </a:lnSpc>
        <a:spcBef>
          <a:spcPct val="0"/>
        </a:spcBef>
        <a:spcAft>
          <a:spcPct val="0"/>
        </a:spcAft>
        <a:defRPr sz="2000">
          <a:solidFill>
            <a:schemeClr val="tx2"/>
          </a:solidFill>
          <a:latin typeface="Arial" panose="020B0604020202020204" pitchFamily="34" charset="0"/>
          <a:ea typeface="SimHei" pitchFamily="49" charset="-122"/>
          <a:cs typeface="Arial" panose="020B0604020202020204" pitchFamily="34" charset="0"/>
        </a:defRPr>
      </a:lvl5pPr>
      <a:lvl6pPr marL="410210" algn="l" defTabSz="995612" rtl="0" fontAlgn="base">
        <a:spcBef>
          <a:spcPct val="0"/>
        </a:spcBef>
        <a:spcAft>
          <a:spcPct val="0"/>
        </a:spcAft>
        <a:defRPr sz="2200">
          <a:solidFill>
            <a:schemeClr val="accent1"/>
          </a:solidFill>
          <a:latin typeface="Arial" charset="0"/>
          <a:cs typeface="Arial" charset="0"/>
        </a:defRPr>
      </a:lvl6pPr>
      <a:lvl7pPr marL="820418" algn="l" defTabSz="995612" rtl="0" fontAlgn="base">
        <a:spcBef>
          <a:spcPct val="0"/>
        </a:spcBef>
        <a:spcAft>
          <a:spcPct val="0"/>
        </a:spcAft>
        <a:defRPr sz="2200">
          <a:solidFill>
            <a:schemeClr val="accent1"/>
          </a:solidFill>
          <a:latin typeface="Arial" charset="0"/>
          <a:cs typeface="Arial" charset="0"/>
        </a:defRPr>
      </a:lvl7pPr>
      <a:lvl8pPr marL="1230628" algn="l" defTabSz="995612" rtl="0" fontAlgn="base">
        <a:spcBef>
          <a:spcPct val="0"/>
        </a:spcBef>
        <a:spcAft>
          <a:spcPct val="0"/>
        </a:spcAft>
        <a:defRPr sz="2200">
          <a:solidFill>
            <a:schemeClr val="accent1"/>
          </a:solidFill>
          <a:latin typeface="Arial" charset="0"/>
          <a:cs typeface="Arial" charset="0"/>
        </a:defRPr>
      </a:lvl8pPr>
      <a:lvl9pPr marL="1640837" algn="l" defTabSz="995612" rtl="0" fontAlgn="base">
        <a:spcBef>
          <a:spcPct val="0"/>
        </a:spcBef>
        <a:spcAft>
          <a:spcPct val="0"/>
        </a:spcAft>
        <a:defRPr sz="2200">
          <a:solidFill>
            <a:schemeClr val="accent1"/>
          </a:solidFill>
          <a:latin typeface="Arial" charset="0"/>
          <a:cs typeface="Arial" charset="0"/>
        </a:defRPr>
      </a:lvl9pPr>
    </p:titleStyle>
    <p:bodyStyle>
      <a:lvl1pPr algn="l" defTabSz="808038" rtl="0" eaLnBrk="0" fontAlgn="base" hangingPunct="0">
        <a:spcBef>
          <a:spcPts val="175"/>
        </a:spcBef>
        <a:spcAft>
          <a:spcPct val="0"/>
        </a:spcAft>
        <a:buClr>
          <a:schemeClr val="tx2"/>
        </a:buClr>
        <a:buFont typeface="Symbol" panose="05050102010706020507" pitchFamily="18" charset="2"/>
        <a:defRPr lang="en-GB" altLang="zh-TW" sz="1400" dirty="0">
          <a:solidFill>
            <a:schemeClr val="tx1"/>
          </a:solidFill>
          <a:latin typeface="Arial" panose="020B0604020202020204" pitchFamily="34" charset="0"/>
          <a:ea typeface="SimHei"/>
          <a:cs typeface="Arial" panose="020B0604020202020204" pitchFamily="34" charset="0"/>
        </a:defRPr>
      </a:lvl1pPr>
      <a:lvl2pPr marL="203200" indent="-203200" algn="l" defTabSz="808038" rtl="0" eaLnBrk="0" fontAlgn="base" hangingPunct="0">
        <a:spcBef>
          <a:spcPts val="175"/>
        </a:spcBef>
        <a:spcAft>
          <a:spcPct val="0"/>
        </a:spcAft>
        <a:buClr>
          <a:schemeClr val="tx2"/>
        </a:buClr>
        <a:buFont typeface="Symbol" panose="05050102010706020507" pitchFamily="18" charset="2"/>
        <a:buChar char="·"/>
        <a:defRPr lang="en-GB" altLang="zh-TW" sz="1400" dirty="0">
          <a:solidFill>
            <a:schemeClr val="tx1"/>
          </a:solidFill>
          <a:latin typeface="Arial" panose="020B0604020202020204" pitchFamily="34" charset="0"/>
          <a:ea typeface="SimHei"/>
          <a:cs typeface="Arial" panose="020B0604020202020204" pitchFamily="34" charset="0"/>
        </a:defRPr>
      </a:lvl2pPr>
      <a:lvl3pPr marL="412750" indent="-207963" algn="l" defTabSz="808038" rtl="0" eaLnBrk="0" fontAlgn="base" hangingPunct="0">
        <a:spcBef>
          <a:spcPts val="175"/>
        </a:spcBef>
        <a:spcAft>
          <a:spcPct val="0"/>
        </a:spcAft>
        <a:buClr>
          <a:schemeClr val="tx2"/>
        </a:buClr>
        <a:buChar char="–"/>
        <a:defRPr lang="en-GB" altLang="zh-TW" sz="1300" dirty="0">
          <a:solidFill>
            <a:schemeClr val="tx1"/>
          </a:solidFill>
          <a:latin typeface="Arial" panose="020B0604020202020204" pitchFamily="34" charset="0"/>
          <a:ea typeface="SimHei"/>
          <a:cs typeface="Arial" panose="020B0604020202020204" pitchFamily="34" charset="0"/>
        </a:defRPr>
      </a:lvl3pPr>
      <a:lvl4pPr marL="615950" indent="-203200" algn="l" defTabSz="808038" rtl="0" eaLnBrk="0" fontAlgn="base" hangingPunct="0">
        <a:spcBef>
          <a:spcPts val="175"/>
        </a:spcBef>
        <a:spcAft>
          <a:spcPct val="0"/>
        </a:spcAft>
        <a:buClr>
          <a:schemeClr val="tx2"/>
        </a:buClr>
        <a:buChar char="–"/>
        <a:defRPr lang="en-GB" altLang="zh-TW" sz="1100" dirty="0">
          <a:solidFill>
            <a:schemeClr val="tx1"/>
          </a:solidFill>
          <a:latin typeface="Arial" panose="020B0604020202020204" pitchFamily="34" charset="0"/>
          <a:ea typeface="SimHei"/>
          <a:cs typeface="Arial" panose="020B0604020202020204" pitchFamily="34" charset="0"/>
        </a:defRPr>
      </a:lvl4pPr>
      <a:lvl5pPr marL="819150" indent="-203200" algn="l" defTabSz="1044575" rtl="0" eaLnBrk="0" fontAlgn="base" hangingPunct="0">
        <a:spcBef>
          <a:spcPts val="175"/>
        </a:spcBef>
        <a:spcAft>
          <a:spcPct val="0"/>
        </a:spcAft>
        <a:buClr>
          <a:schemeClr val="tx2"/>
        </a:buClr>
        <a:buFont typeface="Times New Roman" panose="02020603050405020304" pitchFamily="18" charset="0"/>
        <a:buChar char="–"/>
        <a:defRPr lang="en-GB" altLang="zh-TW" sz="900" dirty="0">
          <a:solidFill>
            <a:schemeClr val="tx1"/>
          </a:solidFill>
          <a:latin typeface="Arial" panose="020B0604020202020204" pitchFamily="34" charset="0"/>
          <a:ea typeface="SimHei"/>
          <a:cs typeface="Arial" panose="020B0604020202020204" pitchFamily="34" charset="0"/>
        </a:defRPr>
      </a:lvl5pPr>
      <a:lvl6pPr marL="1385881" indent="-190861" algn="l" defTabSz="995612" rtl="0" eaLnBrk="0" fontAlgn="base" hangingPunct="0">
        <a:spcBef>
          <a:spcPct val="20000"/>
        </a:spcBef>
        <a:spcAft>
          <a:spcPct val="0"/>
        </a:spcAft>
        <a:buClr>
          <a:schemeClr val="accent1"/>
        </a:buClr>
        <a:buFont typeface="Times New Roman" pitchFamily="18" charset="0"/>
        <a:buChar char="–"/>
        <a:defRPr sz="700">
          <a:solidFill>
            <a:schemeClr val="tx1"/>
          </a:solidFill>
          <a:latin typeface="+mn-lt"/>
          <a:cs typeface="+mn-cs"/>
        </a:defRPr>
      </a:lvl6pPr>
      <a:lvl7pPr marL="1796090" indent="-190861" algn="l" defTabSz="995612" rtl="0" eaLnBrk="0" fontAlgn="base" hangingPunct="0">
        <a:spcBef>
          <a:spcPct val="20000"/>
        </a:spcBef>
        <a:spcAft>
          <a:spcPct val="0"/>
        </a:spcAft>
        <a:buClr>
          <a:schemeClr val="accent1"/>
        </a:buClr>
        <a:buFont typeface="Times New Roman" pitchFamily="18" charset="0"/>
        <a:buChar char="–"/>
        <a:defRPr sz="700">
          <a:solidFill>
            <a:schemeClr val="tx1"/>
          </a:solidFill>
          <a:latin typeface="+mn-lt"/>
          <a:cs typeface="+mn-cs"/>
        </a:defRPr>
      </a:lvl7pPr>
      <a:lvl8pPr marL="2206299" indent="-190861" algn="l" defTabSz="995612" rtl="0" eaLnBrk="0" fontAlgn="base" hangingPunct="0">
        <a:spcBef>
          <a:spcPct val="20000"/>
        </a:spcBef>
        <a:spcAft>
          <a:spcPct val="0"/>
        </a:spcAft>
        <a:buClr>
          <a:schemeClr val="accent1"/>
        </a:buClr>
        <a:buFont typeface="Times New Roman" pitchFamily="18" charset="0"/>
        <a:buChar char="–"/>
        <a:defRPr sz="700">
          <a:solidFill>
            <a:schemeClr val="tx1"/>
          </a:solidFill>
          <a:latin typeface="+mn-lt"/>
          <a:cs typeface="+mn-cs"/>
        </a:defRPr>
      </a:lvl8pPr>
      <a:lvl9pPr marL="2616509" indent="-190861" algn="l" defTabSz="995612" rtl="0" eaLnBrk="0" fontAlgn="base" hangingPunct="0">
        <a:spcBef>
          <a:spcPct val="20000"/>
        </a:spcBef>
        <a:spcAft>
          <a:spcPct val="0"/>
        </a:spcAft>
        <a:buClr>
          <a:schemeClr val="accent1"/>
        </a:buClr>
        <a:buFont typeface="Times New Roman" pitchFamily="18" charset="0"/>
        <a:buChar char="–"/>
        <a:defRPr sz="700">
          <a:solidFill>
            <a:schemeClr val="tx1"/>
          </a:solidFill>
          <a:latin typeface="+mn-lt"/>
          <a:cs typeface="+mn-cs"/>
        </a:defRPr>
      </a:lvl9pPr>
    </p:bodyStyle>
    <p:otherStyle>
      <a:defPPr>
        <a:defRPr lang="en-US"/>
      </a:defPPr>
      <a:lvl1pPr marL="0" algn="l" defTabSz="820418" rtl="0" eaLnBrk="1" latinLnBrk="0" hangingPunct="1">
        <a:defRPr sz="1600" kern="1200">
          <a:solidFill>
            <a:schemeClr val="tx1"/>
          </a:solidFill>
          <a:latin typeface="+mn-lt"/>
          <a:ea typeface="+mn-ea"/>
          <a:cs typeface="+mn-cs"/>
        </a:defRPr>
      </a:lvl1pPr>
      <a:lvl2pPr marL="410210" algn="l" defTabSz="820418" rtl="0" eaLnBrk="1" latinLnBrk="0" hangingPunct="1">
        <a:defRPr sz="1600" kern="1200">
          <a:solidFill>
            <a:schemeClr val="tx1"/>
          </a:solidFill>
          <a:latin typeface="+mn-lt"/>
          <a:ea typeface="+mn-ea"/>
          <a:cs typeface="+mn-cs"/>
        </a:defRPr>
      </a:lvl2pPr>
      <a:lvl3pPr marL="820418" algn="l" defTabSz="820418" rtl="0" eaLnBrk="1" latinLnBrk="0" hangingPunct="1">
        <a:defRPr sz="1600" kern="1200">
          <a:solidFill>
            <a:schemeClr val="tx1"/>
          </a:solidFill>
          <a:latin typeface="+mn-lt"/>
          <a:ea typeface="+mn-ea"/>
          <a:cs typeface="+mn-cs"/>
        </a:defRPr>
      </a:lvl3pPr>
      <a:lvl4pPr marL="1230628" algn="l" defTabSz="820418" rtl="0" eaLnBrk="1" latinLnBrk="0" hangingPunct="1">
        <a:defRPr sz="1600" kern="1200">
          <a:solidFill>
            <a:schemeClr val="tx1"/>
          </a:solidFill>
          <a:latin typeface="+mn-lt"/>
          <a:ea typeface="+mn-ea"/>
          <a:cs typeface="+mn-cs"/>
        </a:defRPr>
      </a:lvl4pPr>
      <a:lvl5pPr marL="1640837" algn="l" defTabSz="820418" rtl="0" eaLnBrk="1" latinLnBrk="0" hangingPunct="1">
        <a:defRPr sz="1600" kern="1200">
          <a:solidFill>
            <a:schemeClr val="tx1"/>
          </a:solidFill>
          <a:latin typeface="+mn-lt"/>
          <a:ea typeface="+mn-ea"/>
          <a:cs typeface="+mn-cs"/>
        </a:defRPr>
      </a:lvl5pPr>
      <a:lvl6pPr marL="2051046" algn="l" defTabSz="820418" rtl="0" eaLnBrk="1" latinLnBrk="0" hangingPunct="1">
        <a:defRPr sz="1600" kern="1200">
          <a:solidFill>
            <a:schemeClr val="tx1"/>
          </a:solidFill>
          <a:latin typeface="+mn-lt"/>
          <a:ea typeface="+mn-ea"/>
          <a:cs typeface="+mn-cs"/>
        </a:defRPr>
      </a:lvl6pPr>
      <a:lvl7pPr marL="2461255" algn="l" defTabSz="820418" rtl="0" eaLnBrk="1" latinLnBrk="0" hangingPunct="1">
        <a:defRPr sz="1600" kern="1200">
          <a:solidFill>
            <a:schemeClr val="tx1"/>
          </a:solidFill>
          <a:latin typeface="+mn-lt"/>
          <a:ea typeface="+mn-ea"/>
          <a:cs typeface="+mn-cs"/>
        </a:defRPr>
      </a:lvl7pPr>
      <a:lvl8pPr marL="2871465" algn="l" defTabSz="820418" rtl="0" eaLnBrk="1" latinLnBrk="0" hangingPunct="1">
        <a:defRPr sz="1600" kern="1200">
          <a:solidFill>
            <a:schemeClr val="tx1"/>
          </a:solidFill>
          <a:latin typeface="+mn-lt"/>
          <a:ea typeface="+mn-ea"/>
          <a:cs typeface="+mn-cs"/>
        </a:defRPr>
      </a:lvl8pPr>
      <a:lvl9pPr marL="3281673" algn="l" defTabSz="820418"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098" name="Rectangle 246"/>
          <p:cNvSpPr>
            <a:spLocks noGrp="1" noChangeArrowheads="1"/>
          </p:cNvSpPr>
          <p:nvPr>
            <p:ph type="title"/>
          </p:nvPr>
        </p:nvSpPr>
        <p:spPr bwMode="auto">
          <a:xfrm>
            <a:off x="511175" y="285750"/>
            <a:ext cx="813117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16338" numCol="1" anchor="t" anchorCtr="0" compatLnSpc="1">
            <a:prstTxWarp prst="textNoShape">
              <a:avLst/>
            </a:prstTxWarp>
          </a:bodyPr>
          <a:lstStyle/>
          <a:p>
            <a:pPr lvl="0"/>
            <a:r>
              <a:rPr lang="en-GB" altLang="fr-FR"/>
              <a:t>Click to edit Master title style</a:t>
            </a:r>
          </a:p>
        </p:txBody>
      </p:sp>
      <p:sp>
        <p:nvSpPr>
          <p:cNvPr id="4099" name="Rectangle 365"/>
          <p:cNvSpPr>
            <a:spLocks noGrp="1" noChangeArrowheads="1"/>
          </p:cNvSpPr>
          <p:nvPr>
            <p:ph type="body" idx="1"/>
          </p:nvPr>
        </p:nvSpPr>
        <p:spPr bwMode="auto">
          <a:xfrm>
            <a:off x="508000" y="1249363"/>
            <a:ext cx="8128000" cy="497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9605" rIns="0" bIns="0" numCol="1" anchor="t" anchorCtr="0" compatLnSpc="1">
            <a:prstTxWarp prst="textNoShape">
              <a:avLst/>
            </a:prstTxWarp>
          </a:bodyPr>
          <a:lstStyle/>
          <a:p>
            <a:pPr lvl="0"/>
            <a:r>
              <a:rPr lang="en-GB" altLang="fr-FR"/>
              <a:t>Click to edit Master text styles</a:t>
            </a:r>
          </a:p>
          <a:p>
            <a:pPr lvl="1"/>
            <a:r>
              <a:rPr lang="en-GB" altLang="fr-FR"/>
              <a:t>Click to edit Master text styles</a:t>
            </a:r>
          </a:p>
          <a:p>
            <a:pPr lvl="2"/>
            <a:r>
              <a:rPr lang="en-GB" altLang="fr-FR"/>
              <a:t>Click to edit Master text styles</a:t>
            </a:r>
          </a:p>
          <a:p>
            <a:pPr lvl="3"/>
            <a:r>
              <a:rPr lang="en-GB" altLang="fr-FR"/>
              <a:t>Click to edit Master text styles</a:t>
            </a:r>
          </a:p>
        </p:txBody>
      </p:sp>
      <p:sp>
        <p:nvSpPr>
          <p:cNvPr id="4100" name="Rectangle 396"/>
          <p:cNvSpPr>
            <a:spLocks noChangeArrowheads="1"/>
          </p:cNvSpPr>
          <p:nvPr/>
        </p:nvSpPr>
        <p:spPr bwMode="auto">
          <a:xfrm>
            <a:off x="4471988" y="6415088"/>
            <a:ext cx="206375" cy="138112"/>
          </a:xfrm>
          <a:prstGeom prst="rect">
            <a:avLst/>
          </a:prstGeom>
          <a:noFill/>
          <a:ln>
            <a:noFill/>
          </a:ln>
        </p:spPr>
        <p:txBody>
          <a:bodyPr wrap="none" lIns="0" tIns="0" rIns="0" bIns="0" anchor="ctr">
            <a:spAutoFit/>
          </a:bodyPr>
          <a:lstStyle>
            <a:lvl1pPr defTabSz="819150">
              <a:defRPr sz="2400">
                <a:solidFill>
                  <a:schemeClr val="tx1"/>
                </a:solidFill>
                <a:latin typeface="Times New Roman" panose="02020603050405020304" pitchFamily="18" charset="0"/>
              </a:defRPr>
            </a:lvl1pPr>
            <a:lvl2pPr defTabSz="819150">
              <a:defRPr sz="2400">
                <a:solidFill>
                  <a:schemeClr val="tx1"/>
                </a:solidFill>
                <a:latin typeface="Times New Roman" panose="02020603050405020304" pitchFamily="18" charset="0"/>
              </a:defRPr>
            </a:lvl2pPr>
            <a:lvl3pPr defTabSz="819150">
              <a:defRPr sz="2400">
                <a:solidFill>
                  <a:schemeClr val="tx1"/>
                </a:solidFill>
                <a:latin typeface="Times New Roman" panose="02020603050405020304" pitchFamily="18" charset="0"/>
              </a:defRPr>
            </a:lvl3pPr>
            <a:lvl4pPr defTabSz="819150">
              <a:defRPr sz="2400">
                <a:solidFill>
                  <a:schemeClr val="tx1"/>
                </a:solidFill>
                <a:latin typeface="Times New Roman" panose="02020603050405020304" pitchFamily="18" charset="0"/>
              </a:defRPr>
            </a:lvl4pPr>
            <a:lvl5pPr defTabSz="819150">
              <a:defRPr sz="2400">
                <a:solidFill>
                  <a:schemeClr val="tx1"/>
                </a:solidFill>
                <a:latin typeface="Times New Roman" panose="02020603050405020304" pitchFamily="18" charset="0"/>
              </a:defRPr>
            </a:lvl5pPr>
            <a:lvl6pPr marL="2284413" indent="1588" defTabSz="8191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191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191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1915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fld id="{038D05FC-C9FF-4306-A994-839B046C5B8E}" type="slidenum">
              <a:rPr lang="en-GB" altLang="fr-FR" sz="900" smtClean="0">
                <a:solidFill>
                  <a:srgbClr val="000000"/>
                </a:solidFill>
                <a:latin typeface="Arial" panose="020B0604020202020204" pitchFamily="34" charset="0"/>
              </a:rPr>
              <a:pPr algn="ctr">
                <a:defRPr/>
              </a:pPr>
              <a:t>‹N°›</a:t>
            </a:fld>
            <a:endParaRPr lang="en-GB" altLang="fr-FR" sz="900">
              <a:solidFill>
                <a:srgbClr val="000000"/>
              </a:solidFill>
              <a:latin typeface="Arial" panose="020B0604020202020204" pitchFamily="34" charset="0"/>
            </a:endParaRPr>
          </a:p>
        </p:txBody>
      </p:sp>
      <p:sp>
        <p:nvSpPr>
          <p:cNvPr id="940037" name="Rectangle 5"/>
          <p:cNvSpPr>
            <a:spLocks noGrp="1" noChangeArrowheads="1"/>
          </p:cNvSpPr>
          <p:nvPr>
            <p:ph type="ftr" sz="quarter" idx="3"/>
          </p:nvPr>
        </p:nvSpPr>
        <p:spPr bwMode="auto">
          <a:xfrm>
            <a:off x="8632825" y="6403975"/>
            <a:ext cx="0" cy="139700"/>
          </a:xfrm>
          <a:prstGeom prst="rect">
            <a:avLst/>
          </a:prstGeom>
          <a:noFill/>
          <a:ln>
            <a:noFill/>
          </a:ln>
          <a:effectLst/>
        </p:spPr>
        <p:txBody>
          <a:bodyPr vert="horz" wrap="none" lIns="0" tIns="0" rIns="0" bIns="0" numCol="1" anchor="t" anchorCtr="0" compatLnSpc="1">
            <a:prstTxWarp prst="textNoShape">
              <a:avLst/>
            </a:prstTxWarp>
            <a:spAutoFit/>
          </a:bodyPr>
          <a:lstStyle>
            <a:lvl1pPr algn="r" defTabSz="819150">
              <a:defRPr sz="900" b="1">
                <a:solidFill>
                  <a:srgbClr val="A5A6A9"/>
                </a:solidFill>
                <a:latin typeface="Arial" panose="020B0604020202020204" pitchFamily="34" charset="0"/>
              </a:defRPr>
            </a:lvl1pPr>
          </a:lstStyle>
          <a:p>
            <a:pPr>
              <a:defRPr/>
            </a:pPr>
            <a:endParaRPr lang="en-GB" altLang="fr-FR"/>
          </a:p>
        </p:txBody>
      </p:sp>
      <p:sp>
        <p:nvSpPr>
          <p:cNvPr id="4102" name="Rectangle 85"/>
          <p:cNvSpPr>
            <a:spLocks noChangeArrowheads="1"/>
          </p:cNvSpPr>
          <p:nvPr/>
        </p:nvSpPr>
        <p:spPr bwMode="auto">
          <a:xfrm>
            <a:off x="282575" y="0"/>
            <a:ext cx="141288" cy="522288"/>
          </a:xfrm>
          <a:prstGeom prst="rect">
            <a:avLst/>
          </a:prstGeom>
          <a:solidFill>
            <a:schemeClr val="tx2"/>
          </a:solidFill>
          <a:ln>
            <a:noFill/>
          </a:ln>
        </p:spPr>
        <p:txBody>
          <a:bodyPr wrap="none" lIns="86996" tIns="43505" rIns="86996" bIns="43505" anchor="ctr"/>
          <a:lstStyle>
            <a:lvl1pPr defTabSz="746125">
              <a:defRPr sz="2400">
                <a:solidFill>
                  <a:schemeClr val="tx1"/>
                </a:solidFill>
                <a:latin typeface="Times New Roman" panose="02020603050405020304" pitchFamily="18" charset="0"/>
              </a:defRPr>
            </a:lvl1pPr>
            <a:lvl2pPr defTabSz="746125">
              <a:defRPr sz="2400">
                <a:solidFill>
                  <a:schemeClr val="tx1"/>
                </a:solidFill>
                <a:latin typeface="Times New Roman" panose="02020603050405020304" pitchFamily="18" charset="0"/>
              </a:defRPr>
            </a:lvl2pPr>
            <a:lvl3pPr defTabSz="746125">
              <a:defRPr sz="2400">
                <a:solidFill>
                  <a:schemeClr val="tx1"/>
                </a:solidFill>
                <a:latin typeface="Times New Roman" panose="02020603050405020304" pitchFamily="18" charset="0"/>
              </a:defRPr>
            </a:lvl3pPr>
            <a:lvl4pPr defTabSz="746125">
              <a:defRPr sz="2400">
                <a:solidFill>
                  <a:schemeClr val="tx1"/>
                </a:solidFill>
                <a:latin typeface="Times New Roman" panose="02020603050405020304" pitchFamily="18" charset="0"/>
              </a:defRPr>
            </a:lvl4pPr>
            <a:lvl5pPr defTabSz="746125">
              <a:defRPr sz="2400">
                <a:solidFill>
                  <a:schemeClr val="tx1"/>
                </a:solidFill>
                <a:latin typeface="Times New Roman" panose="02020603050405020304" pitchFamily="18" charset="0"/>
              </a:defRPr>
            </a:lvl5pPr>
            <a:lvl6pPr marL="2284413" indent="1588" defTabSz="746125"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46125"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46125"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46125"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fr-FR" altLang="fr-FR" sz="1200">
              <a:solidFill>
                <a:srgbClr val="008000"/>
              </a:solidFill>
              <a:latin typeface="Arial" panose="020B0604020202020204" pitchFamily="34" charset="0"/>
            </a:endParaRPr>
          </a:p>
        </p:txBody>
      </p:sp>
      <p:sp>
        <p:nvSpPr>
          <p:cNvPr id="2" name="MSIPCMContentMarking" descr="{&quot;HashCode&quot;:-805422396,&quot;Placement&quot;:&quot;Footer&quot;,&quot;Top&quot;:519.343,&quot;Left&quot;:334.760162,&quot;SlideWidth&quot;:720,&quot;SlideHeight&quot;:540}"/>
          <p:cNvSpPr txBox="1"/>
          <p:nvPr userDrawn="1"/>
        </p:nvSpPr>
        <p:spPr>
          <a:xfrm>
            <a:off x="4251454" y="6595656"/>
            <a:ext cx="641091" cy="262344"/>
          </a:xfrm>
          <a:prstGeom prst="rect">
            <a:avLst/>
          </a:prstGeom>
          <a:noFill/>
        </p:spPr>
        <p:txBody>
          <a:bodyPr vert="horz" wrap="square" lIns="0" tIns="0" rIns="0" bIns="0" rtlCol="0" anchor="ctr" anchorCtr="1">
            <a:spAutoFit/>
          </a:bodyPr>
          <a:lstStyle/>
          <a:p>
            <a:pPr algn="ctr">
              <a:spcBef>
                <a:spcPct val="0"/>
              </a:spcBef>
              <a:spcAft>
                <a:spcPct val="0"/>
              </a:spcAft>
            </a:pPr>
            <a:r>
              <a:rPr lang="fr-FR" sz="1000">
                <a:solidFill>
                  <a:srgbClr val="000000"/>
                </a:solidFill>
                <a:latin typeface="Calibri" panose="020F0502020204030204" pitchFamily="34" charset="0"/>
              </a:rPr>
              <a:t>PUBLIC</a:t>
            </a:r>
          </a:p>
        </p:txBody>
      </p:sp>
    </p:spTree>
  </p:cSld>
  <p:clrMap bg1="lt1" tx1="dk1" bg2="lt2" tx2="dk2" accent1="accent1" accent2="accent2" accent3="accent3" accent4="accent4" accent5="accent5" accent6="accent6" hlink="hlink" folHlink="folHlink"/>
  <p:sldLayoutIdLst>
    <p:sldLayoutId id="2147485525" r:id="rId1"/>
    <p:sldLayoutId id="2147485526" r:id="rId2"/>
    <p:sldLayoutId id="2147485527" r:id="rId3"/>
    <p:sldLayoutId id="2147485528" r:id="rId4"/>
    <p:sldLayoutId id="2147485529" r:id="rId5"/>
  </p:sldLayoutIdLst>
  <p:hf sldNum="0" hdr="0" dt="0"/>
  <p:txStyles>
    <p:titleStyle>
      <a:lvl1pPr algn="l" defTabSz="1058863" rtl="0" eaLnBrk="0" fontAlgn="base" hangingPunct="0">
        <a:lnSpc>
          <a:spcPct val="90000"/>
        </a:lnSpc>
        <a:spcBef>
          <a:spcPct val="0"/>
        </a:spcBef>
        <a:spcAft>
          <a:spcPct val="0"/>
        </a:spcAft>
        <a:defRPr sz="1900">
          <a:solidFill>
            <a:schemeClr val="tx2"/>
          </a:solidFill>
          <a:latin typeface="Arial" panose="020B0604020202020204" pitchFamily="34" charset="0"/>
          <a:ea typeface="+mj-ea"/>
          <a:cs typeface="Arial" panose="020B0604020202020204" pitchFamily="34" charset="0"/>
        </a:defRPr>
      </a:lvl1pPr>
      <a:lvl2pPr algn="l" defTabSz="1058863" rtl="0" eaLnBrk="0" fontAlgn="base" hangingPunct="0">
        <a:lnSpc>
          <a:spcPct val="90000"/>
        </a:lnSpc>
        <a:spcBef>
          <a:spcPct val="0"/>
        </a:spcBef>
        <a:spcAft>
          <a:spcPct val="0"/>
        </a:spcAft>
        <a:defRPr sz="1900">
          <a:solidFill>
            <a:schemeClr val="tx2"/>
          </a:solidFill>
          <a:latin typeface="Arial" panose="020B0604020202020204" pitchFamily="34" charset="0"/>
          <a:cs typeface="Arial" panose="020B0604020202020204" pitchFamily="34" charset="0"/>
        </a:defRPr>
      </a:lvl2pPr>
      <a:lvl3pPr algn="l" defTabSz="1058863" rtl="0" eaLnBrk="0" fontAlgn="base" hangingPunct="0">
        <a:lnSpc>
          <a:spcPct val="90000"/>
        </a:lnSpc>
        <a:spcBef>
          <a:spcPct val="0"/>
        </a:spcBef>
        <a:spcAft>
          <a:spcPct val="0"/>
        </a:spcAft>
        <a:defRPr sz="1900">
          <a:solidFill>
            <a:schemeClr val="tx2"/>
          </a:solidFill>
          <a:latin typeface="Arial" panose="020B0604020202020204" pitchFamily="34" charset="0"/>
          <a:cs typeface="Arial" panose="020B0604020202020204" pitchFamily="34" charset="0"/>
        </a:defRPr>
      </a:lvl3pPr>
      <a:lvl4pPr algn="l" defTabSz="1058863" rtl="0" eaLnBrk="0" fontAlgn="base" hangingPunct="0">
        <a:lnSpc>
          <a:spcPct val="90000"/>
        </a:lnSpc>
        <a:spcBef>
          <a:spcPct val="0"/>
        </a:spcBef>
        <a:spcAft>
          <a:spcPct val="0"/>
        </a:spcAft>
        <a:defRPr sz="1900">
          <a:solidFill>
            <a:schemeClr val="tx2"/>
          </a:solidFill>
          <a:latin typeface="Arial" panose="020B0604020202020204" pitchFamily="34" charset="0"/>
          <a:cs typeface="Arial" panose="020B0604020202020204" pitchFamily="34" charset="0"/>
        </a:defRPr>
      </a:lvl4pPr>
      <a:lvl5pPr algn="l" defTabSz="1058863" rtl="0" eaLnBrk="0" fontAlgn="base" hangingPunct="0">
        <a:lnSpc>
          <a:spcPct val="90000"/>
        </a:lnSpc>
        <a:spcBef>
          <a:spcPct val="0"/>
        </a:spcBef>
        <a:spcAft>
          <a:spcPct val="0"/>
        </a:spcAft>
        <a:defRPr sz="1900">
          <a:solidFill>
            <a:schemeClr val="tx2"/>
          </a:solidFill>
          <a:latin typeface="Arial" panose="020B0604020202020204" pitchFamily="34" charset="0"/>
          <a:cs typeface="Arial" panose="020B0604020202020204" pitchFamily="34" charset="0"/>
        </a:defRPr>
      </a:lvl5pPr>
      <a:lvl6pPr marL="400736" algn="l" defTabSz="1058889" rtl="0" eaLnBrk="0" fontAlgn="base" hangingPunct="0">
        <a:lnSpc>
          <a:spcPct val="90000"/>
        </a:lnSpc>
        <a:spcBef>
          <a:spcPct val="0"/>
        </a:spcBef>
        <a:spcAft>
          <a:spcPct val="0"/>
        </a:spcAft>
        <a:defRPr sz="1800">
          <a:solidFill>
            <a:schemeClr val="tx2"/>
          </a:solidFill>
          <a:latin typeface="Arial" charset="0"/>
          <a:cs typeface="Arial" charset="0"/>
        </a:defRPr>
      </a:lvl6pPr>
      <a:lvl7pPr marL="801472" algn="l" defTabSz="1058889" rtl="0" eaLnBrk="0" fontAlgn="base" hangingPunct="0">
        <a:lnSpc>
          <a:spcPct val="90000"/>
        </a:lnSpc>
        <a:spcBef>
          <a:spcPct val="0"/>
        </a:spcBef>
        <a:spcAft>
          <a:spcPct val="0"/>
        </a:spcAft>
        <a:defRPr sz="1800">
          <a:solidFill>
            <a:schemeClr val="tx2"/>
          </a:solidFill>
          <a:latin typeface="Arial" charset="0"/>
          <a:cs typeface="Arial" charset="0"/>
        </a:defRPr>
      </a:lvl7pPr>
      <a:lvl8pPr marL="1202207" algn="l" defTabSz="1058889" rtl="0" eaLnBrk="0" fontAlgn="base" hangingPunct="0">
        <a:lnSpc>
          <a:spcPct val="90000"/>
        </a:lnSpc>
        <a:spcBef>
          <a:spcPct val="0"/>
        </a:spcBef>
        <a:spcAft>
          <a:spcPct val="0"/>
        </a:spcAft>
        <a:defRPr sz="1800">
          <a:solidFill>
            <a:schemeClr val="tx2"/>
          </a:solidFill>
          <a:latin typeface="Arial" charset="0"/>
          <a:cs typeface="Arial" charset="0"/>
        </a:defRPr>
      </a:lvl8pPr>
      <a:lvl9pPr marL="1602943" algn="l" defTabSz="1058889" rtl="0" eaLnBrk="0" fontAlgn="base" hangingPunct="0">
        <a:lnSpc>
          <a:spcPct val="90000"/>
        </a:lnSpc>
        <a:spcBef>
          <a:spcPct val="0"/>
        </a:spcBef>
        <a:spcAft>
          <a:spcPct val="0"/>
        </a:spcAft>
        <a:defRPr sz="1800">
          <a:solidFill>
            <a:schemeClr val="tx2"/>
          </a:solidFill>
          <a:latin typeface="Arial" charset="0"/>
          <a:cs typeface="Arial" charset="0"/>
        </a:defRPr>
      </a:lvl9pPr>
    </p:titleStyle>
    <p:bodyStyle>
      <a:lvl1pPr marL="163513" indent="-163513" algn="l" defTabSz="819150" rtl="0" eaLnBrk="0" fontAlgn="base" hangingPunct="0">
        <a:spcBef>
          <a:spcPct val="20000"/>
        </a:spcBef>
        <a:spcAft>
          <a:spcPct val="0"/>
        </a:spcAft>
        <a:buClr>
          <a:schemeClr val="tx2"/>
        </a:buClr>
        <a:buFont typeface="Arial" panose="020B0604020202020204" pitchFamily="34" charset="0"/>
        <a:buChar char="•"/>
        <a:defRPr sz="1400">
          <a:solidFill>
            <a:schemeClr val="tx1"/>
          </a:solidFill>
          <a:latin typeface="Arial" panose="020B0604020202020204" pitchFamily="34" charset="0"/>
          <a:ea typeface="+mn-ea"/>
          <a:cs typeface="Arial" panose="020B0604020202020204" pitchFamily="34" charset="0"/>
        </a:defRPr>
      </a:lvl1pPr>
      <a:lvl2pPr marL="325438" indent="-160338" algn="l" defTabSz="819150" rtl="0" eaLnBrk="0" fontAlgn="base" hangingPunct="0">
        <a:spcBef>
          <a:spcPct val="20000"/>
        </a:spcBef>
        <a:spcAft>
          <a:spcPct val="0"/>
        </a:spcAft>
        <a:buClr>
          <a:schemeClr val="tx2"/>
        </a:buClr>
        <a:buChar char="–"/>
        <a:defRPr sz="1200">
          <a:solidFill>
            <a:schemeClr val="tx1"/>
          </a:solidFill>
          <a:latin typeface="Arial" panose="020B0604020202020204" pitchFamily="34" charset="0"/>
          <a:cs typeface="Arial" panose="020B0604020202020204" pitchFamily="34" charset="0"/>
        </a:defRPr>
      </a:lvl2pPr>
      <a:lvl3pPr marL="488950" indent="-160338" algn="l" defTabSz="819150" rtl="0" eaLnBrk="0" fontAlgn="base" hangingPunct="0">
        <a:spcBef>
          <a:spcPct val="20000"/>
        </a:spcBef>
        <a:spcAft>
          <a:spcPct val="0"/>
        </a:spcAft>
        <a:buClr>
          <a:schemeClr val="tx2"/>
        </a:buClr>
        <a:buChar char="–"/>
        <a:defRPr sz="1100">
          <a:solidFill>
            <a:schemeClr val="tx1"/>
          </a:solidFill>
          <a:latin typeface="Arial" panose="020B0604020202020204" pitchFamily="34" charset="0"/>
          <a:cs typeface="Arial" panose="020B0604020202020204" pitchFamily="34" charset="0"/>
        </a:defRPr>
      </a:lvl3pPr>
      <a:lvl4pPr marL="652463" indent="-161925" algn="l" defTabSz="819150" rtl="0" eaLnBrk="0" fontAlgn="base" hangingPunct="0">
        <a:spcBef>
          <a:spcPct val="20000"/>
        </a:spcBef>
        <a:spcAft>
          <a:spcPct val="0"/>
        </a:spcAft>
        <a:buClr>
          <a:schemeClr val="tx2"/>
        </a:buClr>
        <a:buChar char="–"/>
        <a:defRPr sz="900">
          <a:solidFill>
            <a:schemeClr val="tx1"/>
          </a:solidFill>
          <a:latin typeface="Arial" panose="020B0604020202020204" pitchFamily="34" charset="0"/>
          <a:cs typeface="Arial" panose="020B0604020202020204" pitchFamily="34" charset="0"/>
        </a:defRPr>
      </a:lvl4pPr>
      <a:lvl5pPr marL="1677988" indent="-201613" algn="l" defTabSz="819150" rtl="0" eaLnBrk="0" fontAlgn="base" hangingPunct="0">
        <a:spcBef>
          <a:spcPct val="20000"/>
        </a:spcBef>
        <a:spcAft>
          <a:spcPct val="0"/>
        </a:spcAft>
        <a:buClr>
          <a:schemeClr val="tx2"/>
        </a:buClr>
        <a:buChar char="–"/>
        <a:defRPr sz="1100">
          <a:solidFill>
            <a:schemeClr val="tx1"/>
          </a:solidFill>
          <a:latin typeface="Arial" panose="020B0604020202020204" pitchFamily="34" charset="0"/>
          <a:cs typeface="Arial" panose="020B0604020202020204" pitchFamily="34" charset="0"/>
        </a:defRPr>
      </a:lvl5pPr>
      <a:lvl6pPr marL="2080209" indent="-203151" algn="l" defTabSz="819561" rtl="0" eaLnBrk="0" fontAlgn="base" hangingPunct="0">
        <a:spcBef>
          <a:spcPct val="20000"/>
        </a:spcBef>
        <a:spcAft>
          <a:spcPct val="0"/>
        </a:spcAft>
        <a:buClr>
          <a:schemeClr val="tx2"/>
        </a:buClr>
        <a:buChar char="–"/>
        <a:defRPr sz="1100">
          <a:solidFill>
            <a:schemeClr val="tx1"/>
          </a:solidFill>
          <a:latin typeface="+mn-lt"/>
          <a:cs typeface="+mn-cs"/>
        </a:defRPr>
      </a:lvl6pPr>
      <a:lvl7pPr marL="2480945" indent="-203151" algn="l" defTabSz="819561" rtl="0" eaLnBrk="0" fontAlgn="base" hangingPunct="0">
        <a:spcBef>
          <a:spcPct val="20000"/>
        </a:spcBef>
        <a:spcAft>
          <a:spcPct val="0"/>
        </a:spcAft>
        <a:buClr>
          <a:schemeClr val="tx2"/>
        </a:buClr>
        <a:buChar char="–"/>
        <a:defRPr sz="1100">
          <a:solidFill>
            <a:schemeClr val="tx1"/>
          </a:solidFill>
          <a:latin typeface="+mn-lt"/>
          <a:cs typeface="+mn-cs"/>
        </a:defRPr>
      </a:lvl7pPr>
      <a:lvl8pPr marL="2881680" indent="-203151" algn="l" defTabSz="819561" rtl="0" eaLnBrk="0" fontAlgn="base" hangingPunct="0">
        <a:spcBef>
          <a:spcPct val="20000"/>
        </a:spcBef>
        <a:spcAft>
          <a:spcPct val="0"/>
        </a:spcAft>
        <a:buClr>
          <a:schemeClr val="tx2"/>
        </a:buClr>
        <a:buChar char="–"/>
        <a:defRPr sz="1100">
          <a:solidFill>
            <a:schemeClr val="tx1"/>
          </a:solidFill>
          <a:latin typeface="+mn-lt"/>
          <a:cs typeface="+mn-cs"/>
        </a:defRPr>
      </a:lvl8pPr>
      <a:lvl9pPr marL="3282416" indent="-203151" algn="l" defTabSz="819561" rtl="0" eaLnBrk="0" fontAlgn="base" hangingPunct="0">
        <a:spcBef>
          <a:spcPct val="20000"/>
        </a:spcBef>
        <a:spcAft>
          <a:spcPct val="0"/>
        </a:spcAft>
        <a:buClr>
          <a:schemeClr val="tx2"/>
        </a:buClr>
        <a:buChar char="–"/>
        <a:defRPr sz="1100">
          <a:solidFill>
            <a:schemeClr val="tx1"/>
          </a:solidFill>
          <a:latin typeface="+mn-lt"/>
          <a:cs typeface="+mn-cs"/>
        </a:defRPr>
      </a:lvl9pPr>
    </p:bodyStyle>
    <p:otherStyle>
      <a:defPPr>
        <a:defRPr lang="fr-FR"/>
      </a:defPPr>
      <a:lvl1pPr marL="0" algn="l" defTabSz="801472" rtl="0" eaLnBrk="1" latinLnBrk="0" hangingPunct="1">
        <a:defRPr sz="1600" kern="1200">
          <a:solidFill>
            <a:schemeClr val="tx1"/>
          </a:solidFill>
          <a:latin typeface="+mn-lt"/>
          <a:ea typeface="+mn-ea"/>
          <a:cs typeface="+mn-cs"/>
        </a:defRPr>
      </a:lvl1pPr>
      <a:lvl2pPr marL="400736" algn="l" defTabSz="801472" rtl="0" eaLnBrk="1" latinLnBrk="0" hangingPunct="1">
        <a:defRPr sz="1600" kern="1200">
          <a:solidFill>
            <a:schemeClr val="tx1"/>
          </a:solidFill>
          <a:latin typeface="+mn-lt"/>
          <a:ea typeface="+mn-ea"/>
          <a:cs typeface="+mn-cs"/>
        </a:defRPr>
      </a:lvl2pPr>
      <a:lvl3pPr marL="801472" algn="l" defTabSz="801472" rtl="0" eaLnBrk="1" latinLnBrk="0" hangingPunct="1">
        <a:defRPr sz="1600" kern="1200">
          <a:solidFill>
            <a:schemeClr val="tx1"/>
          </a:solidFill>
          <a:latin typeface="+mn-lt"/>
          <a:ea typeface="+mn-ea"/>
          <a:cs typeface="+mn-cs"/>
        </a:defRPr>
      </a:lvl3pPr>
      <a:lvl4pPr marL="1202207" algn="l" defTabSz="801472" rtl="0" eaLnBrk="1" latinLnBrk="0" hangingPunct="1">
        <a:defRPr sz="1600" kern="1200">
          <a:solidFill>
            <a:schemeClr val="tx1"/>
          </a:solidFill>
          <a:latin typeface="+mn-lt"/>
          <a:ea typeface="+mn-ea"/>
          <a:cs typeface="+mn-cs"/>
        </a:defRPr>
      </a:lvl4pPr>
      <a:lvl5pPr marL="1602943" algn="l" defTabSz="801472" rtl="0" eaLnBrk="1" latinLnBrk="0" hangingPunct="1">
        <a:defRPr sz="1600" kern="1200">
          <a:solidFill>
            <a:schemeClr val="tx1"/>
          </a:solidFill>
          <a:latin typeface="+mn-lt"/>
          <a:ea typeface="+mn-ea"/>
          <a:cs typeface="+mn-cs"/>
        </a:defRPr>
      </a:lvl5pPr>
      <a:lvl6pPr marL="2003679" algn="l" defTabSz="801472" rtl="0" eaLnBrk="1" latinLnBrk="0" hangingPunct="1">
        <a:defRPr sz="1600" kern="1200">
          <a:solidFill>
            <a:schemeClr val="tx1"/>
          </a:solidFill>
          <a:latin typeface="+mn-lt"/>
          <a:ea typeface="+mn-ea"/>
          <a:cs typeface="+mn-cs"/>
        </a:defRPr>
      </a:lvl6pPr>
      <a:lvl7pPr marL="2404415" algn="l" defTabSz="801472" rtl="0" eaLnBrk="1" latinLnBrk="0" hangingPunct="1">
        <a:defRPr sz="1600" kern="1200">
          <a:solidFill>
            <a:schemeClr val="tx1"/>
          </a:solidFill>
          <a:latin typeface="+mn-lt"/>
          <a:ea typeface="+mn-ea"/>
          <a:cs typeface="+mn-cs"/>
        </a:defRPr>
      </a:lvl7pPr>
      <a:lvl8pPr marL="2805151" algn="l" defTabSz="801472" rtl="0" eaLnBrk="1" latinLnBrk="0" hangingPunct="1">
        <a:defRPr sz="1600" kern="1200">
          <a:solidFill>
            <a:schemeClr val="tx1"/>
          </a:solidFill>
          <a:latin typeface="+mn-lt"/>
          <a:ea typeface="+mn-ea"/>
          <a:cs typeface="+mn-cs"/>
        </a:defRPr>
      </a:lvl8pPr>
      <a:lvl9pPr marL="3205886" algn="l" defTabSz="801472"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122" name="Rectangle 246"/>
          <p:cNvSpPr>
            <a:spLocks noGrp="1" noChangeArrowheads="1"/>
          </p:cNvSpPr>
          <p:nvPr>
            <p:ph type="title"/>
          </p:nvPr>
        </p:nvSpPr>
        <p:spPr bwMode="auto">
          <a:xfrm>
            <a:off x="511175" y="285750"/>
            <a:ext cx="813117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16338" numCol="1" anchor="t" anchorCtr="0" compatLnSpc="1">
            <a:prstTxWarp prst="textNoShape">
              <a:avLst/>
            </a:prstTxWarp>
          </a:bodyPr>
          <a:lstStyle/>
          <a:p>
            <a:pPr lvl="0"/>
            <a:r>
              <a:rPr lang="en-GB" altLang="fr-FR"/>
              <a:t>Click to edit Master title style</a:t>
            </a:r>
          </a:p>
        </p:txBody>
      </p:sp>
      <p:sp>
        <p:nvSpPr>
          <p:cNvPr id="5123" name="Rectangle 365"/>
          <p:cNvSpPr>
            <a:spLocks noGrp="1" noChangeArrowheads="1"/>
          </p:cNvSpPr>
          <p:nvPr>
            <p:ph type="body" idx="1"/>
          </p:nvPr>
        </p:nvSpPr>
        <p:spPr bwMode="auto">
          <a:xfrm>
            <a:off x="508000" y="1249363"/>
            <a:ext cx="8128000" cy="497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9605" rIns="0" bIns="0" numCol="1" anchor="t" anchorCtr="0" compatLnSpc="1">
            <a:prstTxWarp prst="textNoShape">
              <a:avLst/>
            </a:prstTxWarp>
          </a:bodyPr>
          <a:lstStyle/>
          <a:p>
            <a:pPr lvl="0"/>
            <a:r>
              <a:rPr lang="en-GB" altLang="fr-FR"/>
              <a:t>Click to edit Master text styles</a:t>
            </a:r>
          </a:p>
          <a:p>
            <a:pPr lvl="1"/>
            <a:r>
              <a:rPr lang="en-GB" altLang="fr-FR"/>
              <a:t>Click to edit Master text styles</a:t>
            </a:r>
          </a:p>
          <a:p>
            <a:pPr lvl="2"/>
            <a:r>
              <a:rPr lang="en-GB" altLang="fr-FR"/>
              <a:t>Click to edit Master text styles</a:t>
            </a:r>
          </a:p>
          <a:p>
            <a:pPr lvl="3"/>
            <a:r>
              <a:rPr lang="en-GB" altLang="fr-FR"/>
              <a:t>Click to edit Master text styles</a:t>
            </a:r>
          </a:p>
        </p:txBody>
      </p:sp>
      <p:sp>
        <p:nvSpPr>
          <p:cNvPr id="5124" name="Rectangle 396"/>
          <p:cNvSpPr>
            <a:spLocks noChangeArrowheads="1"/>
          </p:cNvSpPr>
          <p:nvPr/>
        </p:nvSpPr>
        <p:spPr bwMode="auto">
          <a:xfrm>
            <a:off x="4471988" y="6415088"/>
            <a:ext cx="206375" cy="138112"/>
          </a:xfrm>
          <a:prstGeom prst="rect">
            <a:avLst/>
          </a:prstGeom>
          <a:noFill/>
          <a:ln>
            <a:noFill/>
          </a:ln>
        </p:spPr>
        <p:txBody>
          <a:bodyPr wrap="none" lIns="0" tIns="0" rIns="0" bIns="0" anchor="ctr">
            <a:spAutoFit/>
          </a:bodyPr>
          <a:lstStyle>
            <a:lvl1pPr defTabSz="819150">
              <a:defRPr sz="2400">
                <a:solidFill>
                  <a:schemeClr val="tx1"/>
                </a:solidFill>
                <a:latin typeface="Times New Roman" panose="02020603050405020304" pitchFamily="18" charset="0"/>
              </a:defRPr>
            </a:lvl1pPr>
            <a:lvl2pPr defTabSz="819150">
              <a:defRPr sz="2400">
                <a:solidFill>
                  <a:schemeClr val="tx1"/>
                </a:solidFill>
                <a:latin typeface="Times New Roman" panose="02020603050405020304" pitchFamily="18" charset="0"/>
              </a:defRPr>
            </a:lvl2pPr>
            <a:lvl3pPr defTabSz="819150">
              <a:defRPr sz="2400">
                <a:solidFill>
                  <a:schemeClr val="tx1"/>
                </a:solidFill>
                <a:latin typeface="Times New Roman" panose="02020603050405020304" pitchFamily="18" charset="0"/>
              </a:defRPr>
            </a:lvl3pPr>
            <a:lvl4pPr defTabSz="819150">
              <a:defRPr sz="2400">
                <a:solidFill>
                  <a:schemeClr val="tx1"/>
                </a:solidFill>
                <a:latin typeface="Times New Roman" panose="02020603050405020304" pitchFamily="18" charset="0"/>
              </a:defRPr>
            </a:lvl4pPr>
            <a:lvl5pPr defTabSz="819150">
              <a:defRPr sz="2400">
                <a:solidFill>
                  <a:schemeClr val="tx1"/>
                </a:solidFill>
                <a:latin typeface="Times New Roman" panose="02020603050405020304" pitchFamily="18" charset="0"/>
              </a:defRPr>
            </a:lvl5pPr>
            <a:lvl6pPr marL="2284413" indent="1588" defTabSz="8191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191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191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1915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fld id="{1A616B23-23E7-4401-B66F-11ABA220DB6F}" type="slidenum">
              <a:rPr lang="en-GB" altLang="fr-FR" sz="900" smtClean="0">
                <a:solidFill>
                  <a:srgbClr val="000000"/>
                </a:solidFill>
                <a:latin typeface="Arial" panose="020B0604020202020204" pitchFamily="34" charset="0"/>
              </a:rPr>
              <a:pPr algn="ctr">
                <a:defRPr/>
              </a:pPr>
              <a:t>‹N°›</a:t>
            </a:fld>
            <a:endParaRPr lang="en-GB" altLang="fr-FR" sz="900">
              <a:solidFill>
                <a:srgbClr val="000000"/>
              </a:solidFill>
              <a:latin typeface="Arial" panose="020B0604020202020204" pitchFamily="34" charset="0"/>
            </a:endParaRPr>
          </a:p>
        </p:txBody>
      </p:sp>
      <p:sp>
        <p:nvSpPr>
          <p:cNvPr id="940037" name="Rectangle 5"/>
          <p:cNvSpPr>
            <a:spLocks noGrp="1" noChangeArrowheads="1"/>
          </p:cNvSpPr>
          <p:nvPr>
            <p:ph type="ftr" sz="quarter" idx="3"/>
          </p:nvPr>
        </p:nvSpPr>
        <p:spPr bwMode="auto">
          <a:xfrm>
            <a:off x="8632825" y="6403975"/>
            <a:ext cx="0" cy="139700"/>
          </a:xfrm>
          <a:prstGeom prst="rect">
            <a:avLst/>
          </a:prstGeom>
          <a:noFill/>
          <a:ln>
            <a:noFill/>
          </a:ln>
          <a:effectLst/>
        </p:spPr>
        <p:txBody>
          <a:bodyPr vert="horz" wrap="none" lIns="0" tIns="0" rIns="0" bIns="0" numCol="1" anchor="t" anchorCtr="0" compatLnSpc="1">
            <a:prstTxWarp prst="textNoShape">
              <a:avLst/>
            </a:prstTxWarp>
            <a:spAutoFit/>
          </a:bodyPr>
          <a:lstStyle>
            <a:lvl1pPr algn="r" defTabSz="819150">
              <a:defRPr sz="900" b="1">
                <a:solidFill>
                  <a:srgbClr val="A5A6A9"/>
                </a:solidFill>
                <a:latin typeface="Arial" panose="020B0604020202020204" pitchFamily="34" charset="0"/>
              </a:defRPr>
            </a:lvl1pPr>
          </a:lstStyle>
          <a:p>
            <a:pPr>
              <a:defRPr/>
            </a:pPr>
            <a:endParaRPr lang="en-GB" altLang="fr-FR"/>
          </a:p>
        </p:txBody>
      </p:sp>
      <p:sp>
        <p:nvSpPr>
          <p:cNvPr id="5126" name="Rectangle 85"/>
          <p:cNvSpPr>
            <a:spLocks noChangeArrowheads="1"/>
          </p:cNvSpPr>
          <p:nvPr/>
        </p:nvSpPr>
        <p:spPr bwMode="auto">
          <a:xfrm>
            <a:off x="282575" y="0"/>
            <a:ext cx="141288" cy="522288"/>
          </a:xfrm>
          <a:prstGeom prst="rect">
            <a:avLst/>
          </a:prstGeom>
          <a:solidFill>
            <a:schemeClr val="tx2"/>
          </a:solidFill>
          <a:ln>
            <a:noFill/>
          </a:ln>
        </p:spPr>
        <p:txBody>
          <a:bodyPr wrap="none" lIns="86996" tIns="43505" rIns="86996" bIns="43505" anchor="ctr"/>
          <a:lstStyle>
            <a:lvl1pPr defTabSz="746125">
              <a:defRPr sz="2400">
                <a:solidFill>
                  <a:schemeClr val="tx1"/>
                </a:solidFill>
                <a:latin typeface="Times New Roman" panose="02020603050405020304" pitchFamily="18" charset="0"/>
              </a:defRPr>
            </a:lvl1pPr>
            <a:lvl2pPr defTabSz="746125">
              <a:defRPr sz="2400">
                <a:solidFill>
                  <a:schemeClr val="tx1"/>
                </a:solidFill>
                <a:latin typeface="Times New Roman" panose="02020603050405020304" pitchFamily="18" charset="0"/>
              </a:defRPr>
            </a:lvl2pPr>
            <a:lvl3pPr defTabSz="746125">
              <a:defRPr sz="2400">
                <a:solidFill>
                  <a:schemeClr val="tx1"/>
                </a:solidFill>
                <a:latin typeface="Times New Roman" panose="02020603050405020304" pitchFamily="18" charset="0"/>
              </a:defRPr>
            </a:lvl3pPr>
            <a:lvl4pPr defTabSz="746125">
              <a:defRPr sz="2400">
                <a:solidFill>
                  <a:schemeClr val="tx1"/>
                </a:solidFill>
                <a:latin typeface="Times New Roman" panose="02020603050405020304" pitchFamily="18" charset="0"/>
              </a:defRPr>
            </a:lvl4pPr>
            <a:lvl5pPr defTabSz="746125">
              <a:defRPr sz="2400">
                <a:solidFill>
                  <a:schemeClr val="tx1"/>
                </a:solidFill>
                <a:latin typeface="Times New Roman" panose="02020603050405020304" pitchFamily="18" charset="0"/>
              </a:defRPr>
            </a:lvl5pPr>
            <a:lvl6pPr marL="2284413" indent="1588" defTabSz="746125"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46125"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46125"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46125"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fr-FR" altLang="fr-FR" sz="1200">
              <a:solidFill>
                <a:srgbClr val="008000"/>
              </a:solidFill>
              <a:latin typeface="Arial" panose="020B0604020202020204" pitchFamily="34" charset="0"/>
            </a:endParaRPr>
          </a:p>
        </p:txBody>
      </p:sp>
      <p:sp>
        <p:nvSpPr>
          <p:cNvPr id="2" name="MSIPCMContentMarking" descr="{&quot;HashCode&quot;:-805422396,&quot;Placement&quot;:&quot;Footer&quot;,&quot;Top&quot;:519.343,&quot;Left&quot;:334.760162,&quot;SlideWidth&quot;:720,&quot;SlideHeight&quot;:540}"/>
          <p:cNvSpPr txBox="1"/>
          <p:nvPr userDrawn="1"/>
        </p:nvSpPr>
        <p:spPr>
          <a:xfrm>
            <a:off x="4251454" y="6595656"/>
            <a:ext cx="641091" cy="262344"/>
          </a:xfrm>
          <a:prstGeom prst="rect">
            <a:avLst/>
          </a:prstGeom>
          <a:noFill/>
        </p:spPr>
        <p:txBody>
          <a:bodyPr vert="horz" wrap="square" lIns="0" tIns="0" rIns="0" bIns="0" rtlCol="0" anchor="ctr" anchorCtr="1">
            <a:spAutoFit/>
          </a:bodyPr>
          <a:lstStyle/>
          <a:p>
            <a:pPr algn="ctr">
              <a:spcBef>
                <a:spcPct val="0"/>
              </a:spcBef>
              <a:spcAft>
                <a:spcPct val="0"/>
              </a:spcAft>
            </a:pPr>
            <a:r>
              <a:rPr lang="fr-FR" sz="1000">
                <a:solidFill>
                  <a:srgbClr val="000000"/>
                </a:solidFill>
                <a:latin typeface="Calibri" panose="020F0502020204030204" pitchFamily="34" charset="0"/>
              </a:rPr>
              <a:t>PUBLIC</a:t>
            </a:r>
          </a:p>
        </p:txBody>
      </p:sp>
    </p:spTree>
  </p:cSld>
  <p:clrMap bg1="lt1" tx1="dk1" bg2="lt2" tx2="dk2" accent1="accent1" accent2="accent2" accent3="accent3" accent4="accent4" accent5="accent5" accent6="accent6" hlink="hlink" folHlink="folHlink"/>
  <p:sldLayoutIdLst>
    <p:sldLayoutId id="2147485530" r:id="rId1"/>
    <p:sldLayoutId id="2147485531" r:id="rId2"/>
    <p:sldLayoutId id="2147485533" r:id="rId3"/>
    <p:sldLayoutId id="2147485534" r:id="rId4"/>
    <p:sldLayoutId id="2147485535" r:id="rId5"/>
  </p:sldLayoutIdLst>
  <p:hf sldNum="0" hdr="0" dt="0"/>
  <p:txStyles>
    <p:titleStyle>
      <a:lvl1pPr algn="l" defTabSz="1058863" rtl="0" eaLnBrk="0" fontAlgn="base" hangingPunct="0">
        <a:lnSpc>
          <a:spcPct val="90000"/>
        </a:lnSpc>
        <a:spcBef>
          <a:spcPct val="0"/>
        </a:spcBef>
        <a:spcAft>
          <a:spcPct val="0"/>
        </a:spcAft>
        <a:defRPr sz="1900">
          <a:solidFill>
            <a:schemeClr val="tx2"/>
          </a:solidFill>
          <a:latin typeface="Arial" panose="020B0604020202020204" pitchFamily="34" charset="0"/>
          <a:ea typeface="+mj-ea"/>
          <a:cs typeface="Arial" panose="020B0604020202020204" pitchFamily="34" charset="0"/>
        </a:defRPr>
      </a:lvl1pPr>
      <a:lvl2pPr algn="l" defTabSz="1058863" rtl="0" eaLnBrk="0" fontAlgn="base" hangingPunct="0">
        <a:lnSpc>
          <a:spcPct val="90000"/>
        </a:lnSpc>
        <a:spcBef>
          <a:spcPct val="0"/>
        </a:spcBef>
        <a:spcAft>
          <a:spcPct val="0"/>
        </a:spcAft>
        <a:defRPr sz="1900">
          <a:solidFill>
            <a:schemeClr val="tx2"/>
          </a:solidFill>
          <a:latin typeface="Arial" panose="020B0604020202020204" pitchFamily="34" charset="0"/>
          <a:cs typeface="Arial" panose="020B0604020202020204" pitchFamily="34" charset="0"/>
        </a:defRPr>
      </a:lvl2pPr>
      <a:lvl3pPr algn="l" defTabSz="1058863" rtl="0" eaLnBrk="0" fontAlgn="base" hangingPunct="0">
        <a:lnSpc>
          <a:spcPct val="90000"/>
        </a:lnSpc>
        <a:spcBef>
          <a:spcPct val="0"/>
        </a:spcBef>
        <a:spcAft>
          <a:spcPct val="0"/>
        </a:spcAft>
        <a:defRPr sz="1900">
          <a:solidFill>
            <a:schemeClr val="tx2"/>
          </a:solidFill>
          <a:latin typeface="Arial" panose="020B0604020202020204" pitchFamily="34" charset="0"/>
          <a:cs typeface="Arial" panose="020B0604020202020204" pitchFamily="34" charset="0"/>
        </a:defRPr>
      </a:lvl3pPr>
      <a:lvl4pPr algn="l" defTabSz="1058863" rtl="0" eaLnBrk="0" fontAlgn="base" hangingPunct="0">
        <a:lnSpc>
          <a:spcPct val="90000"/>
        </a:lnSpc>
        <a:spcBef>
          <a:spcPct val="0"/>
        </a:spcBef>
        <a:spcAft>
          <a:spcPct val="0"/>
        </a:spcAft>
        <a:defRPr sz="1900">
          <a:solidFill>
            <a:schemeClr val="tx2"/>
          </a:solidFill>
          <a:latin typeface="Arial" panose="020B0604020202020204" pitchFamily="34" charset="0"/>
          <a:cs typeface="Arial" panose="020B0604020202020204" pitchFamily="34" charset="0"/>
        </a:defRPr>
      </a:lvl4pPr>
      <a:lvl5pPr algn="l" defTabSz="1058863" rtl="0" eaLnBrk="0" fontAlgn="base" hangingPunct="0">
        <a:lnSpc>
          <a:spcPct val="90000"/>
        </a:lnSpc>
        <a:spcBef>
          <a:spcPct val="0"/>
        </a:spcBef>
        <a:spcAft>
          <a:spcPct val="0"/>
        </a:spcAft>
        <a:defRPr sz="1900">
          <a:solidFill>
            <a:schemeClr val="tx2"/>
          </a:solidFill>
          <a:latin typeface="Arial" panose="020B0604020202020204" pitchFamily="34" charset="0"/>
          <a:cs typeface="Arial" panose="020B0604020202020204" pitchFamily="34" charset="0"/>
        </a:defRPr>
      </a:lvl5pPr>
      <a:lvl6pPr marL="400736" algn="l" defTabSz="1058889" rtl="0" eaLnBrk="0" fontAlgn="base" hangingPunct="0">
        <a:lnSpc>
          <a:spcPct val="90000"/>
        </a:lnSpc>
        <a:spcBef>
          <a:spcPct val="0"/>
        </a:spcBef>
        <a:spcAft>
          <a:spcPct val="0"/>
        </a:spcAft>
        <a:defRPr sz="1800">
          <a:solidFill>
            <a:schemeClr val="tx2"/>
          </a:solidFill>
          <a:latin typeface="Arial" charset="0"/>
          <a:cs typeface="Arial" charset="0"/>
        </a:defRPr>
      </a:lvl6pPr>
      <a:lvl7pPr marL="801472" algn="l" defTabSz="1058889" rtl="0" eaLnBrk="0" fontAlgn="base" hangingPunct="0">
        <a:lnSpc>
          <a:spcPct val="90000"/>
        </a:lnSpc>
        <a:spcBef>
          <a:spcPct val="0"/>
        </a:spcBef>
        <a:spcAft>
          <a:spcPct val="0"/>
        </a:spcAft>
        <a:defRPr sz="1800">
          <a:solidFill>
            <a:schemeClr val="tx2"/>
          </a:solidFill>
          <a:latin typeface="Arial" charset="0"/>
          <a:cs typeface="Arial" charset="0"/>
        </a:defRPr>
      </a:lvl7pPr>
      <a:lvl8pPr marL="1202207" algn="l" defTabSz="1058889" rtl="0" eaLnBrk="0" fontAlgn="base" hangingPunct="0">
        <a:lnSpc>
          <a:spcPct val="90000"/>
        </a:lnSpc>
        <a:spcBef>
          <a:spcPct val="0"/>
        </a:spcBef>
        <a:spcAft>
          <a:spcPct val="0"/>
        </a:spcAft>
        <a:defRPr sz="1800">
          <a:solidFill>
            <a:schemeClr val="tx2"/>
          </a:solidFill>
          <a:latin typeface="Arial" charset="0"/>
          <a:cs typeface="Arial" charset="0"/>
        </a:defRPr>
      </a:lvl8pPr>
      <a:lvl9pPr marL="1602943" algn="l" defTabSz="1058889" rtl="0" eaLnBrk="0" fontAlgn="base" hangingPunct="0">
        <a:lnSpc>
          <a:spcPct val="90000"/>
        </a:lnSpc>
        <a:spcBef>
          <a:spcPct val="0"/>
        </a:spcBef>
        <a:spcAft>
          <a:spcPct val="0"/>
        </a:spcAft>
        <a:defRPr sz="1800">
          <a:solidFill>
            <a:schemeClr val="tx2"/>
          </a:solidFill>
          <a:latin typeface="Arial" charset="0"/>
          <a:cs typeface="Arial" charset="0"/>
        </a:defRPr>
      </a:lvl9pPr>
    </p:titleStyle>
    <p:bodyStyle>
      <a:lvl1pPr marL="163513" indent="-163513" algn="l" defTabSz="819150" rtl="0" eaLnBrk="0" fontAlgn="base" hangingPunct="0">
        <a:spcBef>
          <a:spcPct val="20000"/>
        </a:spcBef>
        <a:spcAft>
          <a:spcPct val="0"/>
        </a:spcAft>
        <a:buClr>
          <a:schemeClr val="tx2"/>
        </a:buClr>
        <a:buFont typeface="Arial" panose="020B0604020202020204" pitchFamily="34" charset="0"/>
        <a:buChar char="•"/>
        <a:defRPr sz="1400">
          <a:solidFill>
            <a:schemeClr val="tx1"/>
          </a:solidFill>
          <a:latin typeface="Arial" panose="020B0604020202020204" pitchFamily="34" charset="0"/>
          <a:ea typeface="+mn-ea"/>
          <a:cs typeface="Arial" panose="020B0604020202020204" pitchFamily="34" charset="0"/>
        </a:defRPr>
      </a:lvl1pPr>
      <a:lvl2pPr marL="325438" indent="-160338" algn="l" defTabSz="819150" rtl="0" eaLnBrk="0" fontAlgn="base" hangingPunct="0">
        <a:spcBef>
          <a:spcPct val="20000"/>
        </a:spcBef>
        <a:spcAft>
          <a:spcPct val="0"/>
        </a:spcAft>
        <a:buClr>
          <a:schemeClr val="tx2"/>
        </a:buClr>
        <a:buChar char="–"/>
        <a:defRPr sz="1200">
          <a:solidFill>
            <a:schemeClr val="tx1"/>
          </a:solidFill>
          <a:latin typeface="Arial" panose="020B0604020202020204" pitchFamily="34" charset="0"/>
          <a:cs typeface="Arial" panose="020B0604020202020204" pitchFamily="34" charset="0"/>
        </a:defRPr>
      </a:lvl2pPr>
      <a:lvl3pPr marL="488950" indent="-160338" algn="l" defTabSz="819150" rtl="0" eaLnBrk="0" fontAlgn="base" hangingPunct="0">
        <a:spcBef>
          <a:spcPct val="20000"/>
        </a:spcBef>
        <a:spcAft>
          <a:spcPct val="0"/>
        </a:spcAft>
        <a:buClr>
          <a:schemeClr val="tx2"/>
        </a:buClr>
        <a:buChar char="–"/>
        <a:defRPr sz="1100">
          <a:solidFill>
            <a:schemeClr val="tx1"/>
          </a:solidFill>
          <a:latin typeface="Arial" panose="020B0604020202020204" pitchFamily="34" charset="0"/>
          <a:cs typeface="Arial" panose="020B0604020202020204" pitchFamily="34" charset="0"/>
        </a:defRPr>
      </a:lvl3pPr>
      <a:lvl4pPr marL="652463" indent="-161925" algn="l" defTabSz="819150" rtl="0" eaLnBrk="0" fontAlgn="base" hangingPunct="0">
        <a:spcBef>
          <a:spcPct val="20000"/>
        </a:spcBef>
        <a:spcAft>
          <a:spcPct val="0"/>
        </a:spcAft>
        <a:buClr>
          <a:schemeClr val="tx2"/>
        </a:buClr>
        <a:buChar char="–"/>
        <a:defRPr sz="900">
          <a:solidFill>
            <a:schemeClr val="tx1"/>
          </a:solidFill>
          <a:latin typeface="Arial" panose="020B0604020202020204" pitchFamily="34" charset="0"/>
          <a:cs typeface="Arial" panose="020B0604020202020204" pitchFamily="34" charset="0"/>
        </a:defRPr>
      </a:lvl4pPr>
      <a:lvl5pPr marL="1677988" indent="-201613" algn="l" defTabSz="819150" rtl="0" eaLnBrk="0" fontAlgn="base" hangingPunct="0">
        <a:spcBef>
          <a:spcPct val="20000"/>
        </a:spcBef>
        <a:spcAft>
          <a:spcPct val="0"/>
        </a:spcAft>
        <a:buClr>
          <a:schemeClr val="tx2"/>
        </a:buClr>
        <a:buChar char="–"/>
        <a:defRPr sz="1100">
          <a:solidFill>
            <a:schemeClr val="tx1"/>
          </a:solidFill>
          <a:latin typeface="Arial" panose="020B0604020202020204" pitchFamily="34" charset="0"/>
          <a:cs typeface="Arial" panose="020B0604020202020204" pitchFamily="34" charset="0"/>
        </a:defRPr>
      </a:lvl5pPr>
      <a:lvl6pPr marL="2080209" indent="-203151" algn="l" defTabSz="819561" rtl="0" eaLnBrk="0" fontAlgn="base" hangingPunct="0">
        <a:spcBef>
          <a:spcPct val="20000"/>
        </a:spcBef>
        <a:spcAft>
          <a:spcPct val="0"/>
        </a:spcAft>
        <a:buClr>
          <a:schemeClr val="tx2"/>
        </a:buClr>
        <a:buChar char="–"/>
        <a:defRPr sz="1100">
          <a:solidFill>
            <a:schemeClr val="tx1"/>
          </a:solidFill>
          <a:latin typeface="+mn-lt"/>
          <a:cs typeface="+mn-cs"/>
        </a:defRPr>
      </a:lvl6pPr>
      <a:lvl7pPr marL="2480945" indent="-203151" algn="l" defTabSz="819561" rtl="0" eaLnBrk="0" fontAlgn="base" hangingPunct="0">
        <a:spcBef>
          <a:spcPct val="20000"/>
        </a:spcBef>
        <a:spcAft>
          <a:spcPct val="0"/>
        </a:spcAft>
        <a:buClr>
          <a:schemeClr val="tx2"/>
        </a:buClr>
        <a:buChar char="–"/>
        <a:defRPr sz="1100">
          <a:solidFill>
            <a:schemeClr val="tx1"/>
          </a:solidFill>
          <a:latin typeface="+mn-lt"/>
          <a:cs typeface="+mn-cs"/>
        </a:defRPr>
      </a:lvl7pPr>
      <a:lvl8pPr marL="2881680" indent="-203151" algn="l" defTabSz="819561" rtl="0" eaLnBrk="0" fontAlgn="base" hangingPunct="0">
        <a:spcBef>
          <a:spcPct val="20000"/>
        </a:spcBef>
        <a:spcAft>
          <a:spcPct val="0"/>
        </a:spcAft>
        <a:buClr>
          <a:schemeClr val="tx2"/>
        </a:buClr>
        <a:buChar char="–"/>
        <a:defRPr sz="1100">
          <a:solidFill>
            <a:schemeClr val="tx1"/>
          </a:solidFill>
          <a:latin typeface="+mn-lt"/>
          <a:cs typeface="+mn-cs"/>
        </a:defRPr>
      </a:lvl8pPr>
      <a:lvl9pPr marL="3282416" indent="-203151" algn="l" defTabSz="819561" rtl="0" eaLnBrk="0" fontAlgn="base" hangingPunct="0">
        <a:spcBef>
          <a:spcPct val="20000"/>
        </a:spcBef>
        <a:spcAft>
          <a:spcPct val="0"/>
        </a:spcAft>
        <a:buClr>
          <a:schemeClr val="tx2"/>
        </a:buClr>
        <a:buChar char="–"/>
        <a:defRPr sz="1100">
          <a:solidFill>
            <a:schemeClr val="tx1"/>
          </a:solidFill>
          <a:latin typeface="+mn-lt"/>
          <a:cs typeface="+mn-cs"/>
        </a:defRPr>
      </a:lvl9pPr>
    </p:bodyStyle>
    <p:otherStyle>
      <a:defPPr>
        <a:defRPr lang="fr-FR"/>
      </a:defPPr>
      <a:lvl1pPr marL="0" algn="l" defTabSz="801472" rtl="0" eaLnBrk="1" latinLnBrk="0" hangingPunct="1">
        <a:defRPr sz="1600" kern="1200">
          <a:solidFill>
            <a:schemeClr val="tx1"/>
          </a:solidFill>
          <a:latin typeface="+mn-lt"/>
          <a:ea typeface="+mn-ea"/>
          <a:cs typeface="+mn-cs"/>
        </a:defRPr>
      </a:lvl1pPr>
      <a:lvl2pPr marL="400736" algn="l" defTabSz="801472" rtl="0" eaLnBrk="1" latinLnBrk="0" hangingPunct="1">
        <a:defRPr sz="1600" kern="1200">
          <a:solidFill>
            <a:schemeClr val="tx1"/>
          </a:solidFill>
          <a:latin typeface="+mn-lt"/>
          <a:ea typeface="+mn-ea"/>
          <a:cs typeface="+mn-cs"/>
        </a:defRPr>
      </a:lvl2pPr>
      <a:lvl3pPr marL="801472" algn="l" defTabSz="801472" rtl="0" eaLnBrk="1" latinLnBrk="0" hangingPunct="1">
        <a:defRPr sz="1600" kern="1200">
          <a:solidFill>
            <a:schemeClr val="tx1"/>
          </a:solidFill>
          <a:latin typeface="+mn-lt"/>
          <a:ea typeface="+mn-ea"/>
          <a:cs typeface="+mn-cs"/>
        </a:defRPr>
      </a:lvl3pPr>
      <a:lvl4pPr marL="1202207" algn="l" defTabSz="801472" rtl="0" eaLnBrk="1" latinLnBrk="0" hangingPunct="1">
        <a:defRPr sz="1600" kern="1200">
          <a:solidFill>
            <a:schemeClr val="tx1"/>
          </a:solidFill>
          <a:latin typeface="+mn-lt"/>
          <a:ea typeface="+mn-ea"/>
          <a:cs typeface="+mn-cs"/>
        </a:defRPr>
      </a:lvl4pPr>
      <a:lvl5pPr marL="1602943" algn="l" defTabSz="801472" rtl="0" eaLnBrk="1" latinLnBrk="0" hangingPunct="1">
        <a:defRPr sz="1600" kern="1200">
          <a:solidFill>
            <a:schemeClr val="tx1"/>
          </a:solidFill>
          <a:latin typeface="+mn-lt"/>
          <a:ea typeface="+mn-ea"/>
          <a:cs typeface="+mn-cs"/>
        </a:defRPr>
      </a:lvl5pPr>
      <a:lvl6pPr marL="2003679" algn="l" defTabSz="801472" rtl="0" eaLnBrk="1" latinLnBrk="0" hangingPunct="1">
        <a:defRPr sz="1600" kern="1200">
          <a:solidFill>
            <a:schemeClr val="tx1"/>
          </a:solidFill>
          <a:latin typeface="+mn-lt"/>
          <a:ea typeface="+mn-ea"/>
          <a:cs typeface="+mn-cs"/>
        </a:defRPr>
      </a:lvl6pPr>
      <a:lvl7pPr marL="2404415" algn="l" defTabSz="801472" rtl="0" eaLnBrk="1" latinLnBrk="0" hangingPunct="1">
        <a:defRPr sz="1600" kern="1200">
          <a:solidFill>
            <a:schemeClr val="tx1"/>
          </a:solidFill>
          <a:latin typeface="+mn-lt"/>
          <a:ea typeface="+mn-ea"/>
          <a:cs typeface="+mn-cs"/>
        </a:defRPr>
      </a:lvl7pPr>
      <a:lvl8pPr marL="2805151" algn="l" defTabSz="801472" rtl="0" eaLnBrk="1" latinLnBrk="0" hangingPunct="1">
        <a:defRPr sz="1600" kern="1200">
          <a:solidFill>
            <a:schemeClr val="tx1"/>
          </a:solidFill>
          <a:latin typeface="+mn-lt"/>
          <a:ea typeface="+mn-ea"/>
          <a:cs typeface="+mn-cs"/>
        </a:defRPr>
      </a:lvl8pPr>
      <a:lvl9pPr marL="3205886" algn="l" defTabSz="801472" rtl="0" eaLnBrk="1" latinLnBrk="0" hangingPunct="1">
        <a:defRPr sz="1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6146" name="Background grid" hidden="1"/>
          <p:cNvGrpSpPr>
            <a:grpSpLocks/>
          </p:cNvGrpSpPr>
          <p:nvPr/>
        </p:nvGrpSpPr>
        <p:grpSpPr bwMode="auto">
          <a:xfrm>
            <a:off x="508000" y="274638"/>
            <a:ext cx="8128000" cy="6402387"/>
            <a:chOff x="558800" y="311150"/>
            <a:chExt cx="8940038" cy="7256463"/>
          </a:xfrm>
        </p:grpSpPr>
        <p:sp>
          <p:nvSpPr>
            <p:cNvPr id="26" name="Rectangle 443" hidden="1"/>
            <p:cNvSpPr>
              <a:spLocks noChangeArrowheads="1"/>
            </p:cNvSpPr>
            <p:nvPr userDrawn="1"/>
          </p:nvSpPr>
          <p:spPr bwMode="auto">
            <a:xfrm>
              <a:off x="558800" y="7285128"/>
              <a:ext cx="3244256" cy="282485"/>
            </a:xfrm>
            <a:prstGeom prst="rect">
              <a:avLst/>
            </a:prstGeom>
            <a:noFill/>
            <a:ln w="9525">
              <a:solidFill>
                <a:srgbClr val="A5A6A9"/>
              </a:solidFill>
              <a:miter lim="800000"/>
              <a:headEnd/>
              <a:tailEnd/>
            </a:ln>
          </p:spPr>
          <p:txBody>
            <a:bodyPr lIns="0" tIns="0" rIns="0" bIns="0"/>
            <a:lstStyle>
              <a:lvl1pPr defTabSz="727075">
                <a:defRPr sz="2400">
                  <a:solidFill>
                    <a:schemeClr val="tx1"/>
                  </a:solidFill>
                  <a:latin typeface="Times New Roman" panose="02020603050405020304" pitchFamily="18" charset="0"/>
                </a:defRPr>
              </a:lvl1pPr>
              <a:lvl2pPr defTabSz="727075">
                <a:defRPr sz="2400">
                  <a:solidFill>
                    <a:schemeClr val="tx1"/>
                  </a:solidFill>
                  <a:latin typeface="Times New Roman" panose="02020603050405020304" pitchFamily="18" charset="0"/>
                </a:defRPr>
              </a:lvl2pPr>
              <a:lvl3pPr defTabSz="727075">
                <a:defRPr sz="2400">
                  <a:solidFill>
                    <a:schemeClr val="tx1"/>
                  </a:solidFill>
                  <a:latin typeface="Times New Roman" panose="02020603050405020304" pitchFamily="18" charset="0"/>
                </a:defRPr>
              </a:lvl3pPr>
              <a:lvl4pPr defTabSz="727075">
                <a:defRPr sz="2400">
                  <a:solidFill>
                    <a:schemeClr val="tx1"/>
                  </a:solidFill>
                  <a:latin typeface="Times New Roman" panose="02020603050405020304" pitchFamily="18" charset="0"/>
                </a:defRPr>
              </a:lvl4pPr>
              <a:lvl5pPr defTabSz="727075">
                <a:defRPr sz="2400">
                  <a:solidFill>
                    <a:schemeClr val="tx1"/>
                  </a:solidFill>
                  <a:latin typeface="Times New Roman" panose="02020603050405020304" pitchFamily="18" charset="0"/>
                </a:defRPr>
              </a:lvl5pPr>
              <a:lvl6pPr marL="2284413" indent="1588" defTabSz="727075"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27075"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27075"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27075"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GB" altLang="zh-CN" sz="700">
                  <a:solidFill>
                    <a:srgbClr val="A5A6A9"/>
                  </a:solidFill>
                  <a:latin typeface="Arial" panose="020B0604020202020204" pitchFamily="34" charset="0"/>
                  <a:ea typeface="SimHei" panose="02010609060101010101" pitchFamily="49" charset="-122"/>
                </a:rPr>
                <a:t>Delete grid from slide master prior to printing</a:t>
              </a:r>
            </a:p>
            <a:p>
              <a:pPr>
                <a:defRPr/>
              </a:pPr>
              <a:r>
                <a:rPr lang="en-GB" altLang="zh-CN" sz="700" b="1">
                  <a:solidFill>
                    <a:srgbClr val="A5A6A9"/>
                  </a:solidFill>
                  <a:latin typeface="Arial" panose="020B0604020202020204" pitchFamily="34" charset="0"/>
                  <a:ea typeface="SimHei" panose="02010609060101010101" pitchFamily="49" charset="-122"/>
                </a:rPr>
                <a:t>In 2010</a:t>
              </a:r>
              <a:r>
                <a:rPr lang="en-GB" altLang="zh-CN" sz="700">
                  <a:solidFill>
                    <a:srgbClr val="A5A6A9"/>
                  </a:solidFill>
                  <a:latin typeface="Arial" panose="020B0604020202020204" pitchFamily="34" charset="0"/>
                  <a:ea typeface="SimHei" panose="02010609060101010101" pitchFamily="49" charset="-122"/>
                </a:rPr>
                <a:t> select </a:t>
              </a:r>
              <a:r>
                <a:rPr lang="en-GB" altLang="zh-CN" sz="700" b="1">
                  <a:solidFill>
                    <a:srgbClr val="A5A6A9"/>
                  </a:solidFill>
                  <a:latin typeface="Arial" panose="020B0604020202020204" pitchFamily="34" charset="0"/>
                  <a:ea typeface="SimHei" panose="02010609060101010101" pitchFamily="49" charset="-122"/>
                </a:rPr>
                <a:t>View &gt; Slide Master</a:t>
              </a:r>
              <a:r>
                <a:rPr lang="en-GB" altLang="zh-CN" sz="700">
                  <a:solidFill>
                    <a:srgbClr val="A5A6A9"/>
                  </a:solidFill>
                  <a:latin typeface="Arial" panose="020B0604020202020204" pitchFamily="34" charset="0"/>
                  <a:ea typeface="SimHei" panose="02010609060101010101" pitchFamily="49" charset="-122"/>
                </a:rPr>
                <a:t> </a:t>
              </a:r>
              <a:r>
                <a:rPr lang="en-GB" altLang="zh-CN" sz="700" u="sng">
                  <a:solidFill>
                    <a:srgbClr val="A5A6A9"/>
                  </a:solidFill>
                  <a:latin typeface="Arial" panose="020B0604020202020204" pitchFamily="34" charset="0"/>
                  <a:ea typeface="SimHei" panose="02010609060101010101" pitchFamily="49" charset="-122"/>
                </a:rPr>
                <a:t>TWICE</a:t>
              </a:r>
              <a:r>
                <a:rPr lang="en-GB" altLang="zh-CN" sz="700">
                  <a:solidFill>
                    <a:srgbClr val="A5A6A9"/>
                  </a:solidFill>
                  <a:latin typeface="Arial" panose="020B0604020202020204" pitchFamily="34" charset="0"/>
                  <a:ea typeface="SimHei" panose="02010609060101010101" pitchFamily="49" charset="-122"/>
                </a:rPr>
                <a:t> to select/delete grid</a:t>
              </a:r>
            </a:p>
          </p:txBody>
        </p:sp>
        <p:sp>
          <p:nvSpPr>
            <p:cNvPr id="30" name="Rectangle 223" hidden="1"/>
            <p:cNvSpPr>
              <a:spLocks noChangeArrowheads="1"/>
            </p:cNvSpPr>
            <p:nvPr userDrawn="1"/>
          </p:nvSpPr>
          <p:spPr bwMode="auto">
            <a:xfrm>
              <a:off x="558800" y="1437494"/>
              <a:ext cx="4394937"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sp>
          <p:nvSpPr>
            <p:cNvPr id="33" name="Rectangle 446" hidden="1"/>
            <p:cNvSpPr>
              <a:spLocks noChangeArrowheads="1"/>
            </p:cNvSpPr>
            <p:nvPr userDrawn="1"/>
          </p:nvSpPr>
          <p:spPr bwMode="auto">
            <a:xfrm>
              <a:off x="8358634" y="311150"/>
              <a:ext cx="1120997" cy="575767"/>
            </a:xfrm>
            <a:prstGeom prst="rect">
              <a:avLst/>
            </a:prstGeom>
            <a:noFill/>
            <a:ln w="3175">
              <a:solidFill>
                <a:srgbClr val="A5A6A9"/>
              </a:solidFill>
              <a:prstDash val="dash"/>
              <a:miter lim="800000"/>
              <a:headEnd/>
              <a:tailEnd/>
            </a:ln>
          </p:spPr>
          <p:txBody>
            <a:bodyPr lIns="0" tIns="0" rIns="0" bIns="0"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zh-CN" sz="600" b="1">
                  <a:solidFill>
                    <a:srgbClr val="A6A6A6"/>
                  </a:solidFill>
                  <a:latin typeface="Arial" panose="020B0604020202020204" pitchFamily="34" charset="0"/>
                  <a:ea typeface="SimHei" panose="02010609060101010101" pitchFamily="49" charset="-122"/>
                </a:rPr>
                <a:t>Third party logo</a:t>
              </a:r>
            </a:p>
          </p:txBody>
        </p:sp>
        <p:sp>
          <p:nvSpPr>
            <p:cNvPr id="16" name="Rectangle 223" hidden="1"/>
            <p:cNvSpPr>
              <a:spLocks noChangeArrowheads="1"/>
            </p:cNvSpPr>
            <p:nvPr userDrawn="1"/>
          </p:nvSpPr>
          <p:spPr bwMode="auto">
            <a:xfrm>
              <a:off x="5103902" y="1437494"/>
              <a:ext cx="4394936"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sp>
          <p:nvSpPr>
            <p:cNvPr id="17" name="Rectangle 223" hidden="1"/>
            <p:cNvSpPr>
              <a:spLocks noChangeArrowheads="1"/>
            </p:cNvSpPr>
            <p:nvPr userDrawn="1"/>
          </p:nvSpPr>
          <p:spPr bwMode="auto">
            <a:xfrm>
              <a:off x="558800" y="4316329"/>
              <a:ext cx="4394937"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sp>
          <p:nvSpPr>
            <p:cNvPr id="18" name="Rectangle 223" hidden="1"/>
            <p:cNvSpPr>
              <a:spLocks noChangeArrowheads="1"/>
            </p:cNvSpPr>
            <p:nvPr userDrawn="1"/>
          </p:nvSpPr>
          <p:spPr bwMode="auto">
            <a:xfrm>
              <a:off x="5103902" y="4316329"/>
              <a:ext cx="4394936" cy="2734893"/>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fr-FR" sz="600" i="1">
                <a:solidFill>
                  <a:srgbClr val="000000"/>
                </a:solidFill>
                <a:latin typeface="Arial" panose="020B0604020202020204" pitchFamily="34" charset="0"/>
              </a:endParaRPr>
            </a:p>
          </p:txBody>
        </p:sp>
      </p:grpSp>
      <p:sp>
        <p:nvSpPr>
          <p:cNvPr id="24" name="GPS number" hidden="1"/>
          <p:cNvSpPr txBox="1">
            <a:spLocks noChangeArrowheads="1"/>
          </p:cNvSpPr>
          <p:nvPr>
            <p:custDataLst>
              <p:tags r:id="rId11"/>
            </p:custDataLst>
          </p:nvPr>
        </p:nvSpPr>
        <p:spPr bwMode="gray">
          <a:xfrm rot="16200000">
            <a:off x="8609807" y="769143"/>
            <a:ext cx="914400" cy="93663"/>
          </a:xfrm>
          <a:prstGeom prst="rect">
            <a:avLst/>
          </a:prstGeom>
          <a:noFill/>
          <a:ln>
            <a:noFill/>
          </a:ln>
        </p:spPr>
        <p:txBody>
          <a:bodyPr wrap="none" lIns="0" tIns="0" rIns="0" bIns="0" anchor="b"/>
          <a:lstStyle>
            <a:lvl1pPr defTabSz="901700">
              <a:defRPr sz="2400">
                <a:solidFill>
                  <a:schemeClr val="tx1"/>
                </a:solidFill>
                <a:latin typeface="Times New Roman" panose="02020603050405020304" pitchFamily="18" charset="0"/>
              </a:defRPr>
            </a:lvl1pPr>
            <a:lvl2pPr marL="781050" indent="-300038" defTabSz="901700">
              <a:defRPr sz="2400">
                <a:solidFill>
                  <a:schemeClr val="tx1"/>
                </a:solidFill>
                <a:latin typeface="Times New Roman" panose="02020603050405020304" pitchFamily="18" charset="0"/>
              </a:defRPr>
            </a:lvl2pPr>
            <a:lvl3pPr marL="1201738" indent="-241300" defTabSz="901700">
              <a:defRPr sz="2400">
                <a:solidFill>
                  <a:schemeClr val="tx1"/>
                </a:solidFill>
                <a:latin typeface="Times New Roman" panose="02020603050405020304" pitchFamily="18" charset="0"/>
              </a:defRPr>
            </a:lvl3pPr>
            <a:lvl4pPr marL="1682750" indent="-241300" defTabSz="901700">
              <a:defRPr sz="2400">
                <a:solidFill>
                  <a:schemeClr val="tx1"/>
                </a:solidFill>
                <a:latin typeface="Times New Roman" panose="02020603050405020304" pitchFamily="18" charset="0"/>
              </a:defRPr>
            </a:lvl4pPr>
            <a:lvl5pPr marL="2162175" indent="-241300" defTabSz="901700">
              <a:defRPr sz="2400">
                <a:solidFill>
                  <a:schemeClr val="tx1"/>
                </a:solidFill>
                <a:latin typeface="Times New Roman" panose="02020603050405020304" pitchFamily="18" charset="0"/>
              </a:defRPr>
            </a:lvl5pPr>
            <a:lvl6pPr marL="2619375" indent="-241300" defTabSz="901700" eaLnBrk="0" fontAlgn="base" hangingPunct="0">
              <a:spcBef>
                <a:spcPct val="0"/>
              </a:spcBef>
              <a:spcAft>
                <a:spcPct val="0"/>
              </a:spcAft>
              <a:defRPr sz="2400">
                <a:solidFill>
                  <a:schemeClr val="tx1"/>
                </a:solidFill>
                <a:latin typeface="Times New Roman" panose="02020603050405020304" pitchFamily="18" charset="0"/>
              </a:defRPr>
            </a:lvl6pPr>
            <a:lvl7pPr marL="3076575" indent="-241300" defTabSz="901700" eaLnBrk="0" fontAlgn="base" hangingPunct="0">
              <a:spcBef>
                <a:spcPct val="0"/>
              </a:spcBef>
              <a:spcAft>
                <a:spcPct val="0"/>
              </a:spcAft>
              <a:defRPr sz="2400">
                <a:solidFill>
                  <a:schemeClr val="tx1"/>
                </a:solidFill>
                <a:latin typeface="Times New Roman" panose="02020603050405020304" pitchFamily="18" charset="0"/>
              </a:defRPr>
            </a:lvl7pPr>
            <a:lvl8pPr marL="3533775" indent="-241300" defTabSz="901700" eaLnBrk="0" fontAlgn="base" hangingPunct="0">
              <a:spcBef>
                <a:spcPct val="0"/>
              </a:spcBef>
              <a:spcAft>
                <a:spcPct val="0"/>
              </a:spcAft>
              <a:defRPr sz="2400">
                <a:solidFill>
                  <a:schemeClr val="tx1"/>
                </a:solidFill>
                <a:latin typeface="Times New Roman" panose="02020603050405020304" pitchFamily="18" charset="0"/>
              </a:defRPr>
            </a:lvl8pPr>
            <a:lvl9pPr marL="3990975" indent="-241300"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GB" altLang="zh-TW" sz="600">
                <a:solidFill>
                  <a:srgbClr val="A6A6A6"/>
                </a:solidFill>
                <a:latin typeface="Arial" panose="020B0604020202020204" pitchFamily="34" charset="0"/>
                <a:ea typeface="SimHei" panose="02010609060101010101" pitchFamily="49" charset="-122"/>
              </a:rPr>
              <a:t>Insert GPS number here</a:t>
            </a:r>
          </a:p>
        </p:txBody>
      </p:sp>
      <p:sp>
        <p:nvSpPr>
          <p:cNvPr id="27" name="Slide number"/>
          <p:cNvSpPr>
            <a:spLocks noChangeArrowheads="1"/>
          </p:cNvSpPr>
          <p:nvPr/>
        </p:nvSpPr>
        <p:spPr bwMode="gray">
          <a:xfrm>
            <a:off x="4500563" y="6403975"/>
            <a:ext cx="150812" cy="160338"/>
          </a:xfrm>
          <a:prstGeom prst="rect">
            <a:avLst/>
          </a:prstGeom>
          <a:noFill/>
          <a:ln>
            <a:noFill/>
          </a:ln>
        </p:spPr>
        <p:txBody>
          <a:bodyPr wrap="none" lIns="0" tIns="0" rIns="0" bIns="0"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fld id="{221C6941-B710-4813-9CBD-59082387202E}" type="slidenum">
              <a:rPr lang="en-GB" altLang="zh-TW" sz="900" smtClean="0">
                <a:solidFill>
                  <a:srgbClr val="000000"/>
                </a:solidFill>
                <a:latin typeface="Arial" panose="020B0604020202020204" pitchFamily="34" charset="0"/>
                <a:ea typeface="SimHei" panose="02010609060101010101" pitchFamily="49" charset="-122"/>
              </a:rPr>
              <a:pPr algn="ctr">
                <a:defRPr/>
              </a:pPr>
              <a:t>‹N°›</a:t>
            </a:fld>
            <a:endParaRPr lang="en-GB" altLang="zh-TW" sz="900">
              <a:solidFill>
                <a:srgbClr val="000000"/>
              </a:solidFill>
              <a:latin typeface="Arial" panose="020B0604020202020204" pitchFamily="34" charset="0"/>
              <a:ea typeface="SimHei" panose="02010609060101010101" pitchFamily="49" charset="-122"/>
            </a:endParaRPr>
          </a:p>
        </p:txBody>
      </p:sp>
      <p:sp>
        <p:nvSpPr>
          <p:cNvPr id="6149" name="Master text placeholder"/>
          <p:cNvSpPr>
            <a:spLocks noGrp="1"/>
          </p:cNvSpPr>
          <p:nvPr>
            <p:ph type="body" idx="1"/>
          </p:nvPr>
        </p:nvSpPr>
        <p:spPr bwMode="gray">
          <a:xfrm>
            <a:off x="508000" y="1231900"/>
            <a:ext cx="8128000"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p>
        </p:txBody>
      </p:sp>
      <p:sp>
        <p:nvSpPr>
          <p:cNvPr id="6150" name="Slide title"/>
          <p:cNvSpPr>
            <a:spLocks noGrp="1"/>
          </p:cNvSpPr>
          <p:nvPr>
            <p:ph type="title"/>
          </p:nvPr>
        </p:nvSpPr>
        <p:spPr bwMode="auto">
          <a:xfrm>
            <a:off x="514350" y="254000"/>
            <a:ext cx="812165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17987" numCol="1" anchor="t" anchorCtr="0" compatLnSpc="1">
            <a:prstTxWarp prst="textNoShape">
              <a:avLst/>
            </a:prstTxWarp>
          </a:bodyPr>
          <a:lstStyle/>
          <a:p>
            <a:pPr lvl="0"/>
            <a:r>
              <a:rPr lang="en-GB" altLang="fr-FR"/>
              <a:t>Click to edit Master title style</a:t>
            </a:r>
          </a:p>
        </p:txBody>
      </p:sp>
      <p:sp>
        <p:nvSpPr>
          <p:cNvPr id="20" name="Footer Placeholder 3"/>
          <p:cNvSpPr>
            <a:spLocks noGrp="1"/>
          </p:cNvSpPr>
          <p:nvPr>
            <p:ph type="ftr" sz="quarter" idx="3"/>
          </p:nvPr>
        </p:nvSpPr>
        <p:spPr>
          <a:xfrm>
            <a:off x="9498013" y="6403975"/>
            <a:ext cx="2038350" cy="158750"/>
          </a:xfrm>
          <a:prstGeom prst="rect">
            <a:avLst/>
          </a:prstGeom>
        </p:spPr>
        <p:txBody>
          <a:bodyPr vert="horz" wrap="none" lIns="0" tIns="0" rIns="0" bIns="0" numCol="1" anchor="t" anchorCtr="0" compatLnSpc="1">
            <a:prstTxWarp prst="textNoShape">
              <a:avLst/>
            </a:prstTxWarp>
          </a:bodyPr>
          <a:lstStyle>
            <a:lvl1pPr algn="r" defTabSz="793750">
              <a:defRPr sz="900" b="1">
                <a:solidFill>
                  <a:srgbClr val="A5A6A9"/>
                </a:solidFill>
                <a:latin typeface="Arial" panose="020B0604020202020204" pitchFamily="34" charset="0"/>
                <a:ea typeface="SimHei" panose="02010609060101010101" pitchFamily="49" charset="-122"/>
              </a:defRPr>
            </a:lvl1pPr>
          </a:lstStyle>
          <a:p>
            <a:pPr>
              <a:defRPr/>
            </a:pPr>
            <a:endParaRPr lang="en-GB" altLang="zh-TW"/>
          </a:p>
        </p:txBody>
      </p:sp>
      <p:sp>
        <p:nvSpPr>
          <p:cNvPr id="15" name="Text Box 186"/>
          <p:cNvSpPr txBox="1">
            <a:spLocks noChangeArrowheads="1"/>
          </p:cNvSpPr>
          <p:nvPr userDrawn="1"/>
        </p:nvSpPr>
        <p:spPr bwMode="auto">
          <a:xfrm>
            <a:off x="573088" y="6421438"/>
            <a:ext cx="3265487" cy="141287"/>
          </a:xfrm>
          <a:prstGeom prst="rect">
            <a:avLst/>
          </a:prstGeom>
          <a:noFill/>
          <a:ln>
            <a:noFill/>
          </a:ln>
          <a:effectLst/>
        </p:spPr>
        <p:txBody>
          <a:bodyPr wrap="none" lIns="0" tIns="32706" rIns="0" bIns="0">
            <a:spAutoFit/>
          </a:bodyPr>
          <a:lstStyle>
            <a:lvl1pPr defTabSz="901700">
              <a:defRPr sz="2400">
                <a:solidFill>
                  <a:schemeClr val="tx1"/>
                </a:solidFill>
                <a:latin typeface="Times New Roman" panose="02020603050405020304" pitchFamily="18" charset="0"/>
              </a:defRPr>
            </a:lvl1pPr>
            <a:lvl2pPr defTabSz="901700">
              <a:defRPr sz="2400">
                <a:solidFill>
                  <a:schemeClr val="tx1"/>
                </a:solidFill>
                <a:latin typeface="Times New Roman" panose="02020603050405020304" pitchFamily="18" charset="0"/>
              </a:defRPr>
            </a:lvl2pPr>
            <a:lvl3pPr defTabSz="901700">
              <a:defRPr sz="2400">
                <a:solidFill>
                  <a:schemeClr val="tx1"/>
                </a:solidFill>
                <a:latin typeface="Times New Roman" panose="02020603050405020304" pitchFamily="18" charset="0"/>
              </a:defRPr>
            </a:lvl3pPr>
            <a:lvl4pPr defTabSz="901700">
              <a:defRPr sz="2400">
                <a:solidFill>
                  <a:schemeClr val="tx1"/>
                </a:solidFill>
                <a:latin typeface="Times New Roman" panose="02020603050405020304" pitchFamily="18" charset="0"/>
              </a:defRPr>
            </a:lvl4pPr>
            <a:lvl5pPr defTabSz="901700">
              <a:defRPr sz="2400">
                <a:solidFill>
                  <a:schemeClr val="tx1"/>
                </a:solidFill>
                <a:latin typeface="Times New Roman" panose="02020603050405020304" pitchFamily="18" charset="0"/>
              </a:defRPr>
            </a:lvl5pPr>
            <a:lvl6pPr marL="2284413" indent="1588" defTabSz="90170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90170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90170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fr-FR" sz="700">
                <a:solidFill>
                  <a:srgbClr val="000000"/>
                </a:solidFill>
                <a:latin typeface="Arial" panose="020B0604020202020204" pitchFamily="34" charset="0"/>
              </a:rPr>
              <a:t>For institutional investor and financial advisor use only. Not for further distribution.</a:t>
            </a:r>
          </a:p>
        </p:txBody>
      </p:sp>
      <p:sp>
        <p:nvSpPr>
          <p:cNvPr id="2" name="MSIPCMContentMarking" descr="{&quot;HashCode&quot;:-805422396,&quot;Placement&quot;:&quot;Footer&quot;,&quot;Top&quot;:519.343,&quot;Left&quot;:334.760162,&quot;SlideWidth&quot;:720,&quot;SlideHeight&quot;:540}"/>
          <p:cNvSpPr txBox="1"/>
          <p:nvPr userDrawn="1"/>
        </p:nvSpPr>
        <p:spPr>
          <a:xfrm>
            <a:off x="4251454" y="6595656"/>
            <a:ext cx="641091" cy="262344"/>
          </a:xfrm>
          <a:prstGeom prst="rect">
            <a:avLst/>
          </a:prstGeom>
          <a:noFill/>
        </p:spPr>
        <p:txBody>
          <a:bodyPr vert="horz" wrap="square" lIns="0" tIns="0" rIns="0" bIns="0" rtlCol="0" anchor="ctr" anchorCtr="1">
            <a:spAutoFit/>
          </a:bodyPr>
          <a:lstStyle/>
          <a:p>
            <a:pPr algn="ctr">
              <a:spcBef>
                <a:spcPct val="0"/>
              </a:spcBef>
              <a:spcAft>
                <a:spcPct val="0"/>
              </a:spcAft>
            </a:pPr>
            <a:r>
              <a:rPr lang="fr-FR" sz="1000">
                <a:solidFill>
                  <a:srgbClr val="000000"/>
                </a:solidFill>
                <a:latin typeface="Calibri" panose="020F0502020204030204" pitchFamily="34" charset="0"/>
              </a:rPr>
              <a:t>PUBLIC</a:t>
            </a:r>
          </a:p>
        </p:txBody>
      </p:sp>
    </p:spTree>
  </p:cSld>
  <p:clrMap bg1="lt1" tx1="dk1" bg2="lt2" tx2="dk2" accent1="accent1" accent2="accent2" accent3="accent3" accent4="accent4" accent5="accent5" accent6="accent6" hlink="hlink" folHlink="folHlink"/>
  <p:sldLayoutIdLst>
    <p:sldLayoutId id="2147485536" r:id="rId1"/>
    <p:sldLayoutId id="2147485537" r:id="rId2"/>
    <p:sldLayoutId id="2147485538" r:id="rId3"/>
    <p:sldLayoutId id="2147485539" r:id="rId4"/>
    <p:sldLayoutId id="2147485540" r:id="rId5"/>
    <p:sldLayoutId id="2147485541" r:id="rId6"/>
    <p:sldLayoutId id="2147485542" r:id="rId7"/>
    <p:sldLayoutId id="2147485491" r:id="rId8"/>
    <p:sldLayoutId id="2147485543" r:id="rId9"/>
  </p:sldLayoutIdLst>
  <p:hf sldNum="0" hdr="0" dt="0"/>
  <p:txStyles>
    <p:titleStyle>
      <a:lvl1pPr algn="l" defTabSz="1027113" rtl="0" eaLnBrk="0" fontAlgn="base" hangingPunct="0">
        <a:lnSpc>
          <a:spcPct val="90000"/>
        </a:lnSpc>
        <a:spcBef>
          <a:spcPct val="0"/>
        </a:spcBef>
        <a:spcAft>
          <a:spcPct val="0"/>
        </a:spcAft>
        <a:defRPr lang="en-US" sz="1900" b="1" dirty="0">
          <a:solidFill>
            <a:srgbClr val="626469"/>
          </a:solidFill>
          <a:latin typeface="Arial" panose="020B0604020202020204" pitchFamily="34" charset="0"/>
          <a:ea typeface="SimHei"/>
          <a:cs typeface="Arial" panose="020B0604020202020204" pitchFamily="34" charset="0"/>
        </a:defRPr>
      </a:lvl1pPr>
      <a:lvl2pPr algn="l" defTabSz="1027113" rtl="0" eaLnBrk="0" fontAlgn="base" hangingPunct="0">
        <a:lnSpc>
          <a:spcPct val="90000"/>
        </a:lnSpc>
        <a:spcBef>
          <a:spcPct val="0"/>
        </a:spcBef>
        <a:spcAft>
          <a:spcPct val="0"/>
        </a:spcAft>
        <a:defRPr sz="1900" b="1">
          <a:solidFill>
            <a:srgbClr val="626469"/>
          </a:solidFill>
          <a:latin typeface="Arial" panose="020B0604020202020204" pitchFamily="34" charset="0"/>
          <a:ea typeface="SimHei" panose="02010609060101010101" pitchFamily="49" charset="-122"/>
          <a:cs typeface="Arial" panose="020B0604020202020204" pitchFamily="34" charset="0"/>
        </a:defRPr>
      </a:lvl2pPr>
      <a:lvl3pPr algn="l" defTabSz="1027113" rtl="0" eaLnBrk="0" fontAlgn="base" hangingPunct="0">
        <a:lnSpc>
          <a:spcPct val="90000"/>
        </a:lnSpc>
        <a:spcBef>
          <a:spcPct val="0"/>
        </a:spcBef>
        <a:spcAft>
          <a:spcPct val="0"/>
        </a:spcAft>
        <a:defRPr sz="1900" b="1">
          <a:solidFill>
            <a:srgbClr val="626469"/>
          </a:solidFill>
          <a:latin typeface="Arial" panose="020B0604020202020204" pitchFamily="34" charset="0"/>
          <a:ea typeface="SimHei" panose="02010609060101010101" pitchFamily="49" charset="-122"/>
          <a:cs typeface="Arial" panose="020B0604020202020204" pitchFamily="34" charset="0"/>
        </a:defRPr>
      </a:lvl3pPr>
      <a:lvl4pPr algn="l" defTabSz="1027113" rtl="0" eaLnBrk="0" fontAlgn="base" hangingPunct="0">
        <a:lnSpc>
          <a:spcPct val="90000"/>
        </a:lnSpc>
        <a:spcBef>
          <a:spcPct val="0"/>
        </a:spcBef>
        <a:spcAft>
          <a:spcPct val="0"/>
        </a:spcAft>
        <a:defRPr sz="1900" b="1">
          <a:solidFill>
            <a:srgbClr val="626469"/>
          </a:solidFill>
          <a:latin typeface="Arial" panose="020B0604020202020204" pitchFamily="34" charset="0"/>
          <a:ea typeface="SimHei" panose="02010609060101010101" pitchFamily="49" charset="-122"/>
          <a:cs typeface="Arial" panose="020B0604020202020204" pitchFamily="34" charset="0"/>
        </a:defRPr>
      </a:lvl4pPr>
      <a:lvl5pPr algn="l" defTabSz="1027113" rtl="0" eaLnBrk="0" fontAlgn="base" hangingPunct="0">
        <a:lnSpc>
          <a:spcPct val="90000"/>
        </a:lnSpc>
        <a:spcBef>
          <a:spcPct val="0"/>
        </a:spcBef>
        <a:spcAft>
          <a:spcPct val="0"/>
        </a:spcAft>
        <a:defRPr sz="1900" b="1">
          <a:solidFill>
            <a:srgbClr val="626469"/>
          </a:solidFill>
          <a:latin typeface="Arial" panose="020B0604020202020204" pitchFamily="34" charset="0"/>
          <a:ea typeface="SimHei" panose="02010609060101010101" pitchFamily="49" charset="-122"/>
          <a:cs typeface="Arial" panose="020B0604020202020204" pitchFamily="34" charset="0"/>
        </a:defRPr>
      </a:lvl5pPr>
      <a:lvl6pPr marL="403071" algn="l" defTabSz="978285" rtl="0" fontAlgn="base">
        <a:spcBef>
          <a:spcPct val="0"/>
        </a:spcBef>
        <a:spcAft>
          <a:spcPct val="0"/>
        </a:spcAft>
        <a:defRPr sz="2206">
          <a:solidFill>
            <a:schemeClr val="accent1"/>
          </a:solidFill>
          <a:latin typeface="Arial" charset="0"/>
          <a:cs typeface="Arial" charset="0"/>
        </a:defRPr>
      </a:lvl6pPr>
      <a:lvl7pPr marL="806139" algn="l" defTabSz="978285" rtl="0" fontAlgn="base">
        <a:spcBef>
          <a:spcPct val="0"/>
        </a:spcBef>
        <a:spcAft>
          <a:spcPct val="0"/>
        </a:spcAft>
        <a:defRPr sz="2206">
          <a:solidFill>
            <a:schemeClr val="accent1"/>
          </a:solidFill>
          <a:latin typeface="Arial" charset="0"/>
          <a:cs typeface="Arial" charset="0"/>
        </a:defRPr>
      </a:lvl7pPr>
      <a:lvl8pPr marL="1209208" algn="l" defTabSz="978285" rtl="0" fontAlgn="base">
        <a:spcBef>
          <a:spcPct val="0"/>
        </a:spcBef>
        <a:spcAft>
          <a:spcPct val="0"/>
        </a:spcAft>
        <a:defRPr sz="2206">
          <a:solidFill>
            <a:schemeClr val="accent1"/>
          </a:solidFill>
          <a:latin typeface="Arial" charset="0"/>
          <a:cs typeface="Arial" charset="0"/>
        </a:defRPr>
      </a:lvl8pPr>
      <a:lvl9pPr marL="1612279" algn="l" defTabSz="978285" rtl="0" fontAlgn="base">
        <a:spcBef>
          <a:spcPct val="0"/>
        </a:spcBef>
        <a:spcAft>
          <a:spcPct val="0"/>
        </a:spcAft>
        <a:defRPr sz="2206">
          <a:solidFill>
            <a:schemeClr val="accent1"/>
          </a:solidFill>
          <a:latin typeface="Arial" charset="0"/>
          <a:cs typeface="Arial" charset="0"/>
        </a:defRPr>
      </a:lvl9pPr>
    </p:titleStyle>
    <p:bodyStyle>
      <a:lvl1pPr algn="l" defTabSz="793750" rtl="0" eaLnBrk="0" fontAlgn="base" hangingPunct="0">
        <a:spcBef>
          <a:spcPts val="175"/>
        </a:spcBef>
        <a:spcAft>
          <a:spcPct val="0"/>
        </a:spcAft>
        <a:buClr>
          <a:schemeClr val="tx2"/>
        </a:buClr>
        <a:buFont typeface="Symbol" panose="05050102010706020507" pitchFamily="18" charset="2"/>
        <a:defRPr lang="en-GB" altLang="zh-TW" sz="1400" dirty="0">
          <a:solidFill>
            <a:schemeClr val="tx1"/>
          </a:solidFill>
          <a:latin typeface="Arial" panose="020B0604020202020204" pitchFamily="34" charset="0"/>
          <a:ea typeface="SimHei"/>
          <a:cs typeface="Arial" panose="020B0604020202020204" pitchFamily="34" charset="0"/>
        </a:defRPr>
      </a:lvl1pPr>
      <a:lvl2pPr marL="200025" indent="-200025" algn="l" defTabSz="793750" rtl="0" eaLnBrk="0" fontAlgn="base" hangingPunct="0">
        <a:spcBef>
          <a:spcPts val="175"/>
        </a:spcBef>
        <a:spcAft>
          <a:spcPct val="0"/>
        </a:spcAft>
        <a:buFont typeface="Symbol" panose="05050102010706020507" pitchFamily="18" charset="2"/>
        <a:buChar char="·"/>
        <a:defRPr lang="en-GB" altLang="zh-TW" sz="1400" dirty="0">
          <a:solidFill>
            <a:schemeClr val="tx1"/>
          </a:solidFill>
          <a:latin typeface="Arial" panose="020B0604020202020204" pitchFamily="34" charset="0"/>
          <a:ea typeface="SimHei"/>
          <a:cs typeface="Arial" panose="020B0604020202020204" pitchFamily="34" charset="0"/>
        </a:defRPr>
      </a:lvl2pPr>
      <a:lvl3pPr marL="404813" indent="-204788" algn="l" defTabSz="793750" rtl="0" eaLnBrk="0" fontAlgn="base" hangingPunct="0">
        <a:spcBef>
          <a:spcPts val="175"/>
        </a:spcBef>
        <a:spcAft>
          <a:spcPct val="0"/>
        </a:spcAft>
        <a:buChar char="–"/>
        <a:defRPr lang="en-GB" altLang="zh-TW" sz="1200" dirty="0">
          <a:solidFill>
            <a:schemeClr val="tx1"/>
          </a:solidFill>
          <a:latin typeface="Arial" panose="020B0604020202020204" pitchFamily="34" charset="0"/>
          <a:ea typeface="SimHei"/>
          <a:cs typeface="Arial" panose="020B0604020202020204" pitchFamily="34" charset="0"/>
        </a:defRPr>
      </a:lvl3pPr>
      <a:lvl4pPr marL="604838" indent="-200025" algn="l" defTabSz="793750" rtl="0" eaLnBrk="0" fontAlgn="base" hangingPunct="0">
        <a:spcBef>
          <a:spcPts val="175"/>
        </a:spcBef>
        <a:spcAft>
          <a:spcPct val="0"/>
        </a:spcAft>
        <a:buChar char="–"/>
        <a:defRPr lang="en-GB" altLang="zh-TW" sz="1000" dirty="0">
          <a:solidFill>
            <a:schemeClr val="tx1"/>
          </a:solidFill>
          <a:latin typeface="Arial" panose="020B0604020202020204" pitchFamily="34" charset="0"/>
          <a:ea typeface="SimHei"/>
          <a:cs typeface="Arial" panose="020B0604020202020204" pitchFamily="34" charset="0"/>
        </a:defRPr>
      </a:lvl4pPr>
      <a:lvl5pPr marL="804863" indent="-200025" algn="l" defTabSz="1027113" rtl="0" eaLnBrk="0" fontAlgn="base" hangingPunct="0">
        <a:spcBef>
          <a:spcPts val="175"/>
        </a:spcBef>
        <a:spcAft>
          <a:spcPct val="0"/>
        </a:spcAft>
        <a:buFont typeface="Times New Roman" panose="02020603050405020304" pitchFamily="18" charset="0"/>
        <a:buChar char="–"/>
        <a:defRPr lang="en-GB" altLang="zh-TW" sz="800" dirty="0">
          <a:solidFill>
            <a:schemeClr val="tx1"/>
          </a:solidFill>
          <a:latin typeface="Arial" panose="020B0604020202020204" pitchFamily="34" charset="0"/>
          <a:ea typeface="SimHei"/>
          <a:cs typeface="Arial" panose="020B0604020202020204" pitchFamily="34" charset="0"/>
        </a:defRPr>
      </a:lvl5pPr>
      <a:lvl6pPr marL="1361760" indent="-187540" algn="l" defTabSz="978285" rtl="0" eaLnBrk="0" fontAlgn="base" hangingPunct="0">
        <a:spcBef>
          <a:spcPct val="20000"/>
        </a:spcBef>
        <a:spcAft>
          <a:spcPct val="0"/>
        </a:spcAft>
        <a:buClr>
          <a:schemeClr val="accent1"/>
        </a:buClr>
        <a:buFont typeface="Times New Roman" pitchFamily="18" charset="0"/>
        <a:buChar char="–"/>
        <a:defRPr sz="706">
          <a:solidFill>
            <a:schemeClr val="tx1"/>
          </a:solidFill>
          <a:latin typeface="+mn-lt"/>
          <a:cs typeface="+mn-cs"/>
        </a:defRPr>
      </a:lvl6pPr>
      <a:lvl7pPr marL="1764831" indent="-187540" algn="l" defTabSz="978285" rtl="0" eaLnBrk="0" fontAlgn="base" hangingPunct="0">
        <a:spcBef>
          <a:spcPct val="20000"/>
        </a:spcBef>
        <a:spcAft>
          <a:spcPct val="0"/>
        </a:spcAft>
        <a:buClr>
          <a:schemeClr val="accent1"/>
        </a:buClr>
        <a:buFont typeface="Times New Roman" pitchFamily="18" charset="0"/>
        <a:buChar char="–"/>
        <a:defRPr sz="706">
          <a:solidFill>
            <a:schemeClr val="tx1"/>
          </a:solidFill>
          <a:latin typeface="+mn-lt"/>
          <a:cs typeface="+mn-cs"/>
        </a:defRPr>
      </a:lvl7pPr>
      <a:lvl8pPr marL="2167899" indent="-187540" algn="l" defTabSz="978285" rtl="0" eaLnBrk="0" fontAlgn="base" hangingPunct="0">
        <a:spcBef>
          <a:spcPct val="20000"/>
        </a:spcBef>
        <a:spcAft>
          <a:spcPct val="0"/>
        </a:spcAft>
        <a:buClr>
          <a:schemeClr val="accent1"/>
        </a:buClr>
        <a:buFont typeface="Times New Roman" pitchFamily="18" charset="0"/>
        <a:buChar char="–"/>
        <a:defRPr sz="706">
          <a:solidFill>
            <a:schemeClr val="tx1"/>
          </a:solidFill>
          <a:latin typeface="+mn-lt"/>
          <a:cs typeface="+mn-cs"/>
        </a:defRPr>
      </a:lvl8pPr>
      <a:lvl9pPr marL="2570970" indent="-187540" algn="l" defTabSz="978285" rtl="0" eaLnBrk="0" fontAlgn="base" hangingPunct="0">
        <a:spcBef>
          <a:spcPct val="20000"/>
        </a:spcBef>
        <a:spcAft>
          <a:spcPct val="0"/>
        </a:spcAft>
        <a:buClr>
          <a:schemeClr val="accent1"/>
        </a:buClr>
        <a:buFont typeface="Times New Roman" pitchFamily="18" charset="0"/>
        <a:buChar char="–"/>
        <a:defRPr sz="706">
          <a:solidFill>
            <a:schemeClr val="tx1"/>
          </a:solidFill>
          <a:latin typeface="+mn-lt"/>
          <a:cs typeface="+mn-cs"/>
        </a:defRPr>
      </a:lvl9pPr>
    </p:bodyStyle>
    <p:otherStyle>
      <a:defPPr>
        <a:defRPr lang="en-US"/>
      </a:defPPr>
      <a:lvl1pPr marL="0" algn="l" defTabSz="806139" rtl="0" eaLnBrk="1" latinLnBrk="0" hangingPunct="1">
        <a:defRPr sz="1588" kern="1200">
          <a:solidFill>
            <a:schemeClr val="tx1"/>
          </a:solidFill>
          <a:latin typeface="+mn-lt"/>
          <a:ea typeface="+mn-ea"/>
          <a:cs typeface="+mn-cs"/>
        </a:defRPr>
      </a:lvl1pPr>
      <a:lvl2pPr marL="403071" algn="l" defTabSz="806139" rtl="0" eaLnBrk="1" latinLnBrk="0" hangingPunct="1">
        <a:defRPr sz="1588" kern="1200">
          <a:solidFill>
            <a:schemeClr val="tx1"/>
          </a:solidFill>
          <a:latin typeface="+mn-lt"/>
          <a:ea typeface="+mn-ea"/>
          <a:cs typeface="+mn-cs"/>
        </a:defRPr>
      </a:lvl2pPr>
      <a:lvl3pPr marL="806139" algn="l" defTabSz="806139" rtl="0" eaLnBrk="1" latinLnBrk="0" hangingPunct="1">
        <a:defRPr sz="1588" kern="1200">
          <a:solidFill>
            <a:schemeClr val="tx1"/>
          </a:solidFill>
          <a:latin typeface="+mn-lt"/>
          <a:ea typeface="+mn-ea"/>
          <a:cs typeface="+mn-cs"/>
        </a:defRPr>
      </a:lvl3pPr>
      <a:lvl4pPr marL="1209208" algn="l" defTabSz="806139" rtl="0" eaLnBrk="1" latinLnBrk="0" hangingPunct="1">
        <a:defRPr sz="1588" kern="1200">
          <a:solidFill>
            <a:schemeClr val="tx1"/>
          </a:solidFill>
          <a:latin typeface="+mn-lt"/>
          <a:ea typeface="+mn-ea"/>
          <a:cs typeface="+mn-cs"/>
        </a:defRPr>
      </a:lvl4pPr>
      <a:lvl5pPr marL="1612279" algn="l" defTabSz="806139" rtl="0" eaLnBrk="1" latinLnBrk="0" hangingPunct="1">
        <a:defRPr sz="1588" kern="1200">
          <a:solidFill>
            <a:schemeClr val="tx1"/>
          </a:solidFill>
          <a:latin typeface="+mn-lt"/>
          <a:ea typeface="+mn-ea"/>
          <a:cs typeface="+mn-cs"/>
        </a:defRPr>
      </a:lvl5pPr>
      <a:lvl6pPr marL="2015349" algn="l" defTabSz="806139" rtl="0" eaLnBrk="1" latinLnBrk="0" hangingPunct="1">
        <a:defRPr sz="1588" kern="1200">
          <a:solidFill>
            <a:schemeClr val="tx1"/>
          </a:solidFill>
          <a:latin typeface="+mn-lt"/>
          <a:ea typeface="+mn-ea"/>
          <a:cs typeface="+mn-cs"/>
        </a:defRPr>
      </a:lvl6pPr>
      <a:lvl7pPr marL="2418418" algn="l" defTabSz="806139" rtl="0" eaLnBrk="1" latinLnBrk="0" hangingPunct="1">
        <a:defRPr sz="1588" kern="1200">
          <a:solidFill>
            <a:schemeClr val="tx1"/>
          </a:solidFill>
          <a:latin typeface="+mn-lt"/>
          <a:ea typeface="+mn-ea"/>
          <a:cs typeface="+mn-cs"/>
        </a:defRPr>
      </a:lvl7pPr>
      <a:lvl8pPr marL="2821488" algn="l" defTabSz="806139" rtl="0" eaLnBrk="1" latinLnBrk="0" hangingPunct="1">
        <a:defRPr sz="1588" kern="1200">
          <a:solidFill>
            <a:schemeClr val="tx1"/>
          </a:solidFill>
          <a:latin typeface="+mn-lt"/>
          <a:ea typeface="+mn-ea"/>
          <a:cs typeface="+mn-cs"/>
        </a:defRPr>
      </a:lvl8pPr>
      <a:lvl9pPr marL="3224556" algn="l" defTabSz="806139" rtl="0" eaLnBrk="1" latinLnBrk="0" hangingPunct="1">
        <a:defRPr sz="158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7170" name="Background grid" hidden="1"/>
          <p:cNvGrpSpPr>
            <a:grpSpLocks/>
          </p:cNvGrpSpPr>
          <p:nvPr>
            <p:custDataLst>
              <p:tags r:id="rId25"/>
            </p:custDataLst>
          </p:nvPr>
        </p:nvGrpSpPr>
        <p:grpSpPr bwMode="auto">
          <a:xfrm>
            <a:off x="508000" y="293688"/>
            <a:ext cx="8131175" cy="6400800"/>
            <a:chOff x="363" y="196"/>
            <a:chExt cx="5808" cy="4261"/>
          </a:xfrm>
        </p:grpSpPr>
        <p:sp>
          <p:nvSpPr>
            <p:cNvPr id="16" name="Rectangle 443" hidden="1"/>
            <p:cNvSpPr>
              <a:spLocks noChangeArrowheads="1"/>
            </p:cNvSpPr>
            <p:nvPr userDrawn="1"/>
          </p:nvSpPr>
          <p:spPr bwMode="gray">
            <a:xfrm>
              <a:off x="363" y="4279"/>
              <a:ext cx="2044" cy="178"/>
            </a:xfrm>
            <a:prstGeom prst="rect">
              <a:avLst/>
            </a:prstGeom>
            <a:noFill/>
            <a:ln w="9525">
              <a:solidFill>
                <a:srgbClr val="A5A6A9"/>
              </a:solidFill>
              <a:miter lim="800000"/>
              <a:headEnd/>
              <a:tailEnd/>
            </a:ln>
          </p:spPr>
          <p:txBody>
            <a:bodyPr lIns="0" tIns="0" rIns="0" bIns="0"/>
            <a:lstStyle>
              <a:lvl1pPr defTabSz="727075">
                <a:defRPr sz="2400">
                  <a:solidFill>
                    <a:schemeClr val="tx1"/>
                  </a:solidFill>
                  <a:latin typeface="Times New Roman" panose="02020603050405020304" pitchFamily="18" charset="0"/>
                </a:defRPr>
              </a:lvl1pPr>
              <a:lvl2pPr defTabSz="727075">
                <a:defRPr sz="2400">
                  <a:solidFill>
                    <a:schemeClr val="tx1"/>
                  </a:solidFill>
                  <a:latin typeface="Times New Roman" panose="02020603050405020304" pitchFamily="18" charset="0"/>
                </a:defRPr>
              </a:lvl2pPr>
              <a:lvl3pPr defTabSz="727075">
                <a:defRPr sz="2400">
                  <a:solidFill>
                    <a:schemeClr val="tx1"/>
                  </a:solidFill>
                  <a:latin typeface="Times New Roman" panose="02020603050405020304" pitchFamily="18" charset="0"/>
                </a:defRPr>
              </a:lvl3pPr>
              <a:lvl4pPr defTabSz="727075">
                <a:defRPr sz="2400">
                  <a:solidFill>
                    <a:schemeClr val="tx1"/>
                  </a:solidFill>
                  <a:latin typeface="Times New Roman" panose="02020603050405020304" pitchFamily="18" charset="0"/>
                </a:defRPr>
              </a:lvl4pPr>
              <a:lvl5pPr defTabSz="727075">
                <a:defRPr sz="2400">
                  <a:solidFill>
                    <a:schemeClr val="tx1"/>
                  </a:solidFill>
                  <a:latin typeface="Times New Roman" panose="02020603050405020304" pitchFamily="18" charset="0"/>
                </a:defRPr>
              </a:lvl5pPr>
              <a:lvl6pPr marL="2284413" indent="1588" defTabSz="727075"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27075"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27075"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27075"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GB" altLang="zh-TW" sz="700">
                  <a:solidFill>
                    <a:srgbClr val="A5A6A9"/>
                  </a:solidFill>
                  <a:latin typeface="Arial" panose="020B0604020202020204" pitchFamily="34" charset="0"/>
                  <a:ea typeface="SimHei" panose="02010609060101010101" pitchFamily="49" charset="-122"/>
                </a:rPr>
                <a:t>Delete grid from slide master prior to printing</a:t>
              </a:r>
            </a:p>
            <a:p>
              <a:pPr>
                <a:defRPr/>
              </a:pPr>
              <a:r>
                <a:rPr lang="en-GB" altLang="zh-TW" sz="700" b="1">
                  <a:solidFill>
                    <a:srgbClr val="A5A6A9"/>
                  </a:solidFill>
                  <a:latin typeface="Arial" panose="020B0604020202020204" pitchFamily="34" charset="0"/>
                  <a:ea typeface="SimHei" panose="02010609060101010101" pitchFamily="49" charset="-122"/>
                </a:rPr>
                <a:t>In 2010</a:t>
              </a:r>
              <a:r>
                <a:rPr lang="en-GB" altLang="zh-TW" sz="700">
                  <a:solidFill>
                    <a:srgbClr val="A5A6A9"/>
                  </a:solidFill>
                  <a:latin typeface="Arial" panose="020B0604020202020204" pitchFamily="34" charset="0"/>
                  <a:ea typeface="SimHei" panose="02010609060101010101" pitchFamily="49" charset="-122"/>
                </a:rPr>
                <a:t> select </a:t>
              </a:r>
              <a:r>
                <a:rPr lang="en-GB" altLang="zh-TW" sz="700" b="1">
                  <a:solidFill>
                    <a:srgbClr val="A5A6A9"/>
                  </a:solidFill>
                  <a:latin typeface="Arial" panose="020B0604020202020204" pitchFamily="34" charset="0"/>
                  <a:ea typeface="SimHei" panose="02010609060101010101" pitchFamily="49" charset="-122"/>
                </a:rPr>
                <a:t>View &gt; Slide Master</a:t>
              </a:r>
              <a:r>
                <a:rPr lang="en-GB" altLang="zh-TW" sz="700">
                  <a:solidFill>
                    <a:srgbClr val="A5A6A9"/>
                  </a:solidFill>
                  <a:latin typeface="Arial" panose="020B0604020202020204" pitchFamily="34" charset="0"/>
                  <a:ea typeface="SimHei" panose="02010609060101010101" pitchFamily="49" charset="-122"/>
                </a:rPr>
                <a:t> </a:t>
              </a:r>
              <a:r>
                <a:rPr lang="en-GB" altLang="zh-TW" sz="700" u="sng">
                  <a:solidFill>
                    <a:srgbClr val="A5A6A9"/>
                  </a:solidFill>
                  <a:latin typeface="Arial" panose="020B0604020202020204" pitchFamily="34" charset="0"/>
                  <a:ea typeface="SimHei" panose="02010609060101010101" pitchFamily="49" charset="-122"/>
                </a:rPr>
                <a:t>TWICE</a:t>
              </a:r>
              <a:r>
                <a:rPr lang="en-GB" altLang="zh-TW" sz="700">
                  <a:solidFill>
                    <a:srgbClr val="A5A6A9"/>
                  </a:solidFill>
                  <a:latin typeface="Arial" panose="020B0604020202020204" pitchFamily="34" charset="0"/>
                  <a:ea typeface="SimHei" panose="02010609060101010101" pitchFamily="49" charset="-122"/>
                </a:rPr>
                <a:t> to select/delete grid</a:t>
              </a:r>
            </a:p>
          </p:txBody>
        </p:sp>
        <p:sp>
          <p:nvSpPr>
            <p:cNvPr id="17" name="Rectangle 8" hidden="1"/>
            <p:cNvSpPr>
              <a:spLocks noChangeArrowheads="1"/>
            </p:cNvSpPr>
            <p:nvPr userDrawn="1"/>
          </p:nvSpPr>
          <p:spPr bwMode="gray">
            <a:xfrm>
              <a:off x="363" y="877"/>
              <a:ext cx="2858" cy="1587"/>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zh-TW" sz="600" b="1">
                <a:solidFill>
                  <a:srgbClr val="000000"/>
                </a:solidFill>
                <a:latin typeface="Arial" panose="020B0604020202020204" pitchFamily="34" charset="0"/>
                <a:ea typeface="SimHei" panose="02010609060101010101" pitchFamily="49" charset="-122"/>
              </a:endParaRPr>
            </a:p>
          </p:txBody>
        </p:sp>
        <p:sp>
          <p:nvSpPr>
            <p:cNvPr id="18" name="Rectangle 9" hidden="1"/>
            <p:cNvSpPr>
              <a:spLocks noChangeArrowheads="1"/>
            </p:cNvSpPr>
            <p:nvPr userDrawn="1"/>
          </p:nvSpPr>
          <p:spPr bwMode="gray">
            <a:xfrm>
              <a:off x="363" y="2555"/>
              <a:ext cx="2859" cy="1588"/>
            </a:xfrm>
            <a:prstGeom prst="rect">
              <a:avLst/>
            </a:prstGeom>
            <a:noFill/>
            <a:ln w="6350" algn="ctr">
              <a:solidFill>
                <a:srgbClr val="A5A6A9"/>
              </a:solidFill>
              <a:prstDash val="dash"/>
              <a:miter lim="800000"/>
              <a:headEnd/>
              <a:tailEnd/>
            </a:ln>
            <a:effectLst/>
          </p:spPr>
          <p:txBody>
            <a:bodyPr wrap="none"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zh-TW" sz="600" b="1">
                <a:solidFill>
                  <a:srgbClr val="000000"/>
                </a:solidFill>
                <a:latin typeface="Arial" panose="020B0604020202020204" pitchFamily="34" charset="0"/>
                <a:ea typeface="SimHei" panose="02010609060101010101" pitchFamily="49" charset="-122"/>
              </a:endParaRPr>
            </a:p>
          </p:txBody>
        </p:sp>
        <p:sp>
          <p:nvSpPr>
            <p:cNvPr id="19" name="Rectangle 446" hidden="1"/>
            <p:cNvSpPr>
              <a:spLocks noChangeArrowheads="1"/>
            </p:cNvSpPr>
            <p:nvPr userDrawn="1"/>
          </p:nvSpPr>
          <p:spPr bwMode="gray">
            <a:xfrm>
              <a:off x="5465" y="196"/>
              <a:ext cx="706" cy="362"/>
            </a:xfrm>
            <a:prstGeom prst="rect">
              <a:avLst/>
            </a:prstGeom>
            <a:noFill/>
            <a:ln w="3175">
              <a:solidFill>
                <a:srgbClr val="A5A6A9"/>
              </a:solidFill>
              <a:prstDash val="dash"/>
              <a:miter lim="800000"/>
              <a:headEnd/>
              <a:tailEnd/>
            </a:ln>
          </p:spPr>
          <p:txBody>
            <a:bodyPr lIns="0" tIns="0" rIns="0" bIns="0"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zh-TW" sz="600" b="1">
                  <a:solidFill>
                    <a:srgbClr val="A6A6A6"/>
                  </a:solidFill>
                  <a:latin typeface="Arial" panose="020B0604020202020204" pitchFamily="34" charset="0"/>
                  <a:ea typeface="SimHei" panose="02010609060101010101" pitchFamily="49" charset="-122"/>
                </a:rPr>
                <a:t>Third party logo</a:t>
              </a:r>
            </a:p>
          </p:txBody>
        </p:sp>
        <p:sp>
          <p:nvSpPr>
            <p:cNvPr id="20" name="Rectangle 11" hidden="1"/>
            <p:cNvSpPr>
              <a:spLocks noChangeArrowheads="1"/>
            </p:cNvSpPr>
            <p:nvPr userDrawn="1"/>
          </p:nvSpPr>
          <p:spPr bwMode="gray">
            <a:xfrm>
              <a:off x="3311" y="877"/>
              <a:ext cx="2858" cy="1587"/>
            </a:xfrm>
            <a:prstGeom prst="rect">
              <a:avLst/>
            </a:prstGeom>
            <a:noFill/>
            <a:ln w="6350" algn="ctr">
              <a:solidFill>
                <a:srgbClr val="A5A6A9"/>
              </a:solidFill>
              <a:prstDash val="dash"/>
              <a:miter lim="800000"/>
              <a:headEnd/>
              <a:tailEnd/>
            </a:ln>
            <a:effectLst/>
          </p:spPr>
          <p:txBody>
            <a:bodyPr wrap="none" lIns="88249" tIns="44124" rIns="88249" bIns="44124"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defRPr/>
              </a:pPr>
              <a:endParaRPr lang="en-GB" altLang="zh-TW" sz="600" b="1">
                <a:solidFill>
                  <a:srgbClr val="000000"/>
                </a:solidFill>
                <a:latin typeface="Arial" panose="020B0604020202020204" pitchFamily="34" charset="0"/>
                <a:ea typeface="SimHei" panose="02010609060101010101" pitchFamily="49" charset="-122"/>
              </a:endParaRPr>
            </a:p>
          </p:txBody>
        </p:sp>
        <p:sp>
          <p:nvSpPr>
            <p:cNvPr id="21" name="Rectangle 12" hidden="1"/>
            <p:cNvSpPr>
              <a:spLocks noChangeArrowheads="1"/>
            </p:cNvSpPr>
            <p:nvPr userDrawn="1"/>
          </p:nvSpPr>
          <p:spPr bwMode="gray">
            <a:xfrm>
              <a:off x="3310" y="2555"/>
              <a:ext cx="2859" cy="1588"/>
            </a:xfrm>
            <a:prstGeom prst="rect">
              <a:avLst/>
            </a:prstGeom>
            <a:noFill/>
            <a:ln w="6350" algn="ctr">
              <a:solidFill>
                <a:srgbClr val="A5A6A9"/>
              </a:solidFill>
              <a:prstDash val="dash"/>
              <a:miter lim="800000"/>
              <a:headEnd/>
              <a:tailEnd/>
            </a:ln>
            <a:effectLst/>
          </p:spPr>
          <p:txBody>
            <a:bodyPr wrap="none"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endParaRPr lang="en-GB" altLang="zh-TW" sz="600" b="1">
                <a:solidFill>
                  <a:srgbClr val="000000"/>
                </a:solidFill>
                <a:latin typeface="Arial" panose="020B0604020202020204" pitchFamily="34" charset="0"/>
                <a:ea typeface="SimHei" panose="02010609060101010101" pitchFamily="49" charset="-122"/>
              </a:endParaRPr>
            </a:p>
          </p:txBody>
        </p:sp>
      </p:grpSp>
      <p:sp>
        <p:nvSpPr>
          <p:cNvPr id="24" name="GPS number" hidden="1"/>
          <p:cNvSpPr txBox="1">
            <a:spLocks noChangeArrowheads="1"/>
          </p:cNvSpPr>
          <p:nvPr>
            <p:custDataLst>
              <p:tags r:id="rId26"/>
            </p:custDataLst>
          </p:nvPr>
        </p:nvSpPr>
        <p:spPr bwMode="gray">
          <a:xfrm rot="16200000">
            <a:off x="8609807" y="769143"/>
            <a:ext cx="914400" cy="93663"/>
          </a:xfrm>
          <a:prstGeom prst="rect">
            <a:avLst/>
          </a:prstGeom>
          <a:noFill/>
          <a:ln>
            <a:noFill/>
          </a:ln>
        </p:spPr>
        <p:txBody>
          <a:bodyPr wrap="none" lIns="0" tIns="0" rIns="0" bIns="0" anchor="b"/>
          <a:lstStyle>
            <a:lvl1pPr defTabSz="901700">
              <a:defRPr sz="2400">
                <a:solidFill>
                  <a:schemeClr val="tx1"/>
                </a:solidFill>
                <a:latin typeface="Times New Roman" panose="02020603050405020304" pitchFamily="18" charset="0"/>
              </a:defRPr>
            </a:lvl1pPr>
            <a:lvl2pPr marL="781050" indent="-300038" defTabSz="901700">
              <a:defRPr sz="2400">
                <a:solidFill>
                  <a:schemeClr val="tx1"/>
                </a:solidFill>
                <a:latin typeface="Times New Roman" panose="02020603050405020304" pitchFamily="18" charset="0"/>
              </a:defRPr>
            </a:lvl2pPr>
            <a:lvl3pPr marL="1201738" indent="-241300" defTabSz="901700">
              <a:defRPr sz="2400">
                <a:solidFill>
                  <a:schemeClr val="tx1"/>
                </a:solidFill>
                <a:latin typeface="Times New Roman" panose="02020603050405020304" pitchFamily="18" charset="0"/>
              </a:defRPr>
            </a:lvl3pPr>
            <a:lvl4pPr marL="1682750" indent="-241300" defTabSz="901700">
              <a:defRPr sz="2400">
                <a:solidFill>
                  <a:schemeClr val="tx1"/>
                </a:solidFill>
                <a:latin typeface="Times New Roman" panose="02020603050405020304" pitchFamily="18" charset="0"/>
              </a:defRPr>
            </a:lvl4pPr>
            <a:lvl5pPr marL="2162175" indent="-241300" defTabSz="901700">
              <a:defRPr sz="2400">
                <a:solidFill>
                  <a:schemeClr val="tx1"/>
                </a:solidFill>
                <a:latin typeface="Times New Roman" panose="02020603050405020304" pitchFamily="18" charset="0"/>
              </a:defRPr>
            </a:lvl5pPr>
            <a:lvl6pPr marL="2619375" indent="-241300" defTabSz="901700" eaLnBrk="0" fontAlgn="base" hangingPunct="0">
              <a:spcBef>
                <a:spcPct val="0"/>
              </a:spcBef>
              <a:spcAft>
                <a:spcPct val="0"/>
              </a:spcAft>
              <a:defRPr sz="2400">
                <a:solidFill>
                  <a:schemeClr val="tx1"/>
                </a:solidFill>
                <a:latin typeface="Times New Roman" panose="02020603050405020304" pitchFamily="18" charset="0"/>
              </a:defRPr>
            </a:lvl6pPr>
            <a:lvl7pPr marL="3076575" indent="-241300" defTabSz="901700" eaLnBrk="0" fontAlgn="base" hangingPunct="0">
              <a:spcBef>
                <a:spcPct val="0"/>
              </a:spcBef>
              <a:spcAft>
                <a:spcPct val="0"/>
              </a:spcAft>
              <a:defRPr sz="2400">
                <a:solidFill>
                  <a:schemeClr val="tx1"/>
                </a:solidFill>
                <a:latin typeface="Times New Roman" panose="02020603050405020304" pitchFamily="18" charset="0"/>
              </a:defRPr>
            </a:lvl7pPr>
            <a:lvl8pPr marL="3533775" indent="-241300" defTabSz="901700" eaLnBrk="0" fontAlgn="base" hangingPunct="0">
              <a:spcBef>
                <a:spcPct val="0"/>
              </a:spcBef>
              <a:spcAft>
                <a:spcPct val="0"/>
              </a:spcAft>
              <a:defRPr sz="2400">
                <a:solidFill>
                  <a:schemeClr val="tx1"/>
                </a:solidFill>
                <a:latin typeface="Times New Roman" panose="02020603050405020304" pitchFamily="18" charset="0"/>
              </a:defRPr>
            </a:lvl8pPr>
            <a:lvl9pPr marL="3990975" indent="-241300" defTabSz="9017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defRPr/>
            </a:pPr>
            <a:r>
              <a:rPr lang="en-GB" altLang="zh-TW" sz="600">
                <a:solidFill>
                  <a:srgbClr val="A6A6A6"/>
                </a:solidFill>
                <a:latin typeface="Arial" panose="020B0604020202020204" pitchFamily="34" charset="0"/>
                <a:ea typeface="SimHei" panose="02010609060101010101" pitchFamily="49" charset="-122"/>
              </a:rPr>
              <a:t>Insert GPS number here</a:t>
            </a:r>
          </a:p>
        </p:txBody>
      </p:sp>
      <p:sp>
        <p:nvSpPr>
          <p:cNvPr id="27" name="Slide number"/>
          <p:cNvSpPr>
            <a:spLocks noChangeArrowheads="1"/>
          </p:cNvSpPr>
          <p:nvPr/>
        </p:nvSpPr>
        <p:spPr bwMode="gray">
          <a:xfrm>
            <a:off x="4500563" y="6403975"/>
            <a:ext cx="150812" cy="160338"/>
          </a:xfrm>
          <a:prstGeom prst="rect">
            <a:avLst/>
          </a:prstGeom>
          <a:noFill/>
          <a:ln>
            <a:noFill/>
          </a:ln>
        </p:spPr>
        <p:txBody>
          <a:bodyPr wrap="none" lIns="0" tIns="0" rIns="0" bIns="0" anchor="ctr"/>
          <a:lstStyle>
            <a:lvl1pPr defTabSz="793750">
              <a:defRPr sz="2400">
                <a:solidFill>
                  <a:schemeClr val="tx1"/>
                </a:solidFill>
                <a:latin typeface="Times New Roman" panose="02020603050405020304" pitchFamily="18" charset="0"/>
              </a:defRPr>
            </a:lvl1pPr>
            <a:lvl2pPr defTabSz="793750">
              <a:defRPr sz="2400">
                <a:solidFill>
                  <a:schemeClr val="tx1"/>
                </a:solidFill>
                <a:latin typeface="Times New Roman" panose="02020603050405020304" pitchFamily="18" charset="0"/>
              </a:defRPr>
            </a:lvl2pPr>
            <a:lvl3pPr defTabSz="793750">
              <a:defRPr sz="2400">
                <a:solidFill>
                  <a:schemeClr val="tx1"/>
                </a:solidFill>
                <a:latin typeface="Times New Roman" panose="02020603050405020304" pitchFamily="18" charset="0"/>
              </a:defRPr>
            </a:lvl3pPr>
            <a:lvl4pPr defTabSz="793750">
              <a:defRPr sz="2400">
                <a:solidFill>
                  <a:schemeClr val="tx1"/>
                </a:solidFill>
                <a:latin typeface="Times New Roman" panose="02020603050405020304" pitchFamily="18" charset="0"/>
              </a:defRPr>
            </a:lvl4pPr>
            <a:lvl5pPr defTabSz="793750">
              <a:defRPr sz="2400">
                <a:solidFill>
                  <a:schemeClr val="tx1"/>
                </a:solidFill>
                <a:latin typeface="Times New Roman" panose="02020603050405020304" pitchFamily="18" charset="0"/>
              </a:defRPr>
            </a:lvl5pPr>
            <a:lvl6pPr marL="2284413" indent="1588" defTabSz="793750"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93750"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93750"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937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3832B8D9-0CE6-4087-8846-04D0890C0D07}" type="slidenum">
              <a:rPr lang="en-GB" altLang="zh-TW" sz="900" smtClean="0">
                <a:solidFill>
                  <a:srgbClr val="000000"/>
                </a:solidFill>
                <a:latin typeface="Arial" panose="020B0604020202020204" pitchFamily="34" charset="0"/>
                <a:ea typeface="SimHei" panose="02010609060101010101" pitchFamily="49" charset="-122"/>
              </a:rPr>
              <a:pPr algn="ctr" eaLnBrk="1" hangingPunct="1">
                <a:defRPr/>
              </a:pPr>
              <a:t>‹N°›</a:t>
            </a:fld>
            <a:endParaRPr lang="en-GB" altLang="zh-TW" sz="900">
              <a:solidFill>
                <a:srgbClr val="000000"/>
              </a:solidFill>
              <a:latin typeface="Arial" panose="020B0604020202020204" pitchFamily="34" charset="0"/>
              <a:ea typeface="SimHei" panose="02010609060101010101" pitchFamily="49" charset="-122"/>
            </a:endParaRPr>
          </a:p>
        </p:txBody>
      </p:sp>
      <p:sp>
        <p:nvSpPr>
          <p:cNvPr id="7173" name="Master text placeholder"/>
          <p:cNvSpPr>
            <a:spLocks noGrp="1"/>
          </p:cNvSpPr>
          <p:nvPr>
            <p:ph type="body" idx="1"/>
          </p:nvPr>
        </p:nvSpPr>
        <p:spPr bwMode="gray">
          <a:xfrm>
            <a:off x="508000" y="1317625"/>
            <a:ext cx="8128000"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p>
        </p:txBody>
      </p:sp>
      <p:sp>
        <p:nvSpPr>
          <p:cNvPr id="7174" name="Slide title"/>
          <p:cNvSpPr>
            <a:spLocks noGrp="1" noChangeArrowheads="1"/>
          </p:cNvSpPr>
          <p:nvPr>
            <p:ph type="title"/>
          </p:nvPr>
        </p:nvSpPr>
        <p:spPr bwMode="gray">
          <a:xfrm>
            <a:off x="508000" y="293688"/>
            <a:ext cx="81280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18000" numCol="1" anchor="t" anchorCtr="0" compatLnSpc="1">
            <a:prstTxWarp prst="textNoShape">
              <a:avLst/>
            </a:prstTxWarp>
          </a:bodyPr>
          <a:lstStyle/>
          <a:p>
            <a:pPr lvl="0"/>
            <a:r>
              <a:rPr lang="en-GB" altLang="zh-TW"/>
              <a:t>Click to edit Master title style</a:t>
            </a:r>
          </a:p>
        </p:txBody>
      </p:sp>
      <p:sp>
        <p:nvSpPr>
          <p:cNvPr id="28" name="Footer Placeholder 2"/>
          <p:cNvSpPr>
            <a:spLocks noGrp="1"/>
          </p:cNvSpPr>
          <p:nvPr>
            <p:ph type="ftr" sz="quarter" idx="3"/>
          </p:nvPr>
        </p:nvSpPr>
        <p:spPr>
          <a:xfrm>
            <a:off x="6586538" y="6403975"/>
            <a:ext cx="2041525" cy="160338"/>
          </a:xfrm>
          <a:prstGeom prst="rect">
            <a:avLst/>
          </a:prstGeom>
          <a:noFill/>
          <a:ln>
            <a:noFill/>
          </a:ln>
          <a:effectLst/>
        </p:spPr>
        <p:txBody>
          <a:bodyPr vert="horz" wrap="none" lIns="0" tIns="0" rIns="0" bIns="0" numCol="1" anchor="ctr" anchorCtr="0" compatLnSpc="1">
            <a:prstTxWarp prst="textNoShape">
              <a:avLst/>
            </a:prstTxWarp>
            <a:noAutofit/>
          </a:bodyPr>
          <a:lstStyle>
            <a:lvl1pPr algn="r">
              <a:defRPr sz="900" b="1">
                <a:solidFill>
                  <a:srgbClr val="A6A6A6"/>
                </a:solidFill>
                <a:latin typeface="Arial" panose="020B0604020202020204" pitchFamily="34" charset="0"/>
                <a:ea typeface="SimHei" panose="02010609060101010101" pitchFamily="49" charset="-122"/>
              </a:defRPr>
            </a:lvl1pPr>
          </a:lstStyle>
          <a:p>
            <a:pPr>
              <a:defRPr/>
            </a:pPr>
            <a:endParaRPr lang="en-US" altLang="zh-TW"/>
          </a:p>
        </p:txBody>
      </p:sp>
      <p:grpSp>
        <p:nvGrpSpPr>
          <p:cNvPr id="7176" name="Group 21"/>
          <p:cNvGrpSpPr>
            <a:grpSpLocks/>
          </p:cNvGrpSpPr>
          <p:nvPr userDrawn="1"/>
        </p:nvGrpSpPr>
        <p:grpSpPr bwMode="auto">
          <a:xfrm>
            <a:off x="-823913" y="65088"/>
            <a:ext cx="750888" cy="6727825"/>
            <a:chOff x="-924125" y="138838"/>
            <a:chExt cx="851100" cy="7112862"/>
          </a:xfrm>
        </p:grpSpPr>
        <p:sp>
          <p:nvSpPr>
            <p:cNvPr id="25" name="Rectangle 24"/>
            <p:cNvSpPr/>
            <p:nvPr/>
          </p:nvSpPr>
          <p:spPr bwMode="auto">
            <a:xfrm>
              <a:off x="-467086" y="4922145"/>
              <a:ext cx="394061" cy="416232"/>
            </a:xfrm>
            <a:prstGeom prst="rect">
              <a:avLst/>
            </a:prstGeom>
            <a:solidFill>
              <a:srgbClr val="EDB44E"/>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237</a:t>
              </a:r>
            </a:p>
            <a:p>
              <a:pPr algn="ctr">
                <a:defRPr/>
              </a:pPr>
              <a:r>
                <a:rPr lang="en-GB" altLang="fr-FR" sz="600" b="1">
                  <a:solidFill>
                    <a:srgbClr val="FFFFFF"/>
                  </a:solidFill>
                  <a:latin typeface="Arial" panose="020B0604020202020204" pitchFamily="34" charset="0"/>
                  <a:ea typeface="SimHei" panose="02010609060101010101" pitchFamily="49" charset="-122"/>
                </a:rPr>
                <a:t>180</a:t>
              </a:r>
            </a:p>
            <a:p>
              <a:pPr algn="ctr">
                <a:defRPr/>
              </a:pPr>
              <a:r>
                <a:rPr lang="en-GB" altLang="fr-FR" sz="600" b="1">
                  <a:solidFill>
                    <a:srgbClr val="FFFFFF"/>
                  </a:solidFill>
                  <a:latin typeface="Arial" panose="020B0604020202020204" pitchFamily="34" charset="0"/>
                  <a:ea typeface="SimHei" panose="02010609060101010101" pitchFamily="49" charset="-122"/>
                </a:rPr>
                <a:t>78</a:t>
              </a:r>
            </a:p>
          </p:txBody>
        </p:sp>
        <p:sp>
          <p:nvSpPr>
            <p:cNvPr id="29" name="Rectangle 28"/>
            <p:cNvSpPr/>
            <p:nvPr/>
          </p:nvSpPr>
          <p:spPr bwMode="auto">
            <a:xfrm>
              <a:off x="-467086" y="2530491"/>
              <a:ext cx="394061" cy="416232"/>
            </a:xfrm>
            <a:prstGeom prst="rect">
              <a:avLst/>
            </a:prstGeom>
            <a:solidFill>
              <a:srgbClr val="E9A218"/>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233</a:t>
              </a:r>
            </a:p>
            <a:p>
              <a:pPr algn="ctr">
                <a:defRPr/>
              </a:pPr>
              <a:r>
                <a:rPr lang="en-GB" altLang="fr-FR" sz="600" b="1">
                  <a:solidFill>
                    <a:srgbClr val="FFFFFF"/>
                  </a:solidFill>
                  <a:latin typeface="Arial" panose="020B0604020202020204" pitchFamily="34" charset="0"/>
                  <a:ea typeface="SimHei" panose="02010609060101010101" pitchFamily="49" charset="-122"/>
                </a:rPr>
                <a:t>162</a:t>
              </a:r>
            </a:p>
            <a:p>
              <a:pPr algn="ctr">
                <a:defRPr/>
              </a:pPr>
              <a:r>
                <a:rPr lang="en-GB" altLang="fr-FR" sz="600" b="1">
                  <a:solidFill>
                    <a:srgbClr val="FFFFFF"/>
                  </a:solidFill>
                  <a:latin typeface="Arial" panose="020B0604020202020204" pitchFamily="34" charset="0"/>
                  <a:ea typeface="SimHei" panose="02010609060101010101" pitchFamily="49" charset="-122"/>
                </a:rPr>
                <a:t>24</a:t>
              </a:r>
            </a:p>
          </p:txBody>
        </p:sp>
        <p:sp>
          <p:nvSpPr>
            <p:cNvPr id="30" name="Rectangle 29"/>
            <p:cNvSpPr/>
            <p:nvPr/>
          </p:nvSpPr>
          <p:spPr bwMode="auto">
            <a:xfrm>
              <a:off x="-467086" y="138838"/>
              <a:ext cx="394061" cy="416232"/>
            </a:xfrm>
            <a:prstGeom prst="rect">
              <a:avLst/>
            </a:prstGeom>
            <a:solidFill>
              <a:srgbClr val="C98C24"/>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201</a:t>
              </a:r>
            </a:p>
            <a:p>
              <a:pPr algn="ctr">
                <a:defRPr/>
              </a:pPr>
              <a:r>
                <a:rPr lang="en-GB" altLang="fr-FR" sz="600" b="1">
                  <a:solidFill>
                    <a:srgbClr val="FFFFFF"/>
                  </a:solidFill>
                  <a:latin typeface="Arial" panose="020B0604020202020204" pitchFamily="34" charset="0"/>
                  <a:ea typeface="SimHei" panose="02010609060101010101" pitchFamily="49" charset="-122"/>
                </a:rPr>
                <a:t>140</a:t>
              </a:r>
            </a:p>
            <a:p>
              <a:pPr algn="ctr">
                <a:defRPr/>
              </a:pPr>
              <a:r>
                <a:rPr lang="en-GB" altLang="fr-FR" sz="600" b="1">
                  <a:solidFill>
                    <a:srgbClr val="FFFFFF"/>
                  </a:solidFill>
                  <a:latin typeface="Arial" panose="020B0604020202020204" pitchFamily="34" charset="0"/>
                  <a:ea typeface="SimHei" panose="02010609060101010101" pitchFamily="49" charset="-122"/>
                </a:rPr>
                <a:t>36</a:t>
              </a:r>
            </a:p>
          </p:txBody>
        </p:sp>
        <p:sp>
          <p:nvSpPr>
            <p:cNvPr id="31" name="Rectangle 30"/>
            <p:cNvSpPr/>
            <p:nvPr/>
          </p:nvSpPr>
          <p:spPr bwMode="auto">
            <a:xfrm>
              <a:off x="-924125" y="4922145"/>
              <a:ext cx="394061" cy="416232"/>
            </a:xfrm>
            <a:prstGeom prst="rect">
              <a:avLst/>
            </a:prstGeom>
            <a:solidFill>
              <a:srgbClr val="BE8825"/>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190</a:t>
              </a:r>
            </a:p>
            <a:p>
              <a:pPr algn="ctr">
                <a:defRPr/>
              </a:pPr>
              <a:r>
                <a:rPr lang="en-GB" altLang="fr-FR" sz="600" b="1">
                  <a:solidFill>
                    <a:srgbClr val="FFFFFF"/>
                  </a:solidFill>
                  <a:latin typeface="Arial" panose="020B0604020202020204" pitchFamily="34" charset="0"/>
                  <a:ea typeface="SimHei" panose="02010609060101010101" pitchFamily="49" charset="-122"/>
                </a:rPr>
                <a:t>136</a:t>
              </a:r>
            </a:p>
            <a:p>
              <a:pPr algn="ctr">
                <a:defRPr/>
              </a:pPr>
              <a:r>
                <a:rPr lang="en-GB" altLang="fr-FR" sz="600" b="1">
                  <a:solidFill>
                    <a:srgbClr val="FFFFFF"/>
                  </a:solidFill>
                  <a:latin typeface="Arial" panose="020B0604020202020204" pitchFamily="34" charset="0"/>
                  <a:ea typeface="SimHei" panose="02010609060101010101" pitchFamily="49" charset="-122"/>
                </a:rPr>
                <a:t>37</a:t>
              </a:r>
            </a:p>
          </p:txBody>
        </p:sp>
        <p:sp>
          <p:nvSpPr>
            <p:cNvPr id="32" name="Rectangle 31"/>
            <p:cNvSpPr/>
            <p:nvPr/>
          </p:nvSpPr>
          <p:spPr bwMode="auto">
            <a:xfrm>
              <a:off x="-924125" y="2530491"/>
              <a:ext cx="394061" cy="416232"/>
            </a:xfrm>
            <a:prstGeom prst="rect">
              <a:avLst/>
            </a:prstGeom>
            <a:solidFill>
              <a:srgbClr val="AF7B17"/>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175</a:t>
              </a:r>
            </a:p>
            <a:p>
              <a:pPr algn="ctr">
                <a:defRPr/>
              </a:pPr>
              <a:r>
                <a:rPr lang="en-GB" altLang="fr-FR" sz="600" b="1">
                  <a:solidFill>
                    <a:srgbClr val="FFFFFF"/>
                  </a:solidFill>
                  <a:latin typeface="Arial" panose="020B0604020202020204" pitchFamily="34" charset="0"/>
                  <a:ea typeface="SimHei" panose="02010609060101010101" pitchFamily="49" charset="-122"/>
                </a:rPr>
                <a:t>123</a:t>
              </a:r>
            </a:p>
            <a:p>
              <a:pPr algn="ctr">
                <a:defRPr/>
              </a:pPr>
              <a:r>
                <a:rPr lang="en-GB" altLang="fr-FR" sz="600" b="1">
                  <a:solidFill>
                    <a:srgbClr val="FFFFFF"/>
                  </a:solidFill>
                  <a:latin typeface="Arial" panose="020B0604020202020204" pitchFamily="34" charset="0"/>
                  <a:ea typeface="SimHei" panose="02010609060101010101" pitchFamily="49" charset="-122"/>
                </a:rPr>
                <a:t>23</a:t>
              </a:r>
            </a:p>
          </p:txBody>
        </p:sp>
        <p:sp>
          <p:nvSpPr>
            <p:cNvPr id="33" name="Rectangle 32"/>
            <p:cNvSpPr/>
            <p:nvPr/>
          </p:nvSpPr>
          <p:spPr bwMode="auto">
            <a:xfrm>
              <a:off x="-924125" y="138838"/>
              <a:ext cx="394061" cy="416232"/>
            </a:xfrm>
            <a:prstGeom prst="rect">
              <a:avLst/>
            </a:prstGeom>
            <a:solidFill>
              <a:srgbClr val="976A23"/>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151</a:t>
              </a:r>
            </a:p>
            <a:p>
              <a:pPr algn="ctr">
                <a:defRPr/>
              </a:pPr>
              <a:r>
                <a:rPr lang="en-GB" altLang="fr-FR" sz="600" b="1">
                  <a:solidFill>
                    <a:srgbClr val="FFFFFF"/>
                  </a:solidFill>
                  <a:latin typeface="Arial" panose="020B0604020202020204" pitchFamily="34" charset="0"/>
                  <a:ea typeface="SimHei" panose="02010609060101010101" pitchFamily="49" charset="-122"/>
                </a:rPr>
                <a:t>106</a:t>
              </a:r>
            </a:p>
            <a:p>
              <a:pPr algn="ctr">
                <a:defRPr/>
              </a:pPr>
              <a:r>
                <a:rPr lang="en-GB" altLang="fr-FR" sz="600" b="1">
                  <a:solidFill>
                    <a:srgbClr val="FFFFFF"/>
                  </a:solidFill>
                  <a:latin typeface="Arial" panose="020B0604020202020204" pitchFamily="34" charset="0"/>
                  <a:ea typeface="SimHei" panose="02010609060101010101" pitchFamily="49" charset="-122"/>
                </a:rPr>
                <a:t>35</a:t>
              </a:r>
            </a:p>
          </p:txBody>
        </p:sp>
        <p:sp>
          <p:nvSpPr>
            <p:cNvPr id="34" name="Rectangle 33"/>
            <p:cNvSpPr/>
            <p:nvPr/>
          </p:nvSpPr>
          <p:spPr bwMode="auto">
            <a:xfrm>
              <a:off x="-924125" y="617168"/>
              <a:ext cx="394061" cy="416232"/>
            </a:xfrm>
            <a:prstGeom prst="rect">
              <a:avLst/>
            </a:prstGeom>
            <a:solidFill>
              <a:srgbClr val="747476"/>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000000"/>
                  </a:solidFill>
                  <a:latin typeface="Arial" panose="020B0604020202020204" pitchFamily="34" charset="0"/>
                  <a:ea typeface="SimHei" panose="02010609060101010101" pitchFamily="49" charset="-122"/>
                </a:rPr>
                <a:t>116</a:t>
              </a:r>
            </a:p>
            <a:p>
              <a:pPr algn="ctr">
                <a:defRPr/>
              </a:pPr>
              <a:r>
                <a:rPr lang="en-GB" altLang="fr-FR" sz="600" b="1">
                  <a:solidFill>
                    <a:srgbClr val="000000"/>
                  </a:solidFill>
                  <a:latin typeface="Arial" panose="020B0604020202020204" pitchFamily="34" charset="0"/>
                  <a:ea typeface="SimHei" panose="02010609060101010101" pitchFamily="49" charset="-122"/>
                </a:rPr>
                <a:t>116</a:t>
              </a:r>
            </a:p>
            <a:p>
              <a:pPr algn="ctr">
                <a:defRPr/>
              </a:pPr>
              <a:r>
                <a:rPr lang="en-GB" altLang="fr-FR" sz="600" b="1">
                  <a:solidFill>
                    <a:srgbClr val="000000"/>
                  </a:solidFill>
                  <a:latin typeface="Arial" panose="020B0604020202020204" pitchFamily="34" charset="0"/>
                  <a:ea typeface="SimHei" panose="02010609060101010101" pitchFamily="49" charset="-122"/>
                </a:rPr>
                <a:t>118</a:t>
              </a:r>
            </a:p>
          </p:txBody>
        </p:sp>
        <p:sp>
          <p:nvSpPr>
            <p:cNvPr id="35" name="Rectangle 34"/>
            <p:cNvSpPr/>
            <p:nvPr/>
          </p:nvSpPr>
          <p:spPr bwMode="auto">
            <a:xfrm>
              <a:off x="-924125" y="3008822"/>
              <a:ext cx="394061" cy="416232"/>
            </a:xfrm>
            <a:prstGeom prst="rect">
              <a:avLst/>
            </a:prstGeom>
            <a:solidFill>
              <a:srgbClr val="939395"/>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000000"/>
                  </a:solidFill>
                  <a:latin typeface="Arial" panose="020B0604020202020204" pitchFamily="34" charset="0"/>
                  <a:ea typeface="SimHei" panose="02010609060101010101" pitchFamily="49" charset="-122"/>
                </a:rPr>
                <a:t>147</a:t>
              </a:r>
            </a:p>
            <a:p>
              <a:pPr algn="ctr">
                <a:defRPr/>
              </a:pPr>
              <a:r>
                <a:rPr lang="en-GB" altLang="fr-FR" sz="600" b="1">
                  <a:solidFill>
                    <a:srgbClr val="000000"/>
                  </a:solidFill>
                  <a:latin typeface="Arial" panose="020B0604020202020204" pitchFamily="34" charset="0"/>
                  <a:ea typeface="SimHei" panose="02010609060101010101" pitchFamily="49" charset="-122"/>
                </a:rPr>
                <a:t>147</a:t>
              </a:r>
            </a:p>
            <a:p>
              <a:pPr algn="ctr">
                <a:defRPr/>
              </a:pPr>
              <a:r>
                <a:rPr lang="en-GB" altLang="fr-FR" sz="600" b="1">
                  <a:solidFill>
                    <a:srgbClr val="000000"/>
                  </a:solidFill>
                  <a:latin typeface="Arial" panose="020B0604020202020204" pitchFamily="34" charset="0"/>
                  <a:ea typeface="SimHei" panose="02010609060101010101" pitchFamily="49" charset="-122"/>
                </a:rPr>
                <a:t>149</a:t>
              </a:r>
            </a:p>
          </p:txBody>
        </p:sp>
        <p:sp>
          <p:nvSpPr>
            <p:cNvPr id="36" name="Rectangle 35"/>
            <p:cNvSpPr/>
            <p:nvPr/>
          </p:nvSpPr>
          <p:spPr bwMode="auto">
            <a:xfrm>
              <a:off x="-924125" y="5400476"/>
              <a:ext cx="394061" cy="416232"/>
            </a:xfrm>
            <a:prstGeom prst="rect">
              <a:avLst/>
            </a:prstGeom>
            <a:solidFill>
              <a:srgbClr val="AFB0B2"/>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000000"/>
                  </a:solidFill>
                  <a:latin typeface="Arial" panose="020B0604020202020204" pitchFamily="34" charset="0"/>
                  <a:ea typeface="SimHei" panose="02010609060101010101" pitchFamily="49" charset="-122"/>
                </a:rPr>
                <a:t>175</a:t>
              </a:r>
            </a:p>
            <a:p>
              <a:pPr algn="ctr">
                <a:defRPr/>
              </a:pPr>
              <a:r>
                <a:rPr lang="en-GB" altLang="fr-FR" sz="600" b="1">
                  <a:solidFill>
                    <a:srgbClr val="000000"/>
                  </a:solidFill>
                  <a:latin typeface="Arial" panose="020B0604020202020204" pitchFamily="34" charset="0"/>
                  <a:ea typeface="SimHei" panose="02010609060101010101" pitchFamily="49" charset="-122"/>
                </a:rPr>
                <a:t>176</a:t>
              </a:r>
            </a:p>
            <a:p>
              <a:pPr algn="ctr">
                <a:defRPr/>
              </a:pPr>
              <a:r>
                <a:rPr lang="en-GB" altLang="fr-FR" sz="600" b="1">
                  <a:solidFill>
                    <a:srgbClr val="000000"/>
                  </a:solidFill>
                  <a:latin typeface="Arial" panose="020B0604020202020204" pitchFamily="34" charset="0"/>
                  <a:ea typeface="SimHei" panose="02010609060101010101" pitchFamily="49" charset="-122"/>
                </a:rPr>
                <a:t>178</a:t>
              </a:r>
            </a:p>
          </p:txBody>
        </p:sp>
        <p:sp>
          <p:nvSpPr>
            <p:cNvPr id="37" name="Rectangle 36"/>
            <p:cNvSpPr/>
            <p:nvPr/>
          </p:nvSpPr>
          <p:spPr bwMode="auto">
            <a:xfrm>
              <a:off x="-467086" y="617168"/>
              <a:ext cx="394061" cy="416232"/>
            </a:xfrm>
            <a:prstGeom prst="rect">
              <a:avLst/>
            </a:prstGeom>
            <a:solidFill>
              <a:srgbClr val="BDBDC0"/>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000000"/>
                  </a:solidFill>
                  <a:latin typeface="Arial" panose="020B0604020202020204" pitchFamily="34" charset="0"/>
                  <a:ea typeface="SimHei" panose="02010609060101010101" pitchFamily="49" charset="-122"/>
                </a:rPr>
                <a:t>189</a:t>
              </a:r>
            </a:p>
            <a:p>
              <a:pPr algn="ctr">
                <a:defRPr/>
              </a:pPr>
              <a:r>
                <a:rPr lang="en-GB" altLang="fr-FR" sz="600" b="1">
                  <a:solidFill>
                    <a:srgbClr val="000000"/>
                  </a:solidFill>
                  <a:latin typeface="Arial" panose="020B0604020202020204" pitchFamily="34" charset="0"/>
                  <a:ea typeface="SimHei" panose="02010609060101010101" pitchFamily="49" charset="-122"/>
                </a:rPr>
                <a:t>189</a:t>
              </a:r>
            </a:p>
            <a:p>
              <a:pPr algn="ctr">
                <a:defRPr/>
              </a:pPr>
              <a:r>
                <a:rPr lang="en-GB" altLang="fr-FR" sz="600" b="1">
                  <a:solidFill>
                    <a:srgbClr val="000000"/>
                  </a:solidFill>
                  <a:latin typeface="Arial" panose="020B0604020202020204" pitchFamily="34" charset="0"/>
                  <a:ea typeface="SimHei" panose="02010609060101010101" pitchFamily="49" charset="-122"/>
                </a:rPr>
                <a:t>192</a:t>
              </a:r>
            </a:p>
          </p:txBody>
        </p:sp>
        <p:sp>
          <p:nvSpPr>
            <p:cNvPr id="38" name="Rectangle 37"/>
            <p:cNvSpPr/>
            <p:nvPr/>
          </p:nvSpPr>
          <p:spPr bwMode="auto">
            <a:xfrm>
              <a:off x="-467086" y="3008822"/>
              <a:ext cx="394061" cy="416232"/>
            </a:xfrm>
            <a:prstGeom prst="rect">
              <a:avLst/>
            </a:prstGeom>
            <a:solidFill>
              <a:srgbClr val="CBCBCD"/>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000000"/>
                  </a:solidFill>
                  <a:latin typeface="Arial" panose="020B0604020202020204" pitchFamily="34" charset="0"/>
                  <a:ea typeface="SimHei" panose="02010609060101010101" pitchFamily="49" charset="-122"/>
                </a:rPr>
                <a:t>203</a:t>
              </a:r>
            </a:p>
            <a:p>
              <a:pPr algn="ctr">
                <a:defRPr/>
              </a:pPr>
              <a:r>
                <a:rPr lang="en-GB" altLang="fr-FR" sz="600" b="1">
                  <a:solidFill>
                    <a:srgbClr val="000000"/>
                  </a:solidFill>
                  <a:latin typeface="Arial" panose="020B0604020202020204" pitchFamily="34" charset="0"/>
                  <a:ea typeface="SimHei" panose="02010609060101010101" pitchFamily="49" charset="-122"/>
                </a:rPr>
                <a:t>203</a:t>
              </a:r>
            </a:p>
            <a:p>
              <a:pPr algn="ctr">
                <a:defRPr/>
              </a:pPr>
              <a:r>
                <a:rPr lang="en-GB" altLang="fr-FR" sz="600" b="1">
                  <a:solidFill>
                    <a:srgbClr val="000000"/>
                  </a:solidFill>
                  <a:latin typeface="Arial" panose="020B0604020202020204" pitchFamily="34" charset="0"/>
                  <a:ea typeface="SimHei" panose="02010609060101010101" pitchFamily="49" charset="-122"/>
                </a:rPr>
                <a:t>205</a:t>
              </a:r>
            </a:p>
          </p:txBody>
        </p:sp>
        <p:sp>
          <p:nvSpPr>
            <p:cNvPr id="39" name="Rectangle 38"/>
            <p:cNvSpPr/>
            <p:nvPr/>
          </p:nvSpPr>
          <p:spPr bwMode="auto">
            <a:xfrm>
              <a:off x="-467086" y="5400476"/>
              <a:ext cx="394061" cy="416232"/>
            </a:xfrm>
            <a:prstGeom prst="rect">
              <a:avLst/>
            </a:prstGeom>
            <a:solidFill>
              <a:srgbClr val="E5E5E7"/>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000000"/>
                  </a:solidFill>
                  <a:latin typeface="Arial" panose="020B0604020202020204" pitchFamily="34" charset="0"/>
                  <a:ea typeface="SimHei" panose="02010609060101010101" pitchFamily="49" charset="-122"/>
                </a:rPr>
                <a:t>229</a:t>
              </a:r>
            </a:p>
            <a:p>
              <a:pPr algn="ctr">
                <a:defRPr/>
              </a:pPr>
              <a:r>
                <a:rPr lang="en-GB" altLang="fr-FR" sz="600" b="1">
                  <a:solidFill>
                    <a:srgbClr val="000000"/>
                  </a:solidFill>
                  <a:latin typeface="Arial" panose="020B0604020202020204" pitchFamily="34" charset="0"/>
                  <a:ea typeface="SimHei" panose="02010609060101010101" pitchFamily="49" charset="-122"/>
                </a:rPr>
                <a:t>229</a:t>
              </a:r>
            </a:p>
            <a:p>
              <a:pPr algn="ctr">
                <a:defRPr/>
              </a:pPr>
              <a:r>
                <a:rPr lang="en-GB" altLang="fr-FR" sz="600" b="1">
                  <a:solidFill>
                    <a:srgbClr val="000000"/>
                  </a:solidFill>
                  <a:latin typeface="Arial" panose="020B0604020202020204" pitchFamily="34" charset="0"/>
                  <a:ea typeface="SimHei" panose="02010609060101010101" pitchFamily="49" charset="-122"/>
                </a:rPr>
                <a:t>231</a:t>
              </a:r>
            </a:p>
          </p:txBody>
        </p:sp>
        <p:sp>
          <p:nvSpPr>
            <p:cNvPr id="40" name="Rectangle 39"/>
            <p:cNvSpPr/>
            <p:nvPr/>
          </p:nvSpPr>
          <p:spPr bwMode="auto">
            <a:xfrm>
              <a:off x="-467086" y="2052161"/>
              <a:ext cx="394061" cy="416232"/>
            </a:xfrm>
            <a:prstGeom prst="rect">
              <a:avLst/>
            </a:prstGeom>
            <a:solidFill>
              <a:srgbClr val="5B843A"/>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91</a:t>
              </a:r>
            </a:p>
            <a:p>
              <a:pPr algn="ctr">
                <a:defRPr/>
              </a:pPr>
              <a:r>
                <a:rPr lang="en-GB" altLang="fr-FR" sz="600" b="1">
                  <a:solidFill>
                    <a:srgbClr val="FFFFFF"/>
                  </a:solidFill>
                  <a:latin typeface="Arial" panose="020B0604020202020204" pitchFamily="34" charset="0"/>
                  <a:ea typeface="SimHei" panose="02010609060101010101" pitchFamily="49" charset="-122"/>
                </a:rPr>
                <a:t>132</a:t>
              </a:r>
            </a:p>
            <a:p>
              <a:pPr algn="ctr">
                <a:defRPr/>
              </a:pPr>
              <a:r>
                <a:rPr lang="en-GB" altLang="fr-FR" sz="600" b="1">
                  <a:solidFill>
                    <a:srgbClr val="FFFFFF"/>
                  </a:solidFill>
                  <a:latin typeface="Arial" panose="020B0604020202020204" pitchFamily="34" charset="0"/>
                  <a:ea typeface="SimHei" panose="02010609060101010101" pitchFamily="49" charset="-122"/>
                </a:rPr>
                <a:t>58</a:t>
              </a:r>
            </a:p>
          </p:txBody>
        </p:sp>
        <p:sp>
          <p:nvSpPr>
            <p:cNvPr id="41" name="Rectangle 40"/>
            <p:cNvSpPr/>
            <p:nvPr/>
          </p:nvSpPr>
          <p:spPr bwMode="auto">
            <a:xfrm>
              <a:off x="-467086" y="4443814"/>
              <a:ext cx="394061" cy="416232"/>
            </a:xfrm>
            <a:prstGeom prst="rect">
              <a:avLst/>
            </a:prstGeom>
            <a:solidFill>
              <a:srgbClr val="3E7421"/>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62</a:t>
              </a:r>
            </a:p>
            <a:p>
              <a:pPr algn="ctr">
                <a:defRPr/>
              </a:pPr>
              <a:r>
                <a:rPr lang="en-GB" altLang="fr-FR" sz="600" b="1">
                  <a:solidFill>
                    <a:srgbClr val="FFFFFF"/>
                  </a:solidFill>
                  <a:latin typeface="Arial" panose="020B0604020202020204" pitchFamily="34" charset="0"/>
                  <a:ea typeface="SimHei" panose="02010609060101010101" pitchFamily="49" charset="-122"/>
                </a:rPr>
                <a:t>116</a:t>
              </a:r>
            </a:p>
            <a:p>
              <a:pPr algn="ctr">
                <a:defRPr/>
              </a:pPr>
              <a:r>
                <a:rPr lang="en-GB" altLang="fr-FR" sz="600" b="1">
                  <a:solidFill>
                    <a:srgbClr val="FFFFFF"/>
                  </a:solidFill>
                  <a:latin typeface="Arial" panose="020B0604020202020204" pitchFamily="34" charset="0"/>
                  <a:ea typeface="SimHei" panose="02010609060101010101" pitchFamily="49" charset="-122"/>
                </a:rPr>
                <a:t>33</a:t>
              </a:r>
            </a:p>
          </p:txBody>
        </p:sp>
        <p:sp>
          <p:nvSpPr>
            <p:cNvPr id="42" name="Rectangle 41"/>
            <p:cNvSpPr/>
            <p:nvPr/>
          </p:nvSpPr>
          <p:spPr bwMode="auto">
            <a:xfrm>
              <a:off x="-924125" y="2052161"/>
              <a:ext cx="394061" cy="416232"/>
            </a:xfrm>
            <a:prstGeom prst="rect">
              <a:avLst/>
            </a:prstGeom>
            <a:solidFill>
              <a:srgbClr val="344D1E"/>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52</a:t>
              </a:r>
            </a:p>
            <a:p>
              <a:pPr algn="ctr">
                <a:defRPr/>
              </a:pPr>
              <a:r>
                <a:rPr lang="en-GB" altLang="fr-FR" sz="600" b="1">
                  <a:solidFill>
                    <a:srgbClr val="FFFFFF"/>
                  </a:solidFill>
                  <a:latin typeface="Arial" panose="020B0604020202020204" pitchFamily="34" charset="0"/>
                  <a:ea typeface="SimHei" panose="02010609060101010101" pitchFamily="49" charset="-122"/>
                </a:rPr>
                <a:t>77</a:t>
              </a:r>
            </a:p>
            <a:p>
              <a:pPr algn="ctr">
                <a:defRPr/>
              </a:pPr>
              <a:r>
                <a:rPr lang="en-GB" altLang="fr-FR" sz="600" b="1">
                  <a:solidFill>
                    <a:srgbClr val="FFFFFF"/>
                  </a:solidFill>
                  <a:latin typeface="Arial" panose="020B0604020202020204" pitchFamily="34" charset="0"/>
                  <a:ea typeface="SimHei" panose="02010609060101010101" pitchFamily="49" charset="-122"/>
                </a:rPr>
                <a:t>30</a:t>
              </a:r>
            </a:p>
          </p:txBody>
        </p:sp>
        <p:sp>
          <p:nvSpPr>
            <p:cNvPr id="43" name="Rectangle 42"/>
            <p:cNvSpPr/>
            <p:nvPr/>
          </p:nvSpPr>
          <p:spPr bwMode="auto">
            <a:xfrm>
              <a:off x="-924125" y="4443814"/>
              <a:ext cx="394061" cy="416232"/>
            </a:xfrm>
            <a:prstGeom prst="rect">
              <a:avLst/>
            </a:prstGeom>
            <a:solidFill>
              <a:srgbClr val="213E11"/>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33</a:t>
              </a:r>
            </a:p>
            <a:p>
              <a:pPr algn="ctr">
                <a:defRPr/>
              </a:pPr>
              <a:r>
                <a:rPr lang="en-GB" altLang="fr-FR" sz="600" b="1">
                  <a:solidFill>
                    <a:srgbClr val="FFFFFF"/>
                  </a:solidFill>
                  <a:latin typeface="Arial" panose="020B0604020202020204" pitchFamily="34" charset="0"/>
                  <a:ea typeface="SimHei" panose="02010609060101010101" pitchFamily="49" charset="-122"/>
                </a:rPr>
                <a:t>62</a:t>
              </a:r>
            </a:p>
            <a:p>
              <a:pPr algn="ctr">
                <a:defRPr/>
              </a:pPr>
              <a:r>
                <a:rPr lang="en-GB" altLang="fr-FR" sz="600" b="1">
                  <a:solidFill>
                    <a:srgbClr val="FFFFFF"/>
                  </a:solidFill>
                  <a:latin typeface="Arial" panose="020B0604020202020204" pitchFamily="34" charset="0"/>
                  <a:ea typeface="SimHei" panose="02010609060101010101" pitchFamily="49" charset="-122"/>
                </a:rPr>
                <a:t>17</a:t>
              </a:r>
            </a:p>
          </p:txBody>
        </p:sp>
        <p:sp>
          <p:nvSpPr>
            <p:cNvPr id="44" name="Rectangle 43"/>
            <p:cNvSpPr/>
            <p:nvPr/>
          </p:nvSpPr>
          <p:spPr bwMode="auto">
            <a:xfrm>
              <a:off x="-467086" y="6835468"/>
              <a:ext cx="394061" cy="416232"/>
            </a:xfrm>
            <a:prstGeom prst="rect">
              <a:avLst/>
            </a:prstGeom>
            <a:solidFill>
              <a:srgbClr val="2F5D26"/>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47</a:t>
              </a:r>
            </a:p>
            <a:p>
              <a:pPr algn="ctr">
                <a:defRPr/>
              </a:pPr>
              <a:r>
                <a:rPr lang="en-GB" altLang="fr-FR" sz="600" b="1">
                  <a:solidFill>
                    <a:srgbClr val="FFFFFF"/>
                  </a:solidFill>
                  <a:latin typeface="Arial" panose="020B0604020202020204" pitchFamily="34" charset="0"/>
                  <a:ea typeface="SimHei" panose="02010609060101010101" pitchFamily="49" charset="-122"/>
                </a:rPr>
                <a:t>93</a:t>
              </a:r>
            </a:p>
            <a:p>
              <a:pPr algn="ctr">
                <a:defRPr/>
              </a:pPr>
              <a:r>
                <a:rPr lang="en-GB" altLang="fr-FR" sz="600" b="1">
                  <a:solidFill>
                    <a:srgbClr val="FFFFFF"/>
                  </a:solidFill>
                  <a:latin typeface="Arial" panose="020B0604020202020204" pitchFamily="34" charset="0"/>
                  <a:ea typeface="SimHei" panose="02010609060101010101" pitchFamily="49" charset="-122"/>
                </a:rPr>
                <a:t>38</a:t>
              </a:r>
            </a:p>
          </p:txBody>
        </p:sp>
        <p:sp>
          <p:nvSpPr>
            <p:cNvPr id="45" name="Rectangle 44"/>
            <p:cNvSpPr/>
            <p:nvPr/>
          </p:nvSpPr>
          <p:spPr bwMode="auto">
            <a:xfrm>
              <a:off x="-924125" y="6835468"/>
              <a:ext cx="394061" cy="416232"/>
            </a:xfrm>
            <a:prstGeom prst="rect">
              <a:avLst/>
            </a:prstGeom>
            <a:solidFill>
              <a:srgbClr val="173115"/>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23</a:t>
              </a:r>
            </a:p>
            <a:p>
              <a:pPr algn="ctr">
                <a:defRPr/>
              </a:pPr>
              <a:r>
                <a:rPr lang="en-GB" altLang="fr-FR" sz="600" b="1">
                  <a:solidFill>
                    <a:srgbClr val="FFFFFF"/>
                  </a:solidFill>
                  <a:latin typeface="Arial" panose="020B0604020202020204" pitchFamily="34" charset="0"/>
                  <a:ea typeface="SimHei" panose="02010609060101010101" pitchFamily="49" charset="-122"/>
                </a:rPr>
                <a:t>49</a:t>
              </a:r>
            </a:p>
            <a:p>
              <a:pPr algn="ctr">
                <a:defRPr/>
              </a:pPr>
              <a:r>
                <a:rPr lang="en-GB" altLang="fr-FR" sz="600" b="1">
                  <a:solidFill>
                    <a:srgbClr val="FFFFFF"/>
                  </a:solidFill>
                  <a:latin typeface="Arial" panose="020B0604020202020204" pitchFamily="34" charset="0"/>
                  <a:ea typeface="SimHei" panose="02010609060101010101" pitchFamily="49" charset="-122"/>
                </a:rPr>
                <a:t>21</a:t>
              </a:r>
            </a:p>
          </p:txBody>
        </p:sp>
        <p:sp>
          <p:nvSpPr>
            <p:cNvPr id="46" name="Rectangle 45"/>
            <p:cNvSpPr/>
            <p:nvPr/>
          </p:nvSpPr>
          <p:spPr bwMode="auto">
            <a:xfrm>
              <a:off x="-467086" y="1573830"/>
              <a:ext cx="394061" cy="416232"/>
            </a:xfrm>
            <a:prstGeom prst="rect">
              <a:avLst/>
            </a:prstGeom>
            <a:solidFill>
              <a:srgbClr val="49938D"/>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73</a:t>
              </a:r>
            </a:p>
            <a:p>
              <a:pPr algn="ctr">
                <a:defRPr/>
              </a:pPr>
              <a:r>
                <a:rPr lang="en-GB" altLang="fr-FR" sz="600" b="1">
                  <a:solidFill>
                    <a:srgbClr val="FFFFFF"/>
                  </a:solidFill>
                  <a:latin typeface="Arial" panose="020B0604020202020204" pitchFamily="34" charset="0"/>
                  <a:ea typeface="SimHei" panose="02010609060101010101" pitchFamily="49" charset="-122"/>
                </a:rPr>
                <a:t>147</a:t>
              </a:r>
            </a:p>
            <a:p>
              <a:pPr algn="ctr">
                <a:defRPr/>
              </a:pPr>
              <a:r>
                <a:rPr lang="en-GB" altLang="fr-FR" sz="600" b="1">
                  <a:solidFill>
                    <a:srgbClr val="FFFFFF"/>
                  </a:solidFill>
                  <a:latin typeface="Arial" panose="020B0604020202020204" pitchFamily="34" charset="0"/>
                  <a:ea typeface="SimHei" panose="02010609060101010101" pitchFamily="49" charset="-122"/>
                </a:rPr>
                <a:t>141</a:t>
              </a:r>
            </a:p>
          </p:txBody>
        </p:sp>
        <p:sp>
          <p:nvSpPr>
            <p:cNvPr id="47" name="Rectangle 46"/>
            <p:cNvSpPr/>
            <p:nvPr/>
          </p:nvSpPr>
          <p:spPr bwMode="auto">
            <a:xfrm>
              <a:off x="-467086" y="3965484"/>
              <a:ext cx="394061" cy="416232"/>
            </a:xfrm>
            <a:prstGeom prst="rect">
              <a:avLst/>
            </a:prstGeom>
            <a:solidFill>
              <a:srgbClr val="388285"/>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56</a:t>
              </a:r>
            </a:p>
            <a:p>
              <a:pPr algn="ctr">
                <a:defRPr/>
              </a:pPr>
              <a:r>
                <a:rPr lang="en-GB" altLang="fr-FR" sz="600" b="1">
                  <a:solidFill>
                    <a:srgbClr val="FFFFFF"/>
                  </a:solidFill>
                  <a:latin typeface="Arial" panose="020B0604020202020204" pitchFamily="34" charset="0"/>
                  <a:ea typeface="SimHei" panose="02010609060101010101" pitchFamily="49" charset="-122"/>
                </a:rPr>
                <a:t>130</a:t>
              </a:r>
            </a:p>
            <a:p>
              <a:pPr algn="ctr">
                <a:defRPr/>
              </a:pPr>
              <a:r>
                <a:rPr lang="en-GB" altLang="fr-FR" sz="600" b="1">
                  <a:solidFill>
                    <a:srgbClr val="FFFFFF"/>
                  </a:solidFill>
                  <a:latin typeface="Arial" panose="020B0604020202020204" pitchFamily="34" charset="0"/>
                  <a:ea typeface="SimHei" panose="02010609060101010101" pitchFamily="49" charset="-122"/>
                </a:rPr>
                <a:t>133</a:t>
              </a:r>
            </a:p>
          </p:txBody>
        </p:sp>
        <p:sp>
          <p:nvSpPr>
            <p:cNvPr id="48" name="Rectangle 47"/>
            <p:cNvSpPr/>
            <p:nvPr/>
          </p:nvSpPr>
          <p:spPr bwMode="auto">
            <a:xfrm>
              <a:off x="-467086" y="6357137"/>
              <a:ext cx="394061" cy="416232"/>
            </a:xfrm>
            <a:prstGeom prst="rect">
              <a:avLst/>
            </a:prstGeom>
            <a:solidFill>
              <a:srgbClr val="2C7B75"/>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44</a:t>
              </a:r>
            </a:p>
            <a:p>
              <a:pPr algn="ctr">
                <a:defRPr/>
              </a:pPr>
              <a:r>
                <a:rPr lang="en-GB" altLang="fr-FR" sz="600" b="1">
                  <a:solidFill>
                    <a:srgbClr val="FFFFFF"/>
                  </a:solidFill>
                  <a:latin typeface="Arial" panose="020B0604020202020204" pitchFamily="34" charset="0"/>
                  <a:ea typeface="SimHei" panose="02010609060101010101" pitchFamily="49" charset="-122"/>
                </a:rPr>
                <a:t>123</a:t>
              </a:r>
            </a:p>
            <a:p>
              <a:pPr algn="ctr">
                <a:defRPr/>
              </a:pPr>
              <a:r>
                <a:rPr lang="en-GB" altLang="fr-FR" sz="600" b="1">
                  <a:solidFill>
                    <a:srgbClr val="FFFFFF"/>
                  </a:solidFill>
                  <a:latin typeface="Arial" panose="020B0604020202020204" pitchFamily="34" charset="0"/>
                  <a:ea typeface="SimHei" panose="02010609060101010101" pitchFamily="49" charset="-122"/>
                </a:rPr>
                <a:t>117</a:t>
              </a:r>
            </a:p>
          </p:txBody>
        </p:sp>
        <p:sp>
          <p:nvSpPr>
            <p:cNvPr id="49" name="Rectangle 48"/>
            <p:cNvSpPr/>
            <p:nvPr/>
          </p:nvSpPr>
          <p:spPr bwMode="auto">
            <a:xfrm>
              <a:off x="-924125" y="1573830"/>
              <a:ext cx="394061" cy="416232"/>
            </a:xfrm>
            <a:prstGeom prst="rect">
              <a:avLst/>
            </a:prstGeom>
            <a:solidFill>
              <a:srgbClr val="116E68"/>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17</a:t>
              </a:r>
            </a:p>
            <a:p>
              <a:pPr algn="ctr">
                <a:defRPr/>
              </a:pPr>
              <a:r>
                <a:rPr lang="en-GB" altLang="fr-FR" sz="600" b="1">
                  <a:solidFill>
                    <a:srgbClr val="FFFFFF"/>
                  </a:solidFill>
                  <a:latin typeface="Arial" panose="020B0604020202020204" pitchFamily="34" charset="0"/>
                  <a:ea typeface="SimHei" panose="02010609060101010101" pitchFamily="49" charset="-122"/>
                </a:rPr>
                <a:t>110</a:t>
              </a:r>
            </a:p>
            <a:p>
              <a:pPr algn="ctr">
                <a:defRPr/>
              </a:pPr>
              <a:r>
                <a:rPr lang="en-GB" altLang="fr-FR" sz="600" b="1">
                  <a:solidFill>
                    <a:srgbClr val="FFFFFF"/>
                  </a:solidFill>
                  <a:latin typeface="Arial" panose="020B0604020202020204" pitchFamily="34" charset="0"/>
                  <a:ea typeface="SimHei" panose="02010609060101010101" pitchFamily="49" charset="-122"/>
                </a:rPr>
                <a:t>104</a:t>
              </a:r>
            </a:p>
          </p:txBody>
        </p:sp>
        <p:sp>
          <p:nvSpPr>
            <p:cNvPr id="50" name="Rectangle 49"/>
            <p:cNvSpPr/>
            <p:nvPr/>
          </p:nvSpPr>
          <p:spPr bwMode="auto">
            <a:xfrm>
              <a:off x="-924125" y="3965484"/>
              <a:ext cx="394061" cy="416232"/>
            </a:xfrm>
            <a:prstGeom prst="rect">
              <a:avLst/>
            </a:prstGeom>
            <a:solidFill>
              <a:srgbClr val="005D56"/>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0</a:t>
              </a:r>
            </a:p>
            <a:p>
              <a:pPr algn="ctr">
                <a:defRPr/>
              </a:pPr>
              <a:r>
                <a:rPr lang="en-GB" altLang="fr-FR" sz="600" b="1">
                  <a:solidFill>
                    <a:srgbClr val="FFFFFF"/>
                  </a:solidFill>
                  <a:latin typeface="Arial" panose="020B0604020202020204" pitchFamily="34" charset="0"/>
                  <a:ea typeface="SimHei" panose="02010609060101010101" pitchFamily="49" charset="-122"/>
                </a:rPr>
                <a:t>93</a:t>
              </a:r>
            </a:p>
            <a:p>
              <a:pPr algn="ctr">
                <a:defRPr/>
              </a:pPr>
              <a:r>
                <a:rPr lang="en-GB" altLang="fr-FR" sz="600" b="1">
                  <a:solidFill>
                    <a:srgbClr val="FFFFFF"/>
                  </a:solidFill>
                  <a:latin typeface="Arial" panose="020B0604020202020204" pitchFamily="34" charset="0"/>
                  <a:ea typeface="SimHei" panose="02010609060101010101" pitchFamily="49" charset="-122"/>
                </a:rPr>
                <a:t>86</a:t>
              </a:r>
            </a:p>
          </p:txBody>
        </p:sp>
        <p:sp>
          <p:nvSpPr>
            <p:cNvPr id="51" name="Rectangle 50"/>
            <p:cNvSpPr/>
            <p:nvPr/>
          </p:nvSpPr>
          <p:spPr bwMode="auto">
            <a:xfrm>
              <a:off x="-924125" y="6357137"/>
              <a:ext cx="394061" cy="416232"/>
            </a:xfrm>
            <a:prstGeom prst="rect">
              <a:avLst/>
            </a:prstGeom>
            <a:solidFill>
              <a:srgbClr val="024F49"/>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2</a:t>
              </a:r>
            </a:p>
            <a:p>
              <a:pPr algn="ctr">
                <a:defRPr/>
              </a:pPr>
              <a:r>
                <a:rPr lang="en-GB" altLang="fr-FR" sz="600" b="1">
                  <a:solidFill>
                    <a:srgbClr val="FFFFFF"/>
                  </a:solidFill>
                  <a:latin typeface="Arial" panose="020B0604020202020204" pitchFamily="34" charset="0"/>
                  <a:ea typeface="SimHei" panose="02010609060101010101" pitchFamily="49" charset="-122"/>
                </a:rPr>
                <a:t>79</a:t>
              </a:r>
            </a:p>
            <a:p>
              <a:pPr algn="ctr">
                <a:defRPr/>
              </a:pPr>
              <a:r>
                <a:rPr lang="en-GB" altLang="fr-FR" sz="600" b="1">
                  <a:solidFill>
                    <a:srgbClr val="FFFFFF"/>
                  </a:solidFill>
                  <a:latin typeface="Arial" panose="020B0604020202020204" pitchFamily="34" charset="0"/>
                  <a:ea typeface="SimHei" panose="02010609060101010101" pitchFamily="49" charset="-122"/>
                </a:rPr>
                <a:t>73</a:t>
              </a:r>
            </a:p>
          </p:txBody>
        </p:sp>
        <p:sp>
          <p:nvSpPr>
            <p:cNvPr id="52" name="Rectangle 51"/>
            <p:cNvSpPr/>
            <p:nvPr/>
          </p:nvSpPr>
          <p:spPr bwMode="auto">
            <a:xfrm>
              <a:off x="-467086" y="1095499"/>
              <a:ext cx="394061" cy="416232"/>
            </a:xfrm>
            <a:prstGeom prst="rect">
              <a:avLst/>
            </a:prstGeom>
            <a:solidFill>
              <a:srgbClr val="5579A2"/>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85</a:t>
              </a:r>
            </a:p>
            <a:p>
              <a:pPr algn="ctr">
                <a:defRPr/>
              </a:pPr>
              <a:r>
                <a:rPr lang="en-GB" altLang="fr-FR" sz="600" b="1">
                  <a:solidFill>
                    <a:srgbClr val="FFFFFF"/>
                  </a:solidFill>
                  <a:latin typeface="Arial" panose="020B0604020202020204" pitchFamily="34" charset="0"/>
                  <a:ea typeface="SimHei" panose="02010609060101010101" pitchFamily="49" charset="-122"/>
                </a:rPr>
                <a:t>121</a:t>
              </a:r>
            </a:p>
            <a:p>
              <a:pPr algn="ctr">
                <a:defRPr/>
              </a:pPr>
              <a:r>
                <a:rPr lang="en-GB" altLang="fr-FR" sz="600" b="1">
                  <a:solidFill>
                    <a:srgbClr val="FFFFFF"/>
                  </a:solidFill>
                  <a:latin typeface="Arial" panose="020B0604020202020204" pitchFamily="34" charset="0"/>
                  <a:ea typeface="SimHei" panose="02010609060101010101" pitchFamily="49" charset="-122"/>
                </a:rPr>
                <a:t>162</a:t>
              </a:r>
            </a:p>
          </p:txBody>
        </p:sp>
        <p:sp>
          <p:nvSpPr>
            <p:cNvPr id="53" name="Rectangle 52"/>
            <p:cNvSpPr/>
            <p:nvPr/>
          </p:nvSpPr>
          <p:spPr bwMode="auto">
            <a:xfrm>
              <a:off x="-467086" y="3487153"/>
              <a:ext cx="394061" cy="416232"/>
            </a:xfrm>
            <a:prstGeom prst="rect">
              <a:avLst/>
            </a:prstGeom>
            <a:solidFill>
              <a:srgbClr val="346894"/>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52</a:t>
              </a:r>
            </a:p>
            <a:p>
              <a:pPr algn="ctr">
                <a:defRPr/>
              </a:pPr>
              <a:r>
                <a:rPr lang="en-GB" altLang="fr-FR" sz="600" b="1">
                  <a:solidFill>
                    <a:srgbClr val="FFFFFF"/>
                  </a:solidFill>
                  <a:latin typeface="Arial" panose="020B0604020202020204" pitchFamily="34" charset="0"/>
                  <a:ea typeface="SimHei" panose="02010609060101010101" pitchFamily="49" charset="-122"/>
                </a:rPr>
                <a:t>104</a:t>
              </a:r>
            </a:p>
            <a:p>
              <a:pPr algn="ctr">
                <a:defRPr/>
              </a:pPr>
              <a:r>
                <a:rPr lang="en-GB" altLang="fr-FR" sz="600" b="1">
                  <a:solidFill>
                    <a:srgbClr val="FFFFFF"/>
                  </a:solidFill>
                  <a:latin typeface="Arial" panose="020B0604020202020204" pitchFamily="34" charset="0"/>
                  <a:ea typeface="SimHei" panose="02010609060101010101" pitchFamily="49" charset="-122"/>
                </a:rPr>
                <a:t>148</a:t>
              </a:r>
            </a:p>
          </p:txBody>
        </p:sp>
        <p:sp>
          <p:nvSpPr>
            <p:cNvPr id="54" name="Rectangle 53"/>
            <p:cNvSpPr/>
            <p:nvPr/>
          </p:nvSpPr>
          <p:spPr bwMode="auto">
            <a:xfrm>
              <a:off x="-467086" y="5878807"/>
              <a:ext cx="394061" cy="416232"/>
            </a:xfrm>
            <a:prstGeom prst="rect">
              <a:avLst/>
            </a:prstGeom>
            <a:solidFill>
              <a:srgbClr val="2D5A7F"/>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45</a:t>
              </a:r>
            </a:p>
            <a:p>
              <a:pPr algn="ctr">
                <a:defRPr/>
              </a:pPr>
              <a:r>
                <a:rPr lang="en-GB" altLang="fr-FR" sz="600" b="1">
                  <a:solidFill>
                    <a:srgbClr val="FFFFFF"/>
                  </a:solidFill>
                  <a:latin typeface="Arial" panose="020B0604020202020204" pitchFamily="34" charset="0"/>
                  <a:ea typeface="SimHei" panose="02010609060101010101" pitchFamily="49" charset="-122"/>
                </a:rPr>
                <a:t>90</a:t>
              </a:r>
            </a:p>
            <a:p>
              <a:pPr algn="ctr">
                <a:defRPr/>
              </a:pPr>
              <a:r>
                <a:rPr lang="en-GB" altLang="fr-FR" sz="600" b="1">
                  <a:solidFill>
                    <a:srgbClr val="FFFFFF"/>
                  </a:solidFill>
                  <a:latin typeface="Arial" panose="020B0604020202020204" pitchFamily="34" charset="0"/>
                  <a:ea typeface="SimHei" panose="02010609060101010101" pitchFamily="49" charset="-122"/>
                </a:rPr>
                <a:t>127</a:t>
              </a:r>
            </a:p>
          </p:txBody>
        </p:sp>
        <p:sp>
          <p:nvSpPr>
            <p:cNvPr id="55" name="Rectangle 54"/>
            <p:cNvSpPr/>
            <p:nvPr/>
          </p:nvSpPr>
          <p:spPr bwMode="auto">
            <a:xfrm>
              <a:off x="-924125" y="1095499"/>
              <a:ext cx="394061" cy="416232"/>
            </a:xfrm>
            <a:prstGeom prst="rect">
              <a:avLst/>
            </a:prstGeom>
            <a:solidFill>
              <a:srgbClr val="184371"/>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24</a:t>
              </a:r>
            </a:p>
            <a:p>
              <a:pPr algn="ctr">
                <a:defRPr/>
              </a:pPr>
              <a:r>
                <a:rPr lang="en-GB" altLang="fr-FR" sz="600" b="1">
                  <a:solidFill>
                    <a:srgbClr val="FFFFFF"/>
                  </a:solidFill>
                  <a:latin typeface="Arial" panose="020B0604020202020204" pitchFamily="34" charset="0"/>
                  <a:ea typeface="SimHei" panose="02010609060101010101" pitchFamily="49" charset="-122"/>
                </a:rPr>
                <a:t>67</a:t>
              </a:r>
            </a:p>
            <a:p>
              <a:pPr algn="ctr">
                <a:defRPr/>
              </a:pPr>
              <a:r>
                <a:rPr lang="en-GB" altLang="fr-FR" sz="600" b="1">
                  <a:solidFill>
                    <a:srgbClr val="FFFFFF"/>
                  </a:solidFill>
                  <a:latin typeface="Arial" panose="020B0604020202020204" pitchFamily="34" charset="0"/>
                  <a:ea typeface="SimHei" panose="02010609060101010101" pitchFamily="49" charset="-122"/>
                </a:rPr>
                <a:t>113</a:t>
              </a:r>
            </a:p>
          </p:txBody>
        </p:sp>
        <p:sp>
          <p:nvSpPr>
            <p:cNvPr id="56" name="Rectangle 55"/>
            <p:cNvSpPr/>
            <p:nvPr/>
          </p:nvSpPr>
          <p:spPr bwMode="auto">
            <a:xfrm>
              <a:off x="-924125" y="3487153"/>
              <a:ext cx="394061" cy="416232"/>
            </a:xfrm>
            <a:prstGeom prst="rect">
              <a:avLst/>
            </a:prstGeom>
            <a:solidFill>
              <a:srgbClr val="003B6D"/>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0</a:t>
              </a:r>
            </a:p>
            <a:p>
              <a:pPr algn="ctr">
                <a:defRPr/>
              </a:pPr>
              <a:r>
                <a:rPr lang="en-GB" altLang="fr-FR" sz="600" b="1">
                  <a:solidFill>
                    <a:srgbClr val="FFFFFF"/>
                  </a:solidFill>
                  <a:latin typeface="Arial" panose="020B0604020202020204" pitchFamily="34" charset="0"/>
                  <a:ea typeface="SimHei" panose="02010609060101010101" pitchFamily="49" charset="-122"/>
                </a:rPr>
                <a:t>59</a:t>
              </a:r>
            </a:p>
            <a:p>
              <a:pPr algn="ctr">
                <a:defRPr/>
              </a:pPr>
              <a:r>
                <a:rPr lang="en-GB" altLang="fr-FR" sz="600" b="1">
                  <a:solidFill>
                    <a:srgbClr val="FFFFFF"/>
                  </a:solidFill>
                  <a:latin typeface="Arial" panose="020B0604020202020204" pitchFamily="34" charset="0"/>
                  <a:ea typeface="SimHei" panose="02010609060101010101" pitchFamily="49" charset="-122"/>
                </a:rPr>
                <a:t>109</a:t>
              </a:r>
            </a:p>
          </p:txBody>
        </p:sp>
        <p:sp>
          <p:nvSpPr>
            <p:cNvPr id="57" name="Rectangle 56"/>
            <p:cNvSpPr/>
            <p:nvPr/>
          </p:nvSpPr>
          <p:spPr bwMode="auto">
            <a:xfrm>
              <a:off x="-924125" y="5878807"/>
              <a:ext cx="394061" cy="416232"/>
            </a:xfrm>
            <a:prstGeom prst="rect">
              <a:avLst/>
            </a:prstGeom>
            <a:solidFill>
              <a:srgbClr val="002D51"/>
            </a:solidFill>
            <a:ln w="6350" cap="flat" cmpd="sng" algn="ctr">
              <a:noFill/>
              <a:prstDash val="solid"/>
              <a:round/>
              <a:headEnd type="none" w="med" len="med"/>
              <a:tailEnd type="none" w="med" len="med"/>
            </a:ln>
            <a:effectLst/>
          </p:spPr>
          <p:txBody>
            <a:bodyPr lIns="18288" tIns="18288" rIns="18288" bIns="18288" anchor="ctr"/>
            <a:lstStyle>
              <a:lvl1pPr defTabSz="757238">
                <a:defRPr sz="2400">
                  <a:solidFill>
                    <a:schemeClr val="tx1"/>
                  </a:solidFill>
                  <a:latin typeface="Times New Roman" panose="02020603050405020304" pitchFamily="18" charset="0"/>
                </a:defRPr>
              </a:lvl1pPr>
              <a:lvl2pPr defTabSz="757238">
                <a:defRPr sz="2400">
                  <a:solidFill>
                    <a:schemeClr val="tx1"/>
                  </a:solidFill>
                  <a:latin typeface="Times New Roman" panose="02020603050405020304" pitchFamily="18" charset="0"/>
                </a:defRPr>
              </a:lvl2pPr>
              <a:lvl3pPr defTabSz="757238">
                <a:defRPr sz="2400">
                  <a:solidFill>
                    <a:schemeClr val="tx1"/>
                  </a:solidFill>
                  <a:latin typeface="Times New Roman" panose="02020603050405020304" pitchFamily="18" charset="0"/>
                </a:defRPr>
              </a:lvl3pPr>
              <a:lvl4pPr defTabSz="757238">
                <a:defRPr sz="2400">
                  <a:solidFill>
                    <a:schemeClr val="tx1"/>
                  </a:solidFill>
                  <a:latin typeface="Times New Roman" panose="02020603050405020304" pitchFamily="18" charset="0"/>
                </a:defRPr>
              </a:lvl4pPr>
              <a:lvl5pPr defTabSz="757238">
                <a:defRPr sz="2400">
                  <a:solidFill>
                    <a:schemeClr val="tx1"/>
                  </a:solidFill>
                  <a:latin typeface="Times New Roman" panose="02020603050405020304" pitchFamily="18" charset="0"/>
                </a:defRPr>
              </a:lvl5pPr>
              <a:lvl6pPr marL="2284413" indent="1588" defTabSz="757238"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757238"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757238"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757238"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fr-FR" sz="600" b="1">
                  <a:solidFill>
                    <a:srgbClr val="FFFFFF"/>
                  </a:solidFill>
                  <a:latin typeface="Arial" panose="020B0604020202020204" pitchFamily="34" charset="0"/>
                  <a:ea typeface="SimHei" panose="02010609060101010101" pitchFamily="49" charset="-122"/>
                </a:rPr>
                <a:t>0</a:t>
              </a:r>
            </a:p>
            <a:p>
              <a:pPr algn="ctr">
                <a:defRPr/>
              </a:pPr>
              <a:r>
                <a:rPr lang="en-GB" altLang="fr-FR" sz="600" b="1">
                  <a:solidFill>
                    <a:srgbClr val="FFFFFF"/>
                  </a:solidFill>
                  <a:latin typeface="Arial" panose="020B0604020202020204" pitchFamily="34" charset="0"/>
                  <a:ea typeface="SimHei" panose="02010609060101010101" pitchFamily="49" charset="-122"/>
                </a:rPr>
                <a:t>45</a:t>
              </a:r>
            </a:p>
            <a:p>
              <a:pPr algn="ctr">
                <a:defRPr/>
              </a:pPr>
              <a:r>
                <a:rPr lang="en-GB" altLang="fr-FR" sz="600" b="1">
                  <a:solidFill>
                    <a:srgbClr val="FFFFFF"/>
                  </a:solidFill>
                  <a:latin typeface="Arial" panose="020B0604020202020204" pitchFamily="34" charset="0"/>
                  <a:ea typeface="SimHei" panose="02010609060101010101" pitchFamily="49" charset="-122"/>
                </a:rPr>
                <a:t>81</a:t>
              </a:r>
            </a:p>
          </p:txBody>
        </p:sp>
      </p:grpSp>
      <p:sp>
        <p:nvSpPr>
          <p:cNvPr id="2" name="MSIPCMContentMarking" descr="{&quot;HashCode&quot;:-805422396,&quot;Placement&quot;:&quot;Footer&quot;,&quot;Top&quot;:519.343,&quot;Left&quot;:334.760162,&quot;SlideWidth&quot;:720,&quot;SlideHeight&quot;:540}"/>
          <p:cNvSpPr txBox="1"/>
          <p:nvPr userDrawn="1"/>
        </p:nvSpPr>
        <p:spPr>
          <a:xfrm>
            <a:off x="4251454" y="6595656"/>
            <a:ext cx="641091" cy="262344"/>
          </a:xfrm>
          <a:prstGeom prst="rect">
            <a:avLst/>
          </a:prstGeom>
          <a:noFill/>
        </p:spPr>
        <p:txBody>
          <a:bodyPr vert="horz" wrap="square" lIns="0" tIns="0" rIns="0" bIns="0" rtlCol="0" anchor="ctr" anchorCtr="1">
            <a:spAutoFit/>
          </a:bodyPr>
          <a:lstStyle/>
          <a:p>
            <a:pPr algn="ctr">
              <a:spcBef>
                <a:spcPct val="0"/>
              </a:spcBef>
              <a:spcAft>
                <a:spcPct val="0"/>
              </a:spcAft>
            </a:pPr>
            <a:r>
              <a:rPr lang="fr-FR" sz="1000">
                <a:solidFill>
                  <a:srgbClr val="000000"/>
                </a:solidFill>
                <a:latin typeface="Calibri" panose="020F0502020204030204" pitchFamily="34" charset="0"/>
              </a:rPr>
              <a:t>PUBLIC</a:t>
            </a:r>
          </a:p>
        </p:txBody>
      </p:sp>
    </p:spTree>
  </p:cSld>
  <p:clrMap bg1="lt1" tx1="dk1" bg2="lt2" tx2="dk2" accent1="accent1" accent2="accent2" accent3="accent3" accent4="accent4" accent5="accent5" accent6="accent6" hlink="hlink" folHlink="folHlink"/>
  <p:sldLayoutIdLst>
    <p:sldLayoutId id="2147485544" r:id="rId1"/>
    <p:sldLayoutId id="2147485545" r:id="rId2"/>
    <p:sldLayoutId id="2147485546" r:id="rId3"/>
    <p:sldLayoutId id="2147485547" r:id="rId4"/>
    <p:sldLayoutId id="2147485548" r:id="rId5"/>
    <p:sldLayoutId id="2147485549" r:id="rId6"/>
    <p:sldLayoutId id="2147485550" r:id="rId7"/>
    <p:sldLayoutId id="2147485551" r:id="rId8"/>
    <p:sldLayoutId id="2147485552" r:id="rId9"/>
    <p:sldLayoutId id="2147485553" r:id="rId10"/>
    <p:sldLayoutId id="2147485554" r:id="rId11"/>
    <p:sldLayoutId id="2147485555" r:id="rId12"/>
    <p:sldLayoutId id="2147485556" r:id="rId13"/>
    <p:sldLayoutId id="2147485557" r:id="rId14"/>
    <p:sldLayoutId id="2147485558" r:id="rId15"/>
    <p:sldLayoutId id="2147485559" r:id="rId16"/>
    <p:sldLayoutId id="2147485560" r:id="rId17"/>
    <p:sldLayoutId id="2147485561" r:id="rId18"/>
    <p:sldLayoutId id="2147485562" r:id="rId19"/>
    <p:sldLayoutId id="2147485563" r:id="rId20"/>
    <p:sldLayoutId id="2147485564" r:id="rId21"/>
    <p:sldLayoutId id="2147485565" r:id="rId22"/>
    <p:sldLayoutId id="2147485566" r:id="rId23"/>
  </p:sldLayoutIdLst>
  <p:hf sldNum="0" hdr="0" dt="0"/>
  <p:txStyles>
    <p:titleStyle>
      <a:lvl1pPr algn="l" defTabSz="1027113" rtl="0" eaLnBrk="0" fontAlgn="base" hangingPunct="0">
        <a:lnSpc>
          <a:spcPct val="90000"/>
        </a:lnSpc>
        <a:spcBef>
          <a:spcPct val="0"/>
        </a:spcBef>
        <a:spcAft>
          <a:spcPct val="0"/>
        </a:spcAft>
        <a:defRPr sz="1900">
          <a:solidFill>
            <a:schemeClr val="tx2"/>
          </a:solidFill>
          <a:latin typeface="Arial" panose="020B0604020202020204" pitchFamily="34" charset="0"/>
          <a:ea typeface="SimHei"/>
          <a:cs typeface="Arial" panose="020B0604020202020204" pitchFamily="34" charset="0"/>
        </a:defRPr>
      </a:lvl1pPr>
      <a:lvl2pPr algn="l" defTabSz="1027113" rtl="0" eaLnBrk="0" fontAlgn="base" hangingPunct="0">
        <a:lnSpc>
          <a:spcPct val="90000"/>
        </a:lnSpc>
        <a:spcBef>
          <a:spcPct val="0"/>
        </a:spcBef>
        <a:spcAft>
          <a:spcPct val="0"/>
        </a:spcAft>
        <a:defRPr sz="1900">
          <a:solidFill>
            <a:schemeClr val="tx2"/>
          </a:solidFill>
          <a:latin typeface="Arial" panose="020B0604020202020204" pitchFamily="34" charset="0"/>
          <a:ea typeface="SimHei" panose="02010609060101010101" pitchFamily="49" charset="-122"/>
          <a:cs typeface="Arial" panose="020B0604020202020204" pitchFamily="34" charset="0"/>
        </a:defRPr>
      </a:lvl2pPr>
      <a:lvl3pPr algn="l" defTabSz="1027113" rtl="0" eaLnBrk="0" fontAlgn="base" hangingPunct="0">
        <a:lnSpc>
          <a:spcPct val="90000"/>
        </a:lnSpc>
        <a:spcBef>
          <a:spcPct val="0"/>
        </a:spcBef>
        <a:spcAft>
          <a:spcPct val="0"/>
        </a:spcAft>
        <a:defRPr sz="1900">
          <a:solidFill>
            <a:schemeClr val="tx2"/>
          </a:solidFill>
          <a:latin typeface="Arial" panose="020B0604020202020204" pitchFamily="34" charset="0"/>
          <a:ea typeface="SimHei" panose="02010609060101010101" pitchFamily="49" charset="-122"/>
          <a:cs typeface="Arial" panose="020B0604020202020204" pitchFamily="34" charset="0"/>
        </a:defRPr>
      </a:lvl3pPr>
      <a:lvl4pPr algn="l" defTabSz="1027113" rtl="0" eaLnBrk="0" fontAlgn="base" hangingPunct="0">
        <a:lnSpc>
          <a:spcPct val="90000"/>
        </a:lnSpc>
        <a:spcBef>
          <a:spcPct val="0"/>
        </a:spcBef>
        <a:spcAft>
          <a:spcPct val="0"/>
        </a:spcAft>
        <a:defRPr sz="1900">
          <a:solidFill>
            <a:schemeClr val="tx2"/>
          </a:solidFill>
          <a:latin typeface="Arial" panose="020B0604020202020204" pitchFamily="34" charset="0"/>
          <a:ea typeface="SimHei" panose="02010609060101010101" pitchFamily="49" charset="-122"/>
          <a:cs typeface="Arial" panose="020B0604020202020204" pitchFamily="34" charset="0"/>
        </a:defRPr>
      </a:lvl4pPr>
      <a:lvl5pPr algn="l" defTabSz="1027113" rtl="0" eaLnBrk="0" fontAlgn="base" hangingPunct="0">
        <a:lnSpc>
          <a:spcPct val="90000"/>
        </a:lnSpc>
        <a:spcBef>
          <a:spcPct val="0"/>
        </a:spcBef>
        <a:spcAft>
          <a:spcPct val="0"/>
        </a:spcAft>
        <a:defRPr sz="1900">
          <a:solidFill>
            <a:schemeClr val="tx2"/>
          </a:solidFill>
          <a:latin typeface="Arial" panose="020B0604020202020204" pitchFamily="34" charset="0"/>
          <a:ea typeface="SimHei" panose="02010609060101010101" pitchFamily="49" charset="-122"/>
          <a:cs typeface="Arial" panose="020B0604020202020204" pitchFamily="34" charset="0"/>
        </a:defRPr>
      </a:lvl5pPr>
      <a:lvl6pPr marL="403159" algn="l" defTabSz="978501" rtl="0" fontAlgn="base">
        <a:spcBef>
          <a:spcPct val="0"/>
        </a:spcBef>
        <a:spcAft>
          <a:spcPct val="0"/>
        </a:spcAft>
        <a:defRPr sz="2116">
          <a:solidFill>
            <a:schemeClr val="accent1"/>
          </a:solidFill>
          <a:latin typeface="Arial" charset="0"/>
          <a:cs typeface="Arial" charset="0"/>
        </a:defRPr>
      </a:lvl6pPr>
      <a:lvl7pPr marL="806318" algn="l" defTabSz="978501" rtl="0" fontAlgn="base">
        <a:spcBef>
          <a:spcPct val="0"/>
        </a:spcBef>
        <a:spcAft>
          <a:spcPct val="0"/>
        </a:spcAft>
        <a:defRPr sz="2116">
          <a:solidFill>
            <a:schemeClr val="accent1"/>
          </a:solidFill>
          <a:latin typeface="Arial" charset="0"/>
          <a:cs typeface="Arial" charset="0"/>
        </a:defRPr>
      </a:lvl7pPr>
      <a:lvl8pPr marL="1209477" algn="l" defTabSz="978501" rtl="0" fontAlgn="base">
        <a:spcBef>
          <a:spcPct val="0"/>
        </a:spcBef>
        <a:spcAft>
          <a:spcPct val="0"/>
        </a:spcAft>
        <a:defRPr sz="2116">
          <a:solidFill>
            <a:schemeClr val="accent1"/>
          </a:solidFill>
          <a:latin typeface="Arial" charset="0"/>
          <a:cs typeface="Arial" charset="0"/>
        </a:defRPr>
      </a:lvl8pPr>
      <a:lvl9pPr marL="1612636" algn="l" defTabSz="978501" rtl="0" fontAlgn="base">
        <a:spcBef>
          <a:spcPct val="0"/>
        </a:spcBef>
        <a:spcAft>
          <a:spcPct val="0"/>
        </a:spcAft>
        <a:defRPr sz="2116">
          <a:solidFill>
            <a:schemeClr val="accent1"/>
          </a:solidFill>
          <a:latin typeface="Arial" charset="0"/>
          <a:cs typeface="Arial" charset="0"/>
        </a:defRPr>
      </a:lvl9pPr>
    </p:titleStyle>
    <p:bodyStyle>
      <a:lvl1pPr algn="l" defTabSz="793750" rtl="0" eaLnBrk="0" fontAlgn="base" hangingPunct="0">
        <a:spcBef>
          <a:spcPts val="175"/>
        </a:spcBef>
        <a:spcAft>
          <a:spcPct val="0"/>
        </a:spcAft>
        <a:buClr>
          <a:schemeClr val="tx2"/>
        </a:buClr>
        <a:buFont typeface="Symbol" panose="05050102010706020507" pitchFamily="18" charset="2"/>
        <a:defRPr lang="en-GB" altLang="zh-TW" sz="1400" dirty="0">
          <a:solidFill>
            <a:schemeClr val="tx1"/>
          </a:solidFill>
          <a:latin typeface="Arial" panose="020B0604020202020204" pitchFamily="34" charset="0"/>
          <a:ea typeface="SimHei"/>
          <a:cs typeface="Arial" panose="020B0604020202020204" pitchFamily="34" charset="0"/>
        </a:defRPr>
      </a:lvl1pPr>
      <a:lvl2pPr marL="200025" indent="-200025" algn="l" defTabSz="793750" rtl="0" eaLnBrk="0" fontAlgn="base" hangingPunct="0">
        <a:spcBef>
          <a:spcPts val="175"/>
        </a:spcBef>
        <a:spcAft>
          <a:spcPct val="0"/>
        </a:spcAft>
        <a:buClr>
          <a:schemeClr val="tx2"/>
        </a:buClr>
        <a:buFont typeface="Symbol" panose="05050102010706020507" pitchFamily="18" charset="2"/>
        <a:buChar char="·"/>
        <a:defRPr lang="en-GB" altLang="zh-TW" sz="1400" dirty="0">
          <a:solidFill>
            <a:schemeClr val="tx1"/>
          </a:solidFill>
          <a:latin typeface="Arial" panose="020B0604020202020204" pitchFamily="34" charset="0"/>
          <a:ea typeface="SimHei"/>
          <a:cs typeface="Arial" panose="020B0604020202020204" pitchFamily="34" charset="0"/>
        </a:defRPr>
      </a:lvl2pPr>
      <a:lvl3pPr marL="404813" indent="-204788" algn="l" defTabSz="793750" rtl="0" eaLnBrk="0" fontAlgn="base" hangingPunct="0">
        <a:spcBef>
          <a:spcPts val="175"/>
        </a:spcBef>
        <a:spcAft>
          <a:spcPct val="0"/>
        </a:spcAft>
        <a:buClr>
          <a:schemeClr val="tx2"/>
        </a:buClr>
        <a:buChar char="–"/>
        <a:defRPr lang="en-GB" altLang="zh-TW" sz="1200" dirty="0">
          <a:solidFill>
            <a:schemeClr val="tx1"/>
          </a:solidFill>
          <a:latin typeface="Arial" panose="020B0604020202020204" pitchFamily="34" charset="0"/>
          <a:ea typeface="SimHei"/>
          <a:cs typeface="Arial" panose="020B0604020202020204" pitchFamily="34" charset="0"/>
        </a:defRPr>
      </a:lvl3pPr>
      <a:lvl4pPr marL="604838" indent="-200025" algn="l" defTabSz="793750" rtl="0" eaLnBrk="0" fontAlgn="base" hangingPunct="0">
        <a:spcBef>
          <a:spcPts val="175"/>
        </a:spcBef>
        <a:spcAft>
          <a:spcPct val="0"/>
        </a:spcAft>
        <a:buClr>
          <a:schemeClr val="tx2"/>
        </a:buClr>
        <a:buChar char="–"/>
        <a:defRPr lang="en-GB" altLang="zh-TW" sz="1000" dirty="0">
          <a:solidFill>
            <a:schemeClr val="tx1"/>
          </a:solidFill>
          <a:latin typeface="Arial" panose="020B0604020202020204" pitchFamily="34" charset="0"/>
          <a:ea typeface="SimHei"/>
          <a:cs typeface="Arial" panose="020B0604020202020204" pitchFamily="34" charset="0"/>
        </a:defRPr>
      </a:lvl4pPr>
      <a:lvl5pPr marL="804863" indent="-200025" algn="l" defTabSz="1027113" rtl="0" eaLnBrk="0" fontAlgn="base" hangingPunct="0">
        <a:spcBef>
          <a:spcPts val="175"/>
        </a:spcBef>
        <a:spcAft>
          <a:spcPct val="0"/>
        </a:spcAft>
        <a:buClr>
          <a:schemeClr val="tx2"/>
        </a:buClr>
        <a:buFont typeface="Times New Roman" panose="02020603050405020304" pitchFamily="18" charset="0"/>
        <a:buChar char="–"/>
        <a:defRPr lang="en-GB" altLang="zh-TW" sz="800" dirty="0">
          <a:solidFill>
            <a:schemeClr val="tx1"/>
          </a:solidFill>
          <a:latin typeface="Arial" panose="020B0604020202020204" pitchFamily="34" charset="0"/>
          <a:ea typeface="SimHei"/>
          <a:cs typeface="Arial" panose="020B0604020202020204" pitchFamily="34" charset="0"/>
        </a:defRPr>
      </a:lvl5pPr>
      <a:lvl6pPr marL="1362062" indent="-187581" algn="l" defTabSz="978501" rtl="0" eaLnBrk="0" fontAlgn="base" hangingPunct="0">
        <a:spcBef>
          <a:spcPct val="20000"/>
        </a:spcBef>
        <a:spcAft>
          <a:spcPct val="0"/>
        </a:spcAft>
        <a:buClr>
          <a:schemeClr val="accent1"/>
        </a:buClr>
        <a:buFont typeface="Times New Roman" pitchFamily="18" charset="0"/>
        <a:buChar char="–"/>
        <a:defRPr sz="705">
          <a:solidFill>
            <a:schemeClr val="tx1"/>
          </a:solidFill>
          <a:latin typeface="+mn-lt"/>
          <a:cs typeface="+mn-cs"/>
        </a:defRPr>
      </a:lvl6pPr>
      <a:lvl7pPr marL="1765221" indent="-187581" algn="l" defTabSz="978501" rtl="0" eaLnBrk="0" fontAlgn="base" hangingPunct="0">
        <a:spcBef>
          <a:spcPct val="20000"/>
        </a:spcBef>
        <a:spcAft>
          <a:spcPct val="0"/>
        </a:spcAft>
        <a:buClr>
          <a:schemeClr val="accent1"/>
        </a:buClr>
        <a:buFont typeface="Times New Roman" pitchFamily="18" charset="0"/>
        <a:buChar char="–"/>
        <a:defRPr sz="705">
          <a:solidFill>
            <a:schemeClr val="tx1"/>
          </a:solidFill>
          <a:latin typeface="+mn-lt"/>
          <a:cs typeface="+mn-cs"/>
        </a:defRPr>
      </a:lvl7pPr>
      <a:lvl8pPr marL="2168380" indent="-187581" algn="l" defTabSz="978501" rtl="0" eaLnBrk="0" fontAlgn="base" hangingPunct="0">
        <a:spcBef>
          <a:spcPct val="20000"/>
        </a:spcBef>
        <a:spcAft>
          <a:spcPct val="0"/>
        </a:spcAft>
        <a:buClr>
          <a:schemeClr val="accent1"/>
        </a:buClr>
        <a:buFont typeface="Times New Roman" pitchFamily="18" charset="0"/>
        <a:buChar char="–"/>
        <a:defRPr sz="705">
          <a:solidFill>
            <a:schemeClr val="tx1"/>
          </a:solidFill>
          <a:latin typeface="+mn-lt"/>
          <a:cs typeface="+mn-cs"/>
        </a:defRPr>
      </a:lvl8pPr>
      <a:lvl9pPr marL="2571539" indent="-187581" algn="l" defTabSz="978501" rtl="0" eaLnBrk="0" fontAlgn="base" hangingPunct="0">
        <a:spcBef>
          <a:spcPct val="20000"/>
        </a:spcBef>
        <a:spcAft>
          <a:spcPct val="0"/>
        </a:spcAft>
        <a:buClr>
          <a:schemeClr val="accent1"/>
        </a:buClr>
        <a:buFont typeface="Times New Roman" pitchFamily="18" charset="0"/>
        <a:buChar char="–"/>
        <a:defRPr sz="705">
          <a:solidFill>
            <a:schemeClr val="tx1"/>
          </a:solidFill>
          <a:latin typeface="+mn-lt"/>
          <a:cs typeface="+mn-cs"/>
        </a:defRPr>
      </a:lvl9pPr>
    </p:bodyStyle>
    <p:otherStyle>
      <a:defPPr>
        <a:defRPr lang="en-US"/>
      </a:defPPr>
      <a:lvl1pPr marL="0" algn="l" defTabSz="806318" rtl="0" eaLnBrk="1" latinLnBrk="0" hangingPunct="1">
        <a:defRPr sz="1587" kern="1200">
          <a:solidFill>
            <a:schemeClr val="tx1"/>
          </a:solidFill>
          <a:latin typeface="+mn-lt"/>
          <a:ea typeface="+mn-ea"/>
          <a:cs typeface="+mn-cs"/>
        </a:defRPr>
      </a:lvl1pPr>
      <a:lvl2pPr marL="403159" algn="l" defTabSz="806318" rtl="0" eaLnBrk="1" latinLnBrk="0" hangingPunct="1">
        <a:defRPr sz="1587" kern="1200">
          <a:solidFill>
            <a:schemeClr val="tx1"/>
          </a:solidFill>
          <a:latin typeface="+mn-lt"/>
          <a:ea typeface="+mn-ea"/>
          <a:cs typeface="+mn-cs"/>
        </a:defRPr>
      </a:lvl2pPr>
      <a:lvl3pPr marL="806318" algn="l" defTabSz="806318" rtl="0" eaLnBrk="1" latinLnBrk="0" hangingPunct="1">
        <a:defRPr sz="1587" kern="1200">
          <a:solidFill>
            <a:schemeClr val="tx1"/>
          </a:solidFill>
          <a:latin typeface="+mn-lt"/>
          <a:ea typeface="+mn-ea"/>
          <a:cs typeface="+mn-cs"/>
        </a:defRPr>
      </a:lvl3pPr>
      <a:lvl4pPr marL="1209477" algn="l" defTabSz="806318" rtl="0" eaLnBrk="1" latinLnBrk="0" hangingPunct="1">
        <a:defRPr sz="1587" kern="1200">
          <a:solidFill>
            <a:schemeClr val="tx1"/>
          </a:solidFill>
          <a:latin typeface="+mn-lt"/>
          <a:ea typeface="+mn-ea"/>
          <a:cs typeface="+mn-cs"/>
        </a:defRPr>
      </a:lvl4pPr>
      <a:lvl5pPr marL="1612636" algn="l" defTabSz="806318" rtl="0" eaLnBrk="1" latinLnBrk="0" hangingPunct="1">
        <a:defRPr sz="1587" kern="1200">
          <a:solidFill>
            <a:schemeClr val="tx1"/>
          </a:solidFill>
          <a:latin typeface="+mn-lt"/>
          <a:ea typeface="+mn-ea"/>
          <a:cs typeface="+mn-cs"/>
        </a:defRPr>
      </a:lvl5pPr>
      <a:lvl6pPr marL="2015795" algn="l" defTabSz="806318" rtl="0" eaLnBrk="1" latinLnBrk="0" hangingPunct="1">
        <a:defRPr sz="1587" kern="1200">
          <a:solidFill>
            <a:schemeClr val="tx1"/>
          </a:solidFill>
          <a:latin typeface="+mn-lt"/>
          <a:ea typeface="+mn-ea"/>
          <a:cs typeface="+mn-cs"/>
        </a:defRPr>
      </a:lvl6pPr>
      <a:lvl7pPr marL="2418954" algn="l" defTabSz="806318" rtl="0" eaLnBrk="1" latinLnBrk="0" hangingPunct="1">
        <a:defRPr sz="1587" kern="1200">
          <a:solidFill>
            <a:schemeClr val="tx1"/>
          </a:solidFill>
          <a:latin typeface="+mn-lt"/>
          <a:ea typeface="+mn-ea"/>
          <a:cs typeface="+mn-cs"/>
        </a:defRPr>
      </a:lvl7pPr>
      <a:lvl8pPr marL="2822113" algn="l" defTabSz="806318" rtl="0" eaLnBrk="1" latinLnBrk="0" hangingPunct="1">
        <a:defRPr sz="1587" kern="1200">
          <a:solidFill>
            <a:schemeClr val="tx1"/>
          </a:solidFill>
          <a:latin typeface="+mn-lt"/>
          <a:ea typeface="+mn-ea"/>
          <a:cs typeface="+mn-cs"/>
        </a:defRPr>
      </a:lvl8pPr>
      <a:lvl9pPr marL="3225272" algn="l" defTabSz="806318" rtl="0" eaLnBrk="1" latinLnBrk="0" hangingPunct="1">
        <a:defRPr sz="158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93.w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94.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95.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96.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97.wmf"/></Relationships>
</file>

<file path=ppt/slides/_rels/slide1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00.wmf"/></Relationships>
</file>

<file path=ppt/slides/_rels/slide1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wmf"/><Relationship Id="rId5" Type="http://schemas.openxmlformats.org/officeDocument/2006/relationships/oleObject" Target="../embeddings/oleObject7.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9.bin"/></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71.bin"/><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107.wmf"/><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04.wmf"/><Relationship Id="rId11" Type="http://schemas.openxmlformats.org/officeDocument/2006/relationships/oleObject" Target="../embeddings/oleObject70.bin"/><Relationship Id="rId5" Type="http://schemas.openxmlformats.org/officeDocument/2006/relationships/oleObject" Target="../embeddings/oleObject67.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69.bin"/><Relationship Id="rId14" Type="http://schemas.openxmlformats.org/officeDocument/2006/relationships/image" Target="../media/image108.wmf"/></Relationships>
</file>

<file path=ppt/slides/_rels/slide114.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09.wmf"/><Relationship Id="rId5" Type="http://schemas.openxmlformats.org/officeDocument/2006/relationships/oleObject" Target="../embeddings/oleObject73.bin"/><Relationship Id="rId4" Type="http://schemas.openxmlformats.org/officeDocument/2006/relationships/image" Target="../media/image107.w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112.wmf"/><Relationship Id="rId5" Type="http://schemas.openxmlformats.org/officeDocument/2006/relationships/oleObject" Target="../embeddings/oleObject76.bin"/><Relationship Id="rId4" Type="http://schemas.openxmlformats.org/officeDocument/2006/relationships/image" Target="../media/image111.wmf"/></Relationships>
</file>

<file path=ppt/slides/_rels/slide126.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9.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0.xml"/><Relationship Id="rId1" Type="http://schemas.openxmlformats.org/officeDocument/2006/relationships/slideLayout" Target="../slideLayouts/slideLayout56.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1.xml"/><Relationship Id="rId1" Type="http://schemas.openxmlformats.org/officeDocument/2006/relationships/slideLayout" Target="../slideLayouts/slideLayout56.xml"/></Relationships>
</file>

<file path=ppt/slides/_rels/slide1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2.xml"/><Relationship Id="rId1" Type="http://schemas.openxmlformats.org/officeDocument/2006/relationships/slideLayout" Target="../slideLayouts/slideLayout5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3.xml"/><Relationship Id="rId1" Type="http://schemas.openxmlformats.org/officeDocument/2006/relationships/slideLayout" Target="../slideLayouts/slideLayout5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77.bin"/><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3.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wmf"/></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image" Target="../media/image128.emf"/><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oleObject" Target="../embeddings/oleObject80.bin"/><Relationship Id="rId5" Type="http://schemas.openxmlformats.org/officeDocument/2006/relationships/oleObject" Target="../embeddings/oleObject79.bin"/><Relationship Id="rId4" Type="http://schemas.openxmlformats.org/officeDocument/2006/relationships/image" Target="../media/image107.w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29.wmf"/><Relationship Id="rId5" Type="http://schemas.openxmlformats.org/officeDocument/2006/relationships/oleObject" Target="../embeddings/oleObject82.bin"/><Relationship Id="rId4" Type="http://schemas.openxmlformats.org/officeDocument/2006/relationships/image" Target="../media/image107.w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30.wmf"/><Relationship Id="rId5" Type="http://schemas.openxmlformats.org/officeDocument/2006/relationships/oleObject" Target="../embeddings/oleObject84.bin"/><Relationship Id="rId4" Type="http://schemas.openxmlformats.org/officeDocument/2006/relationships/image" Target="../media/image107.w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oleObject" Target="../embeddings/oleObject86.bin"/><Relationship Id="rId4" Type="http://schemas.openxmlformats.org/officeDocument/2006/relationships/image" Target="../media/image107.wmf"/></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oleObject" Target="../embeddings/oleObject88.bin"/><Relationship Id="rId4" Type="http://schemas.openxmlformats.org/officeDocument/2006/relationships/image" Target="../media/image107.wmf"/></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notesSlide" Target="../notesSlides/notesSlide162.xml"/><Relationship Id="rId1" Type="http://schemas.openxmlformats.org/officeDocument/2006/relationships/slideLayout" Target="../slideLayouts/slideLayout7.xml"/><Relationship Id="rId4" Type="http://schemas.openxmlformats.org/officeDocument/2006/relationships/image" Target="../media/image135.wmf"/></Relationships>
</file>

<file path=ppt/slides/_rels/slide165.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4.xml"/><Relationship Id="rId1" Type="http://schemas.openxmlformats.org/officeDocument/2006/relationships/slideLayout" Target="../slideLayouts/slideLayout7.xml"/><Relationship Id="rId5" Type="http://schemas.openxmlformats.org/officeDocument/2006/relationships/image" Target="../media/image137.wmf"/><Relationship Id="rId4" Type="http://schemas.openxmlformats.org/officeDocument/2006/relationships/oleObject" Target="../embeddings/oleObject90.bin"/></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140.wmf"/></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notesSlide" Target="../notesSlides/notesSlide184.xml"/><Relationship Id="rId1" Type="http://schemas.openxmlformats.org/officeDocument/2006/relationships/slideLayout" Target="../slideLayouts/slideLayout7.xml"/><Relationship Id="rId4" Type="http://schemas.openxmlformats.org/officeDocument/2006/relationships/image" Target="../media/image141.emf"/></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42.wmf"/></Relationships>
</file>

<file path=ppt/slides/_rels/slide1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notesSlide" Target="../notesSlides/notesSlide190.xml"/><Relationship Id="rId1" Type="http://schemas.openxmlformats.org/officeDocument/2006/relationships/slideLayout" Target="../slideLayouts/slideLayout7.xml"/><Relationship Id="rId4" Type="http://schemas.openxmlformats.org/officeDocument/2006/relationships/image" Target="../media/image144.emf"/></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145.wmf"/></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95.xml"/><Relationship Id="rId1" Type="http://schemas.openxmlformats.org/officeDocument/2006/relationships/slideLayout" Target="../slideLayouts/slideLayout7.xml"/><Relationship Id="rId5" Type="http://schemas.openxmlformats.org/officeDocument/2006/relationships/image" Target="../media/image147.wmf"/><Relationship Id="rId4" Type="http://schemas.openxmlformats.org/officeDocument/2006/relationships/oleObject" Target="../embeddings/oleObject96.bin"/></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notesSlide" Target="../notesSlides/notesSlide196.xml"/><Relationship Id="rId1" Type="http://schemas.openxmlformats.org/officeDocument/2006/relationships/slideLayout" Target="../slideLayouts/slideLayout7.xml"/><Relationship Id="rId4" Type="http://schemas.openxmlformats.org/officeDocument/2006/relationships/image" Target="../media/image148.wmf"/></Relationships>
</file>

<file path=ppt/slides/_rels/slide199.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98.bin"/><Relationship Id="rId7" Type="http://schemas.openxmlformats.org/officeDocument/2006/relationships/oleObject" Target="../embeddings/oleObject100.bin"/><Relationship Id="rId12" Type="http://schemas.openxmlformats.org/officeDocument/2006/relationships/image" Target="../media/image153.wmf"/><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50.wmf"/><Relationship Id="rId11" Type="http://schemas.openxmlformats.org/officeDocument/2006/relationships/oleObject" Target="../embeddings/oleObject102.bin"/><Relationship Id="rId5" Type="http://schemas.openxmlformats.org/officeDocument/2006/relationships/oleObject" Target="../embeddings/oleObject99.bin"/><Relationship Id="rId10" Type="http://schemas.openxmlformats.org/officeDocument/2006/relationships/image" Target="../media/image152.wmf"/><Relationship Id="rId4" Type="http://schemas.openxmlformats.org/officeDocument/2006/relationships/image" Target="../media/image149.wmf"/><Relationship Id="rId9" Type="http://schemas.openxmlformats.org/officeDocument/2006/relationships/oleObject" Target="../embeddings/oleObject10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oleObject" Target="../embeddings/oleObject108.bin"/><Relationship Id="rId18" Type="http://schemas.openxmlformats.org/officeDocument/2006/relationships/image" Target="../media/image161.wmf"/><Relationship Id="rId26" Type="http://schemas.openxmlformats.org/officeDocument/2006/relationships/image" Target="../media/image163.wmf"/><Relationship Id="rId3" Type="http://schemas.openxmlformats.org/officeDocument/2006/relationships/oleObject" Target="../embeddings/oleObject103.bin"/><Relationship Id="rId21" Type="http://schemas.openxmlformats.org/officeDocument/2006/relationships/oleObject" Target="../embeddings/oleObject112.bin"/><Relationship Id="rId7" Type="http://schemas.openxmlformats.org/officeDocument/2006/relationships/oleObject" Target="../embeddings/oleObject105.bin"/><Relationship Id="rId12" Type="http://schemas.openxmlformats.org/officeDocument/2006/relationships/image" Target="../media/image158.wmf"/><Relationship Id="rId17" Type="http://schemas.openxmlformats.org/officeDocument/2006/relationships/oleObject" Target="../embeddings/oleObject110.bin"/><Relationship Id="rId25" Type="http://schemas.openxmlformats.org/officeDocument/2006/relationships/oleObject" Target="../embeddings/oleObject116.bin"/><Relationship Id="rId2" Type="http://schemas.openxmlformats.org/officeDocument/2006/relationships/notesSlide" Target="../notesSlides/notesSlide198.xml"/><Relationship Id="rId16" Type="http://schemas.openxmlformats.org/officeDocument/2006/relationships/image" Target="../media/image160.wmf"/><Relationship Id="rId20" Type="http://schemas.openxmlformats.org/officeDocument/2006/relationships/image" Target="../media/image162.wmf"/><Relationship Id="rId1" Type="http://schemas.openxmlformats.org/officeDocument/2006/relationships/slideLayout" Target="../slideLayouts/slideLayout7.xml"/><Relationship Id="rId6" Type="http://schemas.openxmlformats.org/officeDocument/2006/relationships/image" Target="../media/image155.wmf"/><Relationship Id="rId11" Type="http://schemas.openxmlformats.org/officeDocument/2006/relationships/oleObject" Target="../embeddings/oleObject107.bin"/><Relationship Id="rId24" Type="http://schemas.openxmlformats.org/officeDocument/2006/relationships/oleObject" Target="../embeddings/oleObject115.bin"/><Relationship Id="rId5" Type="http://schemas.openxmlformats.org/officeDocument/2006/relationships/oleObject" Target="../embeddings/oleObject104.bin"/><Relationship Id="rId15" Type="http://schemas.openxmlformats.org/officeDocument/2006/relationships/oleObject" Target="../embeddings/oleObject109.bin"/><Relationship Id="rId23" Type="http://schemas.openxmlformats.org/officeDocument/2006/relationships/oleObject" Target="../embeddings/oleObject114.bin"/><Relationship Id="rId28" Type="http://schemas.openxmlformats.org/officeDocument/2006/relationships/image" Target="../media/image164.wmf"/><Relationship Id="rId10" Type="http://schemas.openxmlformats.org/officeDocument/2006/relationships/image" Target="../media/image157.wmf"/><Relationship Id="rId19" Type="http://schemas.openxmlformats.org/officeDocument/2006/relationships/oleObject" Target="../embeddings/oleObject111.bin"/><Relationship Id="rId4" Type="http://schemas.openxmlformats.org/officeDocument/2006/relationships/image" Target="../media/image154.wmf"/><Relationship Id="rId9" Type="http://schemas.openxmlformats.org/officeDocument/2006/relationships/oleObject" Target="../embeddings/oleObject106.bin"/><Relationship Id="rId14" Type="http://schemas.openxmlformats.org/officeDocument/2006/relationships/image" Target="../media/image159.wmf"/><Relationship Id="rId22" Type="http://schemas.openxmlformats.org/officeDocument/2006/relationships/oleObject" Target="../embeddings/oleObject113.bin"/><Relationship Id="rId27" Type="http://schemas.openxmlformats.org/officeDocument/2006/relationships/oleObject" Target="../embeddings/oleObject117.bin"/></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71.png"/><Relationship Id="rId4" Type="http://schemas.openxmlformats.org/officeDocument/2006/relationships/image" Target="../media/image165.wmf"/></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2.png"/><Relationship Id="rId7" Type="http://schemas.openxmlformats.org/officeDocument/2006/relationships/image" Target="../media/image175.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66.wmf"/><Relationship Id="rId4" Type="http://schemas.openxmlformats.org/officeDocument/2006/relationships/oleObject" Target="../embeddings/oleObject119.bin"/><Relationship Id="rId9" Type="http://schemas.openxmlformats.org/officeDocument/2006/relationships/image" Target="../media/image177.png"/></Relationships>
</file>

<file path=ppt/slides/_rels/slide20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02.xml"/><Relationship Id="rId1" Type="http://schemas.openxmlformats.org/officeDocument/2006/relationships/slideLayout" Target="../slideLayouts/slideLayout7.xml"/><Relationship Id="rId5" Type="http://schemas.openxmlformats.org/officeDocument/2006/relationships/image" Target="../media/image167.wmf"/><Relationship Id="rId4" Type="http://schemas.openxmlformats.org/officeDocument/2006/relationships/oleObject" Target="../embeddings/oleObject120.bin"/></Relationships>
</file>

<file path=ppt/slides/_rels/slide20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3.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2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04.xml"/><Relationship Id="rId1" Type="http://schemas.openxmlformats.org/officeDocument/2006/relationships/slideLayout" Target="../slideLayouts/slideLayout7.xml"/><Relationship Id="rId5" Type="http://schemas.openxmlformats.org/officeDocument/2006/relationships/image" Target="../media/image168.wmf"/><Relationship Id="rId4" Type="http://schemas.openxmlformats.org/officeDocument/2006/relationships/oleObject" Target="../embeddings/oleObject121.bin"/></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notesSlide" Target="../notesSlides/notesSlide206.xml"/><Relationship Id="rId1" Type="http://schemas.openxmlformats.org/officeDocument/2006/relationships/slideLayout" Target="../slideLayouts/slideLayout7.xml"/><Relationship Id="rId5" Type="http://schemas.openxmlformats.org/officeDocument/2006/relationships/image" Target="../media/image170.wmf"/><Relationship Id="rId4" Type="http://schemas.openxmlformats.org/officeDocument/2006/relationships/oleObject" Target="../embeddings/oleObject122.bin"/></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notesSlide" Target="../notesSlides/notesSlide207.xml"/><Relationship Id="rId1" Type="http://schemas.openxmlformats.org/officeDocument/2006/relationships/slideLayout" Target="../slideLayouts/slideLayout7.xml"/><Relationship Id="rId5" Type="http://schemas.openxmlformats.org/officeDocument/2006/relationships/image" Target="../media/image172.wmf"/><Relationship Id="rId4" Type="http://schemas.openxmlformats.org/officeDocument/2006/relationships/image" Target="../media/image171.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wmf"/></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174.wmf"/><Relationship Id="rId5" Type="http://schemas.openxmlformats.org/officeDocument/2006/relationships/oleObject" Target="../embeddings/oleObject125.bin"/><Relationship Id="rId4" Type="http://schemas.openxmlformats.org/officeDocument/2006/relationships/image" Target="../media/image173.wmf"/></Relationships>
</file>

<file path=ppt/slides/_rels/slide212.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oleObject" Target="../embeddings/oleObject126.bin"/><Relationship Id="rId7" Type="http://schemas.openxmlformats.org/officeDocument/2006/relationships/oleObject" Target="../embeddings/oleObject128.bin"/><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176.wmf"/><Relationship Id="rId5" Type="http://schemas.openxmlformats.org/officeDocument/2006/relationships/oleObject" Target="../embeddings/oleObject127.bin"/><Relationship Id="rId4" Type="http://schemas.openxmlformats.org/officeDocument/2006/relationships/image" Target="../media/image175.w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notesSlide" Target="../notesSlides/notesSlide211.xml"/><Relationship Id="rId1" Type="http://schemas.openxmlformats.org/officeDocument/2006/relationships/slideLayout" Target="../slideLayouts/slideLayout7.xml"/><Relationship Id="rId4" Type="http://schemas.openxmlformats.org/officeDocument/2006/relationships/image" Target="../media/image176.wmf"/></Relationships>
</file>

<file path=ppt/slides/_rels/slide214.x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notesSlide" Target="../notesSlides/notesSlide215.xml"/><Relationship Id="rId1" Type="http://schemas.openxmlformats.org/officeDocument/2006/relationships/slideLayout" Target="../slideLayouts/slideLayout7.xml"/><Relationship Id="rId4" Type="http://schemas.openxmlformats.org/officeDocument/2006/relationships/image" Target="../media/image180.wmf"/></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oleObject" Target="../embeddings/oleObject134.bin"/><Relationship Id="rId3" Type="http://schemas.openxmlformats.org/officeDocument/2006/relationships/oleObject" Target="../embeddings/oleObject131.bin"/><Relationship Id="rId7" Type="http://schemas.openxmlformats.org/officeDocument/2006/relationships/image" Target="../media/image182.wmf"/><Relationship Id="rId2" Type="http://schemas.openxmlformats.org/officeDocument/2006/relationships/notesSlide" Target="../notesSlides/notesSlide222.xml"/><Relationship Id="rId1" Type="http://schemas.openxmlformats.org/officeDocument/2006/relationships/slideLayout" Target="../slideLayouts/slideLayout7.xml"/><Relationship Id="rId6" Type="http://schemas.openxmlformats.org/officeDocument/2006/relationships/oleObject" Target="../embeddings/oleObject133.bin"/><Relationship Id="rId5" Type="http://schemas.openxmlformats.org/officeDocument/2006/relationships/oleObject" Target="../embeddings/oleObject132.bin"/><Relationship Id="rId4" Type="http://schemas.openxmlformats.org/officeDocument/2006/relationships/image" Target="../media/image107.wmf"/><Relationship Id="rId9" Type="http://schemas.openxmlformats.org/officeDocument/2006/relationships/image" Target="../media/image183.wmf"/></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5.xml"/><Relationship Id="rId1" Type="http://schemas.openxmlformats.org/officeDocument/2006/relationships/slideLayout" Target="../slideLayouts/slideLayout8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85.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8.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9.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0.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7.wmf"/></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0.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1.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2.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3.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5.wmf"/><Relationship Id="rId5" Type="http://schemas.openxmlformats.org/officeDocument/2006/relationships/oleObject" Target="../embeddings/oleObject24.bin"/><Relationship Id="rId4" Type="http://schemas.openxmlformats.org/officeDocument/2006/relationships/image" Target="../media/image54.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56.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58.wmf"/><Relationship Id="rId5" Type="http://schemas.openxmlformats.org/officeDocument/2006/relationships/oleObject" Target="../embeddings/oleObject27.bin"/><Relationship Id="rId4" Type="http://schemas.openxmlformats.org/officeDocument/2006/relationships/image" Target="../media/image57.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59.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60.w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62.wmf"/><Relationship Id="rId5" Type="http://schemas.openxmlformats.org/officeDocument/2006/relationships/oleObject" Target="../embeddings/oleObject31.bin"/><Relationship Id="rId4" Type="http://schemas.openxmlformats.org/officeDocument/2006/relationships/image" Target="../media/image61.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64.wmf"/><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oleObject" Target="../embeddings/oleObject33.bin"/><Relationship Id="rId5" Type="http://schemas.openxmlformats.org/officeDocument/2006/relationships/image" Target="../media/image67.png"/><Relationship Id="rId4" Type="http://schemas.openxmlformats.org/officeDocument/2006/relationships/image" Target="../media/image63.wmf"/></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5.w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67.wmf"/><Relationship Id="rId5" Type="http://schemas.openxmlformats.org/officeDocument/2006/relationships/oleObject" Target="../embeddings/oleObject36.bin"/><Relationship Id="rId4" Type="http://schemas.openxmlformats.org/officeDocument/2006/relationships/image" Target="../media/image66.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71.wmf"/><Relationship Id="rId5" Type="http://schemas.openxmlformats.org/officeDocument/2006/relationships/oleObject" Target="../embeddings/oleObject39.bin"/><Relationship Id="rId4" Type="http://schemas.openxmlformats.org/officeDocument/2006/relationships/image" Target="../media/image70.w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74.wmf"/><Relationship Id="rId5" Type="http://schemas.openxmlformats.org/officeDocument/2006/relationships/oleObject" Target="../embeddings/oleObject42.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44.bin"/></Relationships>
</file>

<file path=ppt/slides/_rels/slide92.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81.wmf"/><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78.wmf"/><Relationship Id="rId11" Type="http://schemas.openxmlformats.org/officeDocument/2006/relationships/oleObject" Target="../embeddings/oleObject49.bin"/><Relationship Id="rId5" Type="http://schemas.openxmlformats.org/officeDocument/2006/relationships/oleObject" Target="../embeddings/oleObject46.bin"/><Relationship Id="rId10" Type="http://schemas.openxmlformats.org/officeDocument/2006/relationships/image" Target="../media/image80.wmf"/><Relationship Id="rId4" Type="http://schemas.openxmlformats.org/officeDocument/2006/relationships/image" Target="../media/image77.wmf"/><Relationship Id="rId9" Type="http://schemas.openxmlformats.org/officeDocument/2006/relationships/oleObject" Target="../embeddings/oleObject48.bin"/></Relationships>
</file>

<file path=ppt/slides/_rels/slide93.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83.wmf"/><Relationship Id="rId5" Type="http://schemas.openxmlformats.org/officeDocument/2006/relationships/oleObject" Target="../embeddings/oleObject51.bin"/><Relationship Id="rId4" Type="http://schemas.openxmlformats.org/officeDocument/2006/relationships/image" Target="../media/image82.wmf"/></Relationships>
</file>

<file path=ppt/slides/_rels/slide94.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86.wmf"/><Relationship Id="rId5" Type="http://schemas.openxmlformats.org/officeDocument/2006/relationships/oleObject" Target="../embeddings/oleObject54.bin"/><Relationship Id="rId4" Type="http://schemas.openxmlformats.org/officeDocument/2006/relationships/image" Target="../media/image85.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89.wmf"/></Relationships>
</file>

<file path=ppt/slides/_rels/slide99.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91.wmf"/><Relationship Id="rId5" Type="http://schemas.openxmlformats.org/officeDocument/2006/relationships/oleObject" Target="../embeddings/oleObject58.bin"/><Relationship Id="rId4" Type="http://schemas.openxmlformats.org/officeDocument/2006/relationships/image" Target="../media/image9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3074"/>
          <p:cNvSpPr txBox="1">
            <a:spLocks noChangeArrowheads="1"/>
          </p:cNvSpPr>
          <p:nvPr/>
        </p:nvSpPr>
        <p:spPr bwMode="auto">
          <a:xfrm>
            <a:off x="0" y="2750963"/>
            <a:ext cx="8737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4000" dirty="0"/>
              <a:t>Bond Portfolio Management</a:t>
            </a:r>
          </a:p>
        </p:txBody>
      </p:sp>
      <p:sp>
        <p:nvSpPr>
          <p:cNvPr id="87043" name="Text Box 3077"/>
          <p:cNvSpPr txBox="1">
            <a:spLocks noChangeArrowheads="1"/>
          </p:cNvSpPr>
          <p:nvPr/>
        </p:nvSpPr>
        <p:spPr bwMode="auto">
          <a:xfrm>
            <a:off x="228600" y="228600"/>
            <a:ext cx="8686800" cy="179388"/>
          </a:xfrm>
          <a:prstGeom prst="rect">
            <a:avLst/>
          </a:prstGeom>
          <a:solidFill>
            <a:srgbClr val="FF0000"/>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991" tIns="0" rIns="71991" bIns="0"/>
          <a:lstStyle>
            <a:lvl1pPr>
              <a:tabLst>
                <a:tab pos="8477250" algn="r"/>
              </a:tabLst>
              <a:defRPr sz="2400">
                <a:solidFill>
                  <a:schemeClr val="tx1"/>
                </a:solidFill>
                <a:latin typeface="Times New Roman" panose="02020603050405020304" pitchFamily="18" charset="0"/>
              </a:defRPr>
            </a:lvl1pPr>
            <a:lvl2pPr marL="742950" indent="-285750">
              <a:tabLst>
                <a:tab pos="8477250" algn="r"/>
              </a:tabLst>
              <a:defRPr sz="2400">
                <a:solidFill>
                  <a:schemeClr val="tx1"/>
                </a:solidFill>
                <a:latin typeface="Times New Roman" panose="02020603050405020304" pitchFamily="18" charset="0"/>
              </a:defRPr>
            </a:lvl2pPr>
            <a:lvl3pPr marL="1143000" indent="-228600">
              <a:tabLst>
                <a:tab pos="8477250" algn="r"/>
              </a:tabLst>
              <a:defRPr sz="2400">
                <a:solidFill>
                  <a:schemeClr val="tx1"/>
                </a:solidFill>
                <a:latin typeface="Times New Roman" panose="02020603050405020304" pitchFamily="18" charset="0"/>
              </a:defRPr>
            </a:lvl3pPr>
            <a:lvl4pPr marL="1600200" indent="-228600">
              <a:tabLst>
                <a:tab pos="8477250" algn="r"/>
              </a:tabLst>
              <a:defRPr sz="2400">
                <a:solidFill>
                  <a:schemeClr val="tx1"/>
                </a:solidFill>
                <a:latin typeface="Times New Roman" panose="02020603050405020304" pitchFamily="18" charset="0"/>
              </a:defRPr>
            </a:lvl4pPr>
            <a:lvl5pPr marL="2057400" indent="-228600">
              <a:tabLst>
                <a:tab pos="8477250"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8477250"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8477250"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8477250"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8477250" algn="r"/>
              </a:tabLst>
              <a:defRPr sz="2400">
                <a:solidFill>
                  <a:schemeClr val="tx1"/>
                </a:solidFill>
                <a:latin typeface="Times New Roman" panose="02020603050405020304" pitchFamily="18" charset="0"/>
              </a:defRPr>
            </a:lvl9pPr>
          </a:lstStyle>
          <a:p>
            <a:pPr algn="r" eaLnBrk="1" hangingPunct="1">
              <a:spcBef>
                <a:spcPct val="50000"/>
              </a:spcBef>
            </a:pPr>
            <a:endParaRPr lang="en-US" altLang="fr-FR" sz="1000">
              <a:latin typeface="Arial" panose="020B0604020202020204" pitchFamily="34" charset="0"/>
            </a:endParaRPr>
          </a:p>
        </p:txBody>
      </p:sp>
      <p:sp>
        <p:nvSpPr>
          <p:cNvPr id="87044" name="Text Box 3078"/>
          <p:cNvSpPr txBox="1">
            <a:spLocks noChangeArrowheads="1"/>
          </p:cNvSpPr>
          <p:nvPr/>
        </p:nvSpPr>
        <p:spPr bwMode="auto">
          <a:xfrm>
            <a:off x="139700" y="4038600"/>
            <a:ext cx="9004300" cy="212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b="1" dirty="0">
                <a:solidFill>
                  <a:srgbClr val="FF1300"/>
                </a:solidFill>
                <a:latin typeface="Arial" panose="020B0604020202020204" pitchFamily="34" charset="0"/>
              </a:rPr>
              <a:t>Jean-Charles BERTRAND</a:t>
            </a:r>
          </a:p>
          <a:p>
            <a:pPr eaLnBrk="1" hangingPunct="1">
              <a:spcBef>
                <a:spcPct val="50000"/>
              </a:spcBef>
            </a:pPr>
            <a:r>
              <a:rPr lang="fr-FR" altLang="fr-FR" dirty="0">
                <a:solidFill>
                  <a:srgbClr val="FF1300"/>
                </a:solidFill>
                <a:latin typeface="Arial" panose="020B0604020202020204" pitchFamily="34" charset="0"/>
              </a:rPr>
              <a:t>Global CIO Multi Asset, HSBC Global Asset Management</a:t>
            </a:r>
          </a:p>
          <a:p>
            <a:pPr eaLnBrk="1" hangingPunct="1">
              <a:spcBef>
                <a:spcPct val="50000"/>
              </a:spcBef>
            </a:pPr>
            <a:r>
              <a:rPr lang="fr-FR" altLang="fr-FR" dirty="0" err="1">
                <a:solidFill>
                  <a:srgbClr val="FF1300"/>
                </a:solidFill>
                <a:latin typeface="Arial" panose="020B0604020202020204" pitchFamily="34" charset="0"/>
              </a:rPr>
              <a:t>Affiliate</a:t>
            </a:r>
            <a:r>
              <a:rPr lang="fr-FR" altLang="fr-FR" dirty="0">
                <a:solidFill>
                  <a:srgbClr val="FF1300"/>
                </a:solidFill>
                <a:latin typeface="Arial" panose="020B0604020202020204" pitchFamily="34" charset="0"/>
              </a:rPr>
              <a:t> Professor at HEC </a:t>
            </a:r>
          </a:p>
          <a:p>
            <a:pPr eaLnBrk="1" hangingPunct="1">
              <a:spcBef>
                <a:spcPct val="50000"/>
              </a:spcBef>
            </a:pPr>
            <a:r>
              <a:rPr lang="fr-FR" altLang="fr-FR" dirty="0">
                <a:solidFill>
                  <a:srgbClr val="FF1300"/>
                </a:solidFill>
                <a:latin typeface="Arial" panose="020B0604020202020204" pitchFamily="34" charset="0"/>
              </a:rPr>
              <a:t>jean-charles.bertrand@hsbc.fr			</a:t>
            </a:r>
            <a:endParaRPr lang="fr-FR" altLang="fr-FR" sz="1600" dirty="0">
              <a:solidFill>
                <a:srgbClr val="FF1300"/>
              </a:solidFill>
              <a:latin typeface="Arial" panose="020B0604020202020204" pitchFamily="34" charset="0"/>
            </a:endParaRPr>
          </a:p>
        </p:txBody>
      </p:sp>
      <p:sp>
        <p:nvSpPr>
          <p:cNvPr id="2" name="Espace réservé du pied de page 1"/>
          <p:cNvSpPr>
            <a:spLocks noGrp="1"/>
          </p:cNvSpPr>
          <p:nvPr>
            <p:ph type="ftr" sz="quarter" idx="10"/>
          </p:nvPr>
        </p:nvSpPr>
        <p:spPr/>
        <p:txBody>
          <a:bodyPr/>
          <a:lstStyle/>
          <a:p>
            <a:pPr>
              <a:defRPr/>
            </a:pPr>
            <a:endParaRPr lang="fr-FR"/>
          </a:p>
        </p:txBody>
      </p:sp>
      <p:pic>
        <p:nvPicPr>
          <p:cNvPr id="89090" name="Imag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 y="546345"/>
            <a:ext cx="23876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57163" y="404813"/>
            <a:ext cx="89868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1.1 New Monetary policy</a:t>
            </a:r>
          </a:p>
        </p:txBody>
      </p:sp>
      <p:graphicFrame>
        <p:nvGraphicFramePr>
          <p:cNvPr id="105475" name="Object 3"/>
          <p:cNvGraphicFramePr>
            <a:graphicFrameLocks noChangeAspect="1"/>
          </p:cNvGraphicFramePr>
          <p:nvPr/>
        </p:nvGraphicFramePr>
        <p:xfrm>
          <a:off x="3619500" y="2476500"/>
          <a:ext cx="1905000" cy="1905000"/>
        </p:xfrm>
        <a:graphic>
          <a:graphicData uri="http://schemas.openxmlformats.org/presentationml/2006/ole">
            <mc:AlternateContent xmlns:mc="http://schemas.openxmlformats.org/markup-compatibility/2006">
              <mc:Choice xmlns:v="urn:schemas-microsoft-com:vml" Requires="v">
                <p:oleObj name="Bitmap Image" r:id="rId3" imgW="1905266" imgH="1905266" progId="Paint.Picture">
                  <p:embed/>
                </p:oleObj>
              </mc:Choice>
              <mc:Fallback>
                <p:oleObj name="Bitmap Image" r:id="rId3" imgW="1905266" imgH="1905266" progId="Paint.Picture">
                  <p:embed/>
                  <p:pic>
                    <p:nvPicPr>
                      <p:cNvPr id="10547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4765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6212" name="Rectangle 4"/>
          <p:cNvSpPr>
            <a:spLocks noChangeArrowheads="1"/>
          </p:cNvSpPr>
          <p:nvPr/>
        </p:nvSpPr>
        <p:spPr bwMode="auto">
          <a:xfrm>
            <a:off x="377825" y="1009650"/>
            <a:ext cx="8742363" cy="720725"/>
          </a:xfrm>
          <a:prstGeom prst="rect">
            <a:avLst/>
          </a:prstGeom>
          <a:solidFill>
            <a:srgbClr val="FFFFFF"/>
          </a:solidFill>
          <a:ln>
            <a:noFill/>
          </a:ln>
        </p:spPr>
        <p:txBody>
          <a:bodyPr lIns="91429" tIns="45714" rIns="91429" bIns="45714"/>
          <a:lstStyle/>
          <a:p>
            <a:pPr eaLnBrk="1" hangingPunct="1">
              <a:lnSpc>
                <a:spcPct val="85000"/>
              </a:lnSpc>
              <a:spcBef>
                <a:spcPct val="20000"/>
              </a:spcBef>
              <a:buClr>
                <a:srgbClr val="FF1300"/>
              </a:buClr>
              <a:buSzPct val="50000"/>
              <a:defRPr/>
            </a:pPr>
            <a:endParaRPr lang="fr-FR" sz="14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r>
              <a:rPr lang="fr-FR" sz="1800" dirty="0"/>
              <a:t>Quantitative </a:t>
            </a:r>
            <a:r>
              <a:rPr lang="fr-FR" sz="1800" dirty="0" err="1"/>
              <a:t>easing</a:t>
            </a:r>
            <a:r>
              <a:rPr lang="fr-FR" sz="1800" dirty="0"/>
              <a:t> : </a:t>
            </a:r>
          </a:p>
          <a:p>
            <a:pPr marL="746092" lvl="1" indent="-290479" eaLnBrk="1" hangingPunct="1">
              <a:lnSpc>
                <a:spcPct val="85000"/>
              </a:lnSpc>
              <a:spcBef>
                <a:spcPct val="20000"/>
              </a:spcBef>
              <a:buClr>
                <a:srgbClr val="FF1300"/>
              </a:buClr>
              <a:buSzPct val="50000"/>
              <a:buFont typeface="Marlett" pitchFamily="2" charset="2"/>
              <a:buChar char="g"/>
              <a:defRPr/>
            </a:pPr>
            <a:r>
              <a:rPr lang="fr-FR" sz="1800" dirty="0"/>
              <a:t>If a </a:t>
            </a:r>
            <a:r>
              <a:rPr lang="fr-FR" sz="1800" dirty="0" err="1"/>
              <a:t>recession</a:t>
            </a:r>
            <a:r>
              <a:rPr lang="fr-FR" sz="1800" dirty="0"/>
              <a:t> continues </a:t>
            </a:r>
            <a:r>
              <a:rPr lang="fr-FR" sz="1800" dirty="0" err="1"/>
              <a:t>even</a:t>
            </a:r>
            <a:r>
              <a:rPr lang="fr-FR" sz="1800" dirty="0"/>
              <a:t> </a:t>
            </a:r>
            <a:r>
              <a:rPr lang="fr-FR" sz="1800" dirty="0" err="1"/>
              <a:t>when</a:t>
            </a:r>
            <a:r>
              <a:rPr lang="fr-FR" sz="1800" dirty="0"/>
              <a:t> Central Banks have </a:t>
            </a:r>
            <a:r>
              <a:rPr lang="fr-FR" sz="1800" dirty="0" err="1"/>
              <a:t>lowered</a:t>
            </a:r>
            <a:r>
              <a:rPr lang="fr-FR" sz="1800" dirty="0"/>
              <a:t> </a:t>
            </a:r>
            <a:r>
              <a:rPr lang="fr-FR" sz="1800" dirty="0" err="1"/>
              <a:t>interest</a:t>
            </a:r>
            <a:r>
              <a:rPr lang="fr-FR" sz="1800" dirty="0"/>
              <a:t> rate to </a:t>
            </a:r>
            <a:r>
              <a:rPr lang="fr-FR" sz="1800" dirty="0" err="1"/>
              <a:t>nearly</a:t>
            </a:r>
            <a:r>
              <a:rPr lang="fr-FR" sz="1800" dirty="0"/>
              <a:t> </a:t>
            </a:r>
            <a:r>
              <a:rPr lang="fr-FR" sz="1800" dirty="0" err="1"/>
              <a:t>zero</a:t>
            </a:r>
            <a:r>
              <a:rPr lang="fr-FR" sz="1800" dirty="0"/>
              <a:t>, Central Banks can no longer </a:t>
            </a:r>
            <a:r>
              <a:rPr lang="fr-FR" sz="1800" dirty="0" err="1"/>
              <a:t>lower</a:t>
            </a:r>
            <a:r>
              <a:rPr lang="fr-FR" sz="1800" dirty="0"/>
              <a:t> </a:t>
            </a:r>
            <a:r>
              <a:rPr lang="fr-FR" sz="1800" dirty="0" err="1"/>
              <a:t>interest</a:t>
            </a:r>
            <a:r>
              <a:rPr lang="fr-FR" sz="1800" dirty="0"/>
              <a:t> rates (</a:t>
            </a:r>
            <a:r>
              <a:rPr lang="fr-FR" sz="1800" dirty="0" err="1"/>
              <a:t>liquidity</a:t>
            </a:r>
            <a:r>
              <a:rPr lang="fr-FR" sz="1800" dirty="0"/>
              <a:t> trap)</a:t>
            </a:r>
          </a:p>
          <a:p>
            <a:pPr marL="746092" lvl="1" indent="-290479" eaLnBrk="1" hangingPunct="1">
              <a:lnSpc>
                <a:spcPct val="85000"/>
              </a:lnSpc>
              <a:spcBef>
                <a:spcPct val="20000"/>
              </a:spcBef>
              <a:buClr>
                <a:srgbClr val="FF1300"/>
              </a:buClr>
              <a:buSzPct val="50000"/>
              <a:buFont typeface="Marlett" pitchFamily="2" charset="2"/>
              <a:buChar char="g"/>
              <a:defRPr/>
            </a:pPr>
            <a:r>
              <a:rPr lang="fr-FR" sz="1800" dirty="0"/>
              <a:t>Central Banks </a:t>
            </a:r>
            <a:r>
              <a:rPr lang="fr-FR" sz="1800" dirty="0" err="1"/>
              <a:t>buy</a:t>
            </a:r>
            <a:r>
              <a:rPr lang="fr-FR" sz="1800" dirty="0"/>
              <a:t> </a:t>
            </a:r>
            <a:r>
              <a:rPr lang="fr-FR" sz="1800" dirty="0" err="1"/>
              <a:t>predetermined</a:t>
            </a:r>
            <a:r>
              <a:rPr lang="fr-FR" sz="1800" dirty="0"/>
              <a:t> </a:t>
            </a:r>
            <a:r>
              <a:rPr lang="fr-FR" sz="1800" dirty="0" err="1"/>
              <a:t>amounts</a:t>
            </a:r>
            <a:r>
              <a:rPr lang="fr-FR" sz="1800" dirty="0"/>
              <a:t> of </a:t>
            </a:r>
            <a:r>
              <a:rPr lang="fr-FR" sz="1800" dirty="0" err="1"/>
              <a:t>Government</a:t>
            </a:r>
            <a:r>
              <a:rPr lang="fr-FR" sz="1800" dirty="0"/>
              <a:t> Bonds or </a:t>
            </a:r>
            <a:r>
              <a:rPr lang="fr-FR" sz="1800" dirty="0" err="1"/>
              <a:t>other</a:t>
            </a:r>
            <a:r>
              <a:rPr lang="fr-FR" sz="1800" dirty="0"/>
              <a:t> Financial assets to </a:t>
            </a:r>
            <a:r>
              <a:rPr lang="fr-FR" sz="1800" dirty="0" err="1"/>
              <a:t>stimulate</a:t>
            </a:r>
            <a:r>
              <a:rPr lang="fr-FR" sz="1800" dirty="0"/>
              <a:t> </a:t>
            </a:r>
            <a:r>
              <a:rPr lang="fr-FR" sz="1800" dirty="0" err="1"/>
              <a:t>economy</a:t>
            </a:r>
            <a:r>
              <a:rPr lang="fr-FR" sz="1800" dirty="0"/>
              <a:t> and </a:t>
            </a:r>
            <a:r>
              <a:rPr lang="fr-FR" sz="1800" dirty="0" err="1"/>
              <a:t>increase</a:t>
            </a:r>
            <a:r>
              <a:rPr lang="fr-FR" sz="1800" dirty="0"/>
              <a:t> </a:t>
            </a:r>
            <a:r>
              <a:rPr lang="fr-FR" sz="1800" dirty="0" err="1"/>
              <a:t>liquidity</a:t>
            </a:r>
            <a:endParaRPr lang="fr-FR" sz="1800" dirty="0"/>
          </a:p>
          <a:p>
            <a:pPr marL="746092" lvl="1" indent="-290479" eaLnBrk="1" hangingPunct="1">
              <a:lnSpc>
                <a:spcPct val="85000"/>
              </a:lnSpc>
              <a:spcBef>
                <a:spcPct val="20000"/>
              </a:spcBef>
              <a:buClr>
                <a:srgbClr val="FF1300"/>
              </a:buClr>
              <a:buSzPct val="50000"/>
              <a:buFont typeface="Marlett" pitchFamily="2" charset="2"/>
              <a:buChar char="g"/>
              <a:defRPr/>
            </a:pPr>
            <a:r>
              <a:rPr lang="fr-FR" sz="1800" dirty="0"/>
              <a:t>Strong </a:t>
            </a:r>
            <a:r>
              <a:rPr lang="fr-FR" sz="1800" dirty="0" err="1"/>
              <a:t>increase</a:t>
            </a:r>
            <a:r>
              <a:rPr lang="fr-FR" sz="1800" dirty="0"/>
              <a:t> of the size of the balance </a:t>
            </a:r>
            <a:r>
              <a:rPr lang="fr-FR" sz="1800" dirty="0" err="1"/>
              <a:t>sheet</a:t>
            </a:r>
            <a:r>
              <a:rPr lang="fr-FR" sz="1800" dirty="0"/>
              <a:t> of Central Banks</a:t>
            </a:r>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r>
              <a:rPr lang="fr-FR" sz="1800" dirty="0" err="1"/>
              <a:t>Stimulating</a:t>
            </a:r>
            <a:r>
              <a:rPr lang="fr-FR" sz="1800" dirty="0"/>
              <a:t> the </a:t>
            </a:r>
            <a:r>
              <a:rPr lang="fr-FR" sz="1800" dirty="0" err="1"/>
              <a:t>economy</a:t>
            </a:r>
            <a:r>
              <a:rPr lang="fr-FR" sz="1800" dirty="0"/>
              <a:t> </a:t>
            </a:r>
            <a:r>
              <a:rPr lang="fr-FR" sz="1800" dirty="0" err="1"/>
              <a:t>through</a:t>
            </a:r>
            <a:r>
              <a:rPr lang="fr-FR" sz="1800" dirty="0"/>
              <a:t> </a:t>
            </a:r>
            <a:r>
              <a:rPr lang="fr-FR" sz="1800" dirty="0" err="1"/>
              <a:t>different</a:t>
            </a:r>
            <a:r>
              <a:rPr lang="fr-FR" sz="1800" dirty="0"/>
              <a:t> channels :</a:t>
            </a:r>
          </a:p>
          <a:p>
            <a:pPr marL="746092" lvl="1" indent="-290479" eaLnBrk="1" hangingPunct="1">
              <a:lnSpc>
                <a:spcPct val="85000"/>
              </a:lnSpc>
              <a:spcBef>
                <a:spcPct val="20000"/>
              </a:spcBef>
              <a:buClr>
                <a:srgbClr val="FF1300"/>
              </a:buClr>
              <a:buSzPct val="50000"/>
              <a:buFont typeface="Marlett" pitchFamily="2" charset="2"/>
              <a:buChar char="g"/>
              <a:defRPr/>
            </a:pPr>
            <a:r>
              <a:rPr lang="fr-FR" sz="1800" dirty="0" err="1"/>
              <a:t>Credit</a:t>
            </a:r>
            <a:r>
              <a:rPr lang="fr-FR" sz="1800" dirty="0"/>
              <a:t> </a:t>
            </a:r>
            <a:r>
              <a:rPr lang="fr-FR" sz="1800" dirty="0" err="1"/>
              <a:t>channel</a:t>
            </a:r>
            <a:endParaRPr lang="fr-FR" sz="1800" dirty="0"/>
          </a:p>
          <a:p>
            <a:pPr marL="746092" lvl="1" indent="-290479" eaLnBrk="1" hangingPunct="1">
              <a:lnSpc>
                <a:spcPct val="85000"/>
              </a:lnSpc>
              <a:spcBef>
                <a:spcPct val="20000"/>
              </a:spcBef>
              <a:buClr>
                <a:srgbClr val="FF1300"/>
              </a:buClr>
              <a:buSzPct val="50000"/>
              <a:buFont typeface="Marlett" pitchFamily="2" charset="2"/>
              <a:buChar char="g"/>
              <a:defRPr/>
            </a:pPr>
            <a:r>
              <a:rPr lang="fr-FR" sz="1800" dirty="0"/>
              <a:t>Portfolio </a:t>
            </a:r>
            <a:r>
              <a:rPr lang="fr-FR" sz="1800" dirty="0" err="1"/>
              <a:t>rebalancing</a:t>
            </a:r>
            <a:endParaRPr lang="fr-FR" sz="1800" dirty="0"/>
          </a:p>
          <a:p>
            <a:pPr marL="746092" lvl="1" indent="-290479" eaLnBrk="1" hangingPunct="1">
              <a:lnSpc>
                <a:spcPct val="85000"/>
              </a:lnSpc>
              <a:spcBef>
                <a:spcPct val="20000"/>
              </a:spcBef>
              <a:buClr>
                <a:srgbClr val="FF1300"/>
              </a:buClr>
              <a:buSzPct val="50000"/>
              <a:buFont typeface="Marlett" pitchFamily="2" charset="2"/>
              <a:buChar char="g"/>
              <a:defRPr/>
            </a:pPr>
            <a:r>
              <a:rPr lang="fr-FR" sz="1800" dirty="0"/>
              <a:t>Signal </a:t>
            </a:r>
            <a:r>
              <a:rPr lang="fr-FR" sz="1800" dirty="0" err="1"/>
              <a:t>effect</a:t>
            </a:r>
            <a:r>
              <a:rPr lang="fr-FR" sz="1800" dirty="0"/>
              <a:t>  </a:t>
            </a:r>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r>
              <a:rPr lang="fr-FR" sz="1800" dirty="0"/>
              <a:t>ECB : LTRO and TLTRO</a:t>
            </a:r>
          </a:p>
          <a:p>
            <a:pPr marL="746092" lvl="1" indent="-290479" eaLnBrk="1" hangingPunct="1">
              <a:lnSpc>
                <a:spcPct val="85000"/>
              </a:lnSpc>
              <a:spcBef>
                <a:spcPct val="20000"/>
              </a:spcBef>
              <a:buClr>
                <a:srgbClr val="FF1300"/>
              </a:buClr>
              <a:buSzPct val="50000"/>
              <a:buFont typeface="Marlett" pitchFamily="2" charset="2"/>
              <a:buChar char="g"/>
              <a:defRPr/>
            </a:pPr>
            <a:r>
              <a:rPr lang="fr-FR" sz="1800" dirty="0" err="1"/>
              <a:t>Term</a:t>
            </a:r>
            <a:r>
              <a:rPr lang="fr-FR" sz="1800" dirty="0"/>
              <a:t> of 3 </a:t>
            </a:r>
            <a:r>
              <a:rPr lang="fr-FR" sz="1800" dirty="0" err="1"/>
              <a:t>years</a:t>
            </a:r>
            <a:endParaRPr lang="fr-FR" sz="1800" dirty="0"/>
          </a:p>
          <a:p>
            <a:pPr marL="746092" lvl="1" indent="-290479" eaLnBrk="1" hangingPunct="1">
              <a:lnSpc>
                <a:spcPct val="85000"/>
              </a:lnSpc>
              <a:spcBef>
                <a:spcPct val="20000"/>
              </a:spcBef>
              <a:buClr>
                <a:srgbClr val="FF1300"/>
              </a:buClr>
              <a:buSzPct val="50000"/>
              <a:buFont typeface="Marlett" pitchFamily="2" charset="2"/>
              <a:buChar char="g"/>
              <a:defRPr/>
            </a:pPr>
            <a:r>
              <a:rPr lang="fr-FR" sz="1800" dirty="0" err="1"/>
              <a:t>Increase</a:t>
            </a:r>
            <a:r>
              <a:rPr lang="fr-FR" sz="1800" dirty="0"/>
              <a:t> </a:t>
            </a:r>
            <a:r>
              <a:rPr lang="fr-FR" sz="1800" dirty="0" err="1"/>
              <a:t>collateral</a:t>
            </a:r>
            <a:r>
              <a:rPr lang="fr-FR" sz="1800" dirty="0"/>
              <a:t> </a:t>
            </a:r>
            <a:r>
              <a:rPr lang="fr-FR" sz="1800" dirty="0" err="1"/>
              <a:t>availability</a:t>
            </a:r>
            <a:r>
              <a:rPr lang="fr-FR" sz="1800" dirty="0"/>
              <a:t> by </a:t>
            </a:r>
            <a:r>
              <a:rPr lang="fr-FR" sz="1800" dirty="0" err="1"/>
              <a:t>relaxing</a:t>
            </a:r>
            <a:r>
              <a:rPr lang="fr-FR" sz="1800" dirty="0"/>
              <a:t> rating </a:t>
            </a:r>
            <a:r>
              <a:rPr lang="fr-FR" sz="1800" dirty="0" err="1"/>
              <a:t>theresholds</a:t>
            </a:r>
            <a:endParaRPr lang="fr-FR" sz="1800" dirty="0"/>
          </a:p>
          <a:p>
            <a:pPr marL="746092" lvl="1" indent="-290479" eaLnBrk="1" hangingPunct="1">
              <a:lnSpc>
                <a:spcPct val="85000"/>
              </a:lnSpc>
              <a:spcBef>
                <a:spcPct val="20000"/>
              </a:spcBef>
              <a:buClr>
                <a:srgbClr val="FF1300"/>
              </a:buClr>
              <a:buSzPct val="50000"/>
              <a:buFont typeface="Marlett" pitchFamily="2" charset="2"/>
              <a:buChar char="g"/>
              <a:defRPr/>
            </a:pPr>
            <a:r>
              <a:rPr lang="fr-FR" sz="1800" dirty="0" err="1"/>
              <a:t>Stimulate</a:t>
            </a:r>
            <a:r>
              <a:rPr lang="fr-FR" sz="1800" dirty="0"/>
              <a:t> Bank </a:t>
            </a:r>
            <a:r>
              <a:rPr lang="fr-FR" sz="1800" dirty="0" err="1"/>
              <a:t>Lending</a:t>
            </a:r>
            <a:endParaRPr lang="fr-FR" sz="1800" dirty="0"/>
          </a:p>
          <a:p>
            <a:pPr marL="290479" indent="-290479" eaLnBrk="1" hangingPunct="1">
              <a:lnSpc>
                <a:spcPct val="85000"/>
              </a:lnSpc>
              <a:spcBef>
                <a:spcPct val="20000"/>
              </a:spcBef>
              <a:buClr>
                <a:schemeClr val="tx1"/>
              </a:buClr>
              <a:defRPr/>
            </a:pPr>
            <a:endParaRPr lang="fr-FR" sz="1800" dirty="0"/>
          </a:p>
          <a:p>
            <a:pPr marL="290479" indent="-290479" eaLnBrk="1" hangingPunct="1">
              <a:lnSpc>
                <a:spcPct val="85000"/>
              </a:lnSpc>
              <a:spcBef>
                <a:spcPct val="20000"/>
              </a:spcBef>
              <a:buClr>
                <a:schemeClr val="tx1"/>
              </a:buClr>
              <a:defRPr/>
            </a:pPr>
            <a:r>
              <a:rPr lang="fr-FR" sz="1800" dirty="0"/>
              <a:t>	</a:t>
            </a:r>
          </a:p>
          <a:p>
            <a:pPr marL="290479" indent="-290479" eaLnBrk="1" hangingPunct="1">
              <a:lnSpc>
                <a:spcPct val="85000"/>
              </a:lnSpc>
              <a:spcBef>
                <a:spcPct val="20000"/>
              </a:spcBef>
              <a:buClr>
                <a:srgbClr val="FF1300"/>
              </a:buClr>
              <a:buSzPct val="50000"/>
              <a:buFontTx/>
              <a:buChar char="o"/>
              <a:defRPr/>
            </a:pPr>
            <a:endParaRPr lang="fr-FR" sz="1800" dirty="0"/>
          </a:p>
          <a:p>
            <a:pPr marL="290479" indent="-290479" eaLnBrk="1" hangingPunct="1">
              <a:lnSpc>
                <a:spcPct val="85000"/>
              </a:lnSpc>
              <a:spcBef>
                <a:spcPct val="20000"/>
              </a:spcBef>
              <a:buClr>
                <a:srgbClr val="FF1300"/>
              </a:buClr>
              <a:buSzPct val="50000"/>
              <a:defRPr/>
            </a:pPr>
            <a:endParaRPr lang="fr-FR" sz="1800" dirty="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ChangeArrowheads="1"/>
          </p:cNvSpPr>
          <p:nvPr/>
        </p:nvSpPr>
        <p:spPr bwMode="auto">
          <a:xfrm>
            <a:off x="179388" y="1196975"/>
            <a:ext cx="8742362" cy="3241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S</a:t>
            </a:r>
            <a:r>
              <a:rPr lang="fr-FR" altLang="fr-FR" sz="1800" baseline="-25000"/>
              <a:t>2ans</a:t>
            </a:r>
            <a:r>
              <a:rPr lang="fr-FR" altLang="fr-FR" sz="1800"/>
              <a:t>, S</a:t>
            </a:r>
            <a:r>
              <a:rPr lang="fr-FR" altLang="fr-FR" sz="1800" baseline="-25000"/>
              <a:t>5ans</a:t>
            </a:r>
            <a:r>
              <a:rPr lang="fr-FR" altLang="fr-FR" sz="1800"/>
              <a:t>… are the key rate durations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sum of key rate durations is equal to the standard modified duration</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interest rate risk of a portfolio is defined by its key rate durations</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graphicFrame>
        <p:nvGraphicFramePr>
          <p:cNvPr id="302083" name="Object 5"/>
          <p:cNvGraphicFramePr>
            <a:graphicFrameLocks noChangeAspect="1"/>
          </p:cNvGraphicFramePr>
          <p:nvPr/>
        </p:nvGraphicFramePr>
        <p:xfrm>
          <a:off x="1403350" y="4437063"/>
          <a:ext cx="3168650" cy="538162"/>
        </p:xfrm>
        <a:graphic>
          <a:graphicData uri="http://schemas.openxmlformats.org/presentationml/2006/ole">
            <mc:AlternateContent xmlns:mc="http://schemas.openxmlformats.org/markup-compatibility/2006">
              <mc:Choice xmlns:v="urn:schemas-microsoft-com:vml" Requires="v">
                <p:oleObj name="Equation" r:id="rId3" imgW="1346200" imgH="228600" progId="Equation.3">
                  <p:embed/>
                </p:oleObj>
              </mc:Choice>
              <mc:Fallback>
                <p:oleObj name="Equation" r:id="rId3" imgW="1346200" imgH="228600" progId="Equation.3">
                  <p:embed/>
                  <p:pic>
                    <p:nvPicPr>
                      <p:cNvPr id="30208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4437063"/>
                        <a:ext cx="3168650"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2084" name="Text Box 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5.3 Key rate durations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3"/>
          <p:cNvSpPr>
            <a:spLocks noChangeArrowheads="1"/>
          </p:cNvSpPr>
          <p:nvPr/>
        </p:nvSpPr>
        <p:spPr bwMode="auto">
          <a:xfrm>
            <a:off x="152400" y="2420938"/>
            <a:ext cx="8742363" cy="2232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Simple and easy to use</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However, the risk factors are strongly corrrelated !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304131" name="Text Box 5"/>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5.3 Key rate durations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Shift and Twist Factors</a:t>
            </a:r>
          </a:p>
        </p:txBody>
      </p:sp>
      <p:sp>
        <p:nvSpPr>
          <p:cNvPr id="306179" name="Rectangle 3"/>
          <p:cNvSpPr>
            <a:spLocks noChangeArrowheads="1"/>
          </p:cNvSpPr>
          <p:nvPr/>
        </p:nvSpPr>
        <p:spPr bwMode="auto">
          <a:xfrm>
            <a:off x="152400" y="1989138"/>
            <a:ext cx="8742363" cy="367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Principal Components Analysis (PCA)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 Objective: explain the behavior of yield curve changes using a smaller set of orthogonal factors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Principle: find common factors explaining interest rate changes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factors are not specified but are implied…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3"/>
          <p:cNvSpPr>
            <a:spLocks noChangeArrowheads="1"/>
          </p:cNvSpPr>
          <p:nvPr/>
        </p:nvSpPr>
        <p:spPr bwMode="auto">
          <a:xfrm>
            <a:off x="152400" y="1341438"/>
            <a:ext cx="8742363" cy="431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Historical data</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for t = 1,2……T</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Principe : transform a set of  correlated variables into a reduced set of orthogonal variables that reproduces the original information present in the correlation structure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graphicFrame>
        <p:nvGraphicFramePr>
          <p:cNvPr id="308227" name="Object 4"/>
          <p:cNvGraphicFramePr>
            <a:graphicFrameLocks noChangeAspect="1"/>
          </p:cNvGraphicFramePr>
          <p:nvPr/>
        </p:nvGraphicFramePr>
        <p:xfrm>
          <a:off x="857250" y="1712913"/>
          <a:ext cx="3556000" cy="581025"/>
        </p:xfrm>
        <a:graphic>
          <a:graphicData uri="http://schemas.openxmlformats.org/presentationml/2006/ole">
            <mc:AlternateContent xmlns:mc="http://schemas.openxmlformats.org/markup-compatibility/2006">
              <mc:Choice xmlns:v="urn:schemas-microsoft-com:vml" Requires="v">
                <p:oleObj name="Equation" r:id="rId3" imgW="1637589" imgH="266584" progId="Equation.3">
                  <p:embed/>
                </p:oleObj>
              </mc:Choice>
              <mc:Fallback>
                <p:oleObj name="Equation" r:id="rId3" imgW="1637589" imgH="266584" progId="Equation.3">
                  <p:embed/>
                  <p:pic>
                    <p:nvPicPr>
                      <p:cNvPr id="30822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1712913"/>
                        <a:ext cx="35560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28" name="Text Box 5"/>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Shift and Twist Factors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ChangeArrowheads="1"/>
          </p:cNvSpPr>
          <p:nvPr/>
        </p:nvSpPr>
        <p:spPr bwMode="auto">
          <a:xfrm>
            <a:off x="152400" y="1341438"/>
            <a:ext cx="8742363" cy="431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We want to find principal components which can explain the maximum of the variance of interest rate changes</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Objective: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r>
              <a:rPr lang="el-GR" altLang="fr-FR" sz="1800">
                <a:cs typeface="Times New Roman" panose="02020603050405020304" pitchFamily="18" charset="0"/>
              </a:rPr>
              <a:t>Γ</a:t>
            </a:r>
            <a:r>
              <a:rPr lang="fr-FR" altLang="fr-FR" sz="1800">
                <a:cs typeface="Times New Roman" panose="02020603050405020304" pitchFamily="18" charset="0"/>
              </a:rPr>
              <a:t> variance-</a:t>
            </a:r>
            <a:r>
              <a:rPr lang="fr-FR" altLang="fr-FR" sz="1800"/>
              <a:t>covariance matrix of interest rate changes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We have to find the eigen values and the eigen factors of </a:t>
            </a:r>
            <a:r>
              <a:rPr lang="fr-FR" altLang="fr-FR" sz="1800">
                <a:cs typeface="Times New Roman" panose="02020603050405020304" pitchFamily="18" charset="0"/>
              </a:rPr>
              <a:t> </a:t>
            </a:r>
            <a:r>
              <a:rPr lang="el-GR" altLang="fr-FR" sz="1800">
                <a:cs typeface="Times New Roman" panose="02020603050405020304" pitchFamily="18" charset="0"/>
              </a:rPr>
              <a:t>Γ</a:t>
            </a:r>
            <a:r>
              <a:rPr lang="fr-FR" altLang="fr-FR" sz="1800">
                <a:cs typeface="Times New Roman" panose="02020603050405020304" pitchFamily="18" charset="0"/>
              </a:rPr>
              <a:t> </a:t>
            </a:r>
          </a:p>
          <a:p>
            <a:pPr eaLnBrk="1" hangingPunct="1">
              <a:lnSpc>
                <a:spcPct val="85000"/>
              </a:lnSpc>
              <a:spcBef>
                <a:spcPct val="20000"/>
              </a:spcBef>
              <a:buClr>
                <a:srgbClr val="FF1300"/>
              </a:buClr>
              <a:buSzPct val="50000"/>
              <a:buFont typeface="Marlett" pitchFamily="2" charset="2"/>
              <a:buNone/>
            </a:pPr>
            <a:r>
              <a:rPr lang="fr-FR" altLang="fr-FR" sz="1800">
                <a:cs typeface="Times New Roman" panose="02020603050405020304" pitchFamily="18" charset="0"/>
              </a:rPr>
              <a:t>	</a:t>
            </a:r>
            <a:endParaRPr lang="el-GR" altLang="fr-FR" sz="1800">
              <a:cs typeface="Times New Roman" panose="02020603050405020304" pitchFamily="18" charset="0"/>
            </a:endParaRPr>
          </a:p>
        </p:txBody>
      </p:sp>
      <p:graphicFrame>
        <p:nvGraphicFramePr>
          <p:cNvPr id="310275" name="Object 4"/>
          <p:cNvGraphicFramePr>
            <a:graphicFrameLocks noChangeAspect="1"/>
          </p:cNvGraphicFramePr>
          <p:nvPr/>
        </p:nvGraphicFramePr>
        <p:xfrm>
          <a:off x="1606550" y="2614613"/>
          <a:ext cx="1538288" cy="454025"/>
        </p:xfrm>
        <a:graphic>
          <a:graphicData uri="http://schemas.openxmlformats.org/presentationml/2006/ole">
            <mc:AlternateContent xmlns:mc="http://schemas.openxmlformats.org/markup-compatibility/2006">
              <mc:Choice xmlns:v="urn:schemas-microsoft-com:vml" Requires="v">
                <p:oleObj name="Equation" r:id="rId3" imgW="774364" imgH="228501" progId="Equation.3">
                  <p:embed/>
                </p:oleObj>
              </mc:Choice>
              <mc:Fallback>
                <p:oleObj name="Equation" r:id="rId3" imgW="774364" imgH="228501" progId="Equation.3">
                  <p:embed/>
                  <p:pic>
                    <p:nvPicPr>
                      <p:cNvPr id="31027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6550" y="2614613"/>
                        <a:ext cx="15382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0276" name="Text Box 5"/>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Shift and Twist Factors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ChangeArrowheads="1"/>
          </p:cNvSpPr>
          <p:nvPr/>
        </p:nvSpPr>
        <p:spPr bwMode="auto">
          <a:xfrm>
            <a:off x="152400" y="1341438"/>
            <a:ext cx="8742363" cy="431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The factors F</a:t>
            </a:r>
            <a:r>
              <a:rPr lang="fr-FR" altLang="fr-FR" sz="1800" baseline="-25000"/>
              <a:t>i</a:t>
            </a:r>
            <a:r>
              <a:rPr lang="fr-FR" altLang="fr-FR" sz="1800"/>
              <a:t> are a linear combination of the data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Each factor explains a fraction of the variance given by</a:t>
            </a:r>
            <a:r>
              <a:rPr lang="fr-FR" altLang="fr-FR" sz="1800">
                <a:cs typeface="Times New Roman" panose="02020603050405020304" pitchFamily="18" charset="0"/>
              </a:rPr>
              <a:t>:</a:t>
            </a: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None/>
            </a:pPr>
            <a:r>
              <a:rPr lang="fr-FR" altLang="fr-FR" sz="1600"/>
              <a:t> </a:t>
            </a:r>
            <a:r>
              <a:rPr lang="el-GR" altLang="fr-FR" sz="1600">
                <a:cs typeface="Times New Roman" panose="02020603050405020304" pitchFamily="18" charset="0"/>
              </a:rPr>
              <a:t>σ</a:t>
            </a:r>
            <a:r>
              <a:rPr lang="fr-FR" altLang="fr-FR" sz="1600" baseline="-25000">
                <a:cs typeface="Times New Roman" panose="02020603050405020304" pitchFamily="18" charset="0"/>
              </a:rPr>
              <a:t>i</a:t>
            </a:r>
            <a:r>
              <a:rPr lang="fr-FR" altLang="fr-FR" sz="1600">
                <a:cs typeface="Times New Roman" panose="02020603050405020304" pitchFamily="18" charset="0"/>
              </a:rPr>
              <a:t> =  interest rate i volatility</a:t>
            </a:r>
            <a:endParaRPr lang="el-GR" altLang="fr-FR" sz="16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el-GR" altLang="fr-FR" sz="1800">
              <a:cs typeface="Times New Roman" panose="02020603050405020304" pitchFamily="18" charset="0"/>
            </a:endParaRPr>
          </a:p>
        </p:txBody>
      </p:sp>
      <p:graphicFrame>
        <p:nvGraphicFramePr>
          <p:cNvPr id="312323" name="Object 5"/>
          <p:cNvGraphicFramePr>
            <a:graphicFrameLocks noChangeAspect="1"/>
          </p:cNvGraphicFramePr>
          <p:nvPr/>
        </p:nvGraphicFramePr>
        <p:xfrm>
          <a:off x="1258888" y="2852738"/>
          <a:ext cx="1152525" cy="792162"/>
        </p:xfrm>
        <a:graphic>
          <a:graphicData uri="http://schemas.openxmlformats.org/presentationml/2006/ole">
            <mc:AlternateContent xmlns:mc="http://schemas.openxmlformats.org/markup-compatibility/2006">
              <mc:Choice xmlns:v="urn:schemas-microsoft-com:vml" Requires="v">
                <p:oleObj name="Equation" r:id="rId3" imgW="609600" imgH="419100" progId="Equation.3">
                  <p:embed/>
                </p:oleObj>
              </mc:Choice>
              <mc:Fallback>
                <p:oleObj name="Equation" r:id="rId3" imgW="609600" imgH="419100" progId="Equation.3">
                  <p:embed/>
                  <p:pic>
                    <p:nvPicPr>
                      <p:cNvPr id="31232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852738"/>
                        <a:ext cx="1152525"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2324" name="Text Box 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Shift and Twist Factors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027"/>
          <p:cNvSpPr>
            <a:spLocks noChangeArrowheads="1"/>
          </p:cNvSpPr>
          <p:nvPr/>
        </p:nvSpPr>
        <p:spPr bwMode="auto">
          <a:xfrm>
            <a:off x="179388" y="1484313"/>
            <a:ext cx="8742362" cy="4537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r>
              <a:rPr lang="fr-FR" altLang="fr-FR" sz="1800" dirty="0" err="1"/>
              <a:t>Yield</a:t>
            </a:r>
            <a:r>
              <a:rPr lang="fr-FR" altLang="fr-FR" sz="1800" dirty="0"/>
              <a:t> </a:t>
            </a:r>
            <a:r>
              <a:rPr lang="fr-FR" altLang="fr-FR" sz="1800" dirty="0" err="1"/>
              <a:t>curve</a:t>
            </a:r>
            <a:r>
              <a:rPr lang="fr-FR" altLang="fr-FR" sz="1800" dirty="0"/>
              <a:t> changes are a </a:t>
            </a:r>
            <a:r>
              <a:rPr lang="fr-FR" altLang="fr-FR" sz="1800" dirty="0" err="1"/>
              <a:t>linear</a:t>
            </a:r>
            <a:r>
              <a:rPr lang="fr-FR" altLang="fr-FR" sz="1800" dirty="0"/>
              <a:t> </a:t>
            </a:r>
            <a:r>
              <a:rPr lang="fr-FR" altLang="fr-FR" sz="1800" dirty="0" err="1"/>
              <a:t>function</a:t>
            </a:r>
            <a:r>
              <a:rPr lang="fr-FR" altLang="fr-FR" sz="1800" dirty="0"/>
              <a:t> of factor changes</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err="1"/>
              <a:t>We</a:t>
            </a:r>
            <a:r>
              <a:rPr lang="fr-FR" altLang="fr-FR" sz="1800" dirty="0"/>
              <a:t> </a:t>
            </a:r>
            <a:r>
              <a:rPr lang="fr-FR" altLang="fr-FR" sz="1800" dirty="0" err="1"/>
              <a:t>consider</a:t>
            </a:r>
            <a:r>
              <a:rPr lang="fr-FR" altLang="fr-FR" sz="1800" dirty="0"/>
              <a:t> 2 </a:t>
            </a:r>
            <a:r>
              <a:rPr lang="fr-FR" altLang="fr-FR" sz="1800" dirty="0" err="1"/>
              <a:t>factors</a:t>
            </a:r>
            <a:r>
              <a:rPr lang="fr-FR" altLang="fr-FR" sz="1800" dirty="0"/>
              <a:t> F</a:t>
            </a:r>
            <a:r>
              <a:rPr lang="fr-FR" altLang="fr-FR" sz="1800" baseline="-25000" dirty="0"/>
              <a:t>1</a:t>
            </a:r>
            <a:r>
              <a:rPr lang="fr-FR" altLang="fr-FR" sz="1800" dirty="0"/>
              <a:t> and F</a:t>
            </a:r>
            <a:r>
              <a:rPr lang="fr-FR" altLang="fr-FR" sz="1800" baseline="-25000" dirty="0"/>
              <a:t>2 </a:t>
            </a:r>
            <a:r>
              <a:rPr lang="fr-FR" altLang="fr-FR" sz="1800" dirty="0" err="1"/>
              <a:t>obtained</a:t>
            </a:r>
            <a:r>
              <a:rPr lang="fr-FR" altLang="fr-FR" sz="1800" dirty="0"/>
              <a:t> </a:t>
            </a:r>
            <a:r>
              <a:rPr lang="fr-FR" altLang="fr-FR" sz="1800" dirty="0" err="1"/>
              <a:t>thanks</a:t>
            </a:r>
            <a:r>
              <a:rPr lang="fr-FR" altLang="fr-FR" sz="1800" dirty="0"/>
              <a:t> to PCA</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F</a:t>
            </a:r>
            <a:r>
              <a:rPr lang="fr-FR" altLang="fr-FR" sz="1800" baseline="-25000" dirty="0"/>
              <a:t>1</a:t>
            </a:r>
            <a:r>
              <a:rPr lang="fr-FR" altLang="fr-FR" sz="1800" dirty="0"/>
              <a:t> et F</a:t>
            </a:r>
            <a:r>
              <a:rPr lang="fr-FR" altLang="fr-FR" sz="1800" baseline="-25000" dirty="0"/>
              <a:t>2</a:t>
            </a:r>
            <a:r>
              <a:rPr lang="fr-FR" altLang="fr-FR" sz="1800" dirty="0"/>
              <a:t> are </a:t>
            </a:r>
            <a:r>
              <a:rPr lang="fr-FR" altLang="fr-FR" sz="1800" dirty="0" err="1"/>
              <a:t>common</a:t>
            </a:r>
            <a:r>
              <a:rPr lang="fr-FR" altLang="fr-FR" sz="1800" dirty="0"/>
              <a:t> for all rates</a:t>
            </a:r>
          </a:p>
          <a:p>
            <a:pPr eaLnBrk="1" hangingPunct="1">
              <a:lnSpc>
                <a:spcPct val="85000"/>
              </a:lnSpc>
              <a:spcBef>
                <a:spcPct val="20000"/>
              </a:spcBef>
              <a:buClr>
                <a:srgbClr val="FF1300"/>
              </a:buClr>
              <a:buSzPct val="50000"/>
              <a:buFont typeface="Marlett" pitchFamily="2" charset="2"/>
              <a:buNone/>
            </a:pPr>
            <a:endParaRPr lang="fr-FR" altLang="fr-FR" sz="1800" dirty="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r>
              <a:rPr lang="el-GR" altLang="fr-FR" sz="1800" dirty="0">
                <a:cs typeface="Times New Roman" panose="02020603050405020304" pitchFamily="18" charset="0"/>
              </a:rPr>
              <a:t>α</a:t>
            </a:r>
            <a:r>
              <a:rPr lang="fr-FR" altLang="fr-FR" sz="1800" baseline="-25000" dirty="0"/>
              <a:t>i</a:t>
            </a:r>
            <a:r>
              <a:rPr lang="fr-FR" altLang="fr-FR" sz="1800" dirty="0"/>
              <a:t> and </a:t>
            </a:r>
            <a:r>
              <a:rPr lang="el-GR" altLang="fr-FR" sz="1800" dirty="0">
                <a:cs typeface="Times New Roman" panose="02020603050405020304" pitchFamily="18" charset="0"/>
              </a:rPr>
              <a:t>β</a:t>
            </a:r>
            <a:r>
              <a:rPr lang="fr-FR" altLang="fr-FR" sz="1800" baseline="-25000" dirty="0"/>
              <a:t>i</a:t>
            </a:r>
            <a:r>
              <a:rPr lang="fr-FR" altLang="fr-FR" sz="1800" dirty="0"/>
              <a:t> are </a:t>
            </a:r>
            <a:r>
              <a:rPr lang="fr-FR" altLang="fr-FR" sz="1800" dirty="0" err="1"/>
              <a:t>given</a:t>
            </a:r>
            <a:r>
              <a:rPr lang="fr-FR" altLang="fr-FR" sz="1800" dirty="0"/>
              <a:t> by PCA and </a:t>
            </a:r>
            <a:r>
              <a:rPr lang="fr-FR" altLang="fr-FR" sz="1800" dirty="0" err="1"/>
              <a:t>can</a:t>
            </a:r>
            <a:r>
              <a:rPr lang="fr-FR" altLang="fr-FR" sz="1800" dirty="0"/>
              <a:t> </a:t>
            </a:r>
            <a:r>
              <a:rPr lang="fr-FR" altLang="fr-FR" sz="1800" dirty="0" err="1"/>
              <a:t>be</a:t>
            </a:r>
            <a:r>
              <a:rPr lang="fr-FR" altLang="fr-FR" sz="1800" dirty="0"/>
              <a:t> </a:t>
            </a:r>
            <a:r>
              <a:rPr lang="fr-FR" altLang="fr-FR" sz="1800" dirty="0" err="1"/>
              <a:t>different</a:t>
            </a:r>
            <a:r>
              <a:rPr lang="fr-FR" altLang="fr-FR" sz="1800" dirty="0"/>
              <a:t> for </a:t>
            </a:r>
            <a:r>
              <a:rPr lang="fr-FR" altLang="fr-FR" sz="1800" dirty="0" err="1"/>
              <a:t>each</a:t>
            </a:r>
            <a:r>
              <a:rPr lang="fr-FR" altLang="fr-FR" sz="1800" dirty="0"/>
              <a:t> </a:t>
            </a:r>
            <a:r>
              <a:rPr lang="fr-FR" altLang="fr-FR" sz="1800" dirty="0" err="1"/>
              <a:t>maturity</a:t>
            </a: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The first </a:t>
            </a:r>
            <a:r>
              <a:rPr lang="fr-FR" altLang="fr-FR" sz="1800" dirty="0" err="1"/>
              <a:t>two</a:t>
            </a:r>
            <a:r>
              <a:rPr lang="fr-FR" altLang="fr-FR" sz="1800" dirty="0"/>
              <a:t> </a:t>
            </a:r>
            <a:r>
              <a:rPr lang="fr-FR" altLang="fr-FR" sz="1800" dirty="0" err="1"/>
              <a:t>factors</a:t>
            </a:r>
            <a:r>
              <a:rPr lang="fr-FR" altLang="fr-FR" sz="1800" dirty="0"/>
              <a:t> </a:t>
            </a:r>
            <a:r>
              <a:rPr lang="fr-FR" altLang="fr-FR" sz="1800" dirty="0" err="1"/>
              <a:t>explain</a:t>
            </a:r>
            <a:r>
              <a:rPr lang="fr-FR" altLang="fr-FR" sz="1800" dirty="0"/>
              <a:t> </a:t>
            </a:r>
            <a:r>
              <a:rPr lang="fr-FR" altLang="fr-FR" sz="1800" dirty="0" err="1"/>
              <a:t>between</a:t>
            </a:r>
            <a:r>
              <a:rPr lang="fr-FR" altLang="fr-FR" sz="1800" dirty="0"/>
              <a:t> 90% and 95% of variance and are stable.</a:t>
            </a:r>
          </a:p>
          <a:p>
            <a:pPr eaLnBrk="1" hangingPunct="1">
              <a:lnSpc>
                <a:spcPct val="85000"/>
              </a:lnSpc>
              <a:spcBef>
                <a:spcPct val="20000"/>
              </a:spcBef>
              <a:buClr>
                <a:srgbClr val="FF1300"/>
              </a:buClr>
              <a:buSzPct val="50000"/>
              <a:buFont typeface="Marlett" pitchFamily="2" charset="2"/>
              <a:buNone/>
            </a:pPr>
            <a:endParaRPr lang="fr-FR" altLang="fr-FR" sz="1800" dirty="0"/>
          </a:p>
        </p:txBody>
      </p:sp>
      <p:graphicFrame>
        <p:nvGraphicFramePr>
          <p:cNvPr id="314372" name="Object 1029"/>
          <p:cNvGraphicFramePr>
            <a:graphicFrameLocks noChangeAspect="1"/>
          </p:cNvGraphicFramePr>
          <p:nvPr>
            <p:extLst>
              <p:ext uri="{D42A27DB-BD31-4B8C-83A1-F6EECF244321}">
                <p14:modId xmlns:p14="http://schemas.microsoft.com/office/powerpoint/2010/main" val="2560401561"/>
              </p:ext>
            </p:extLst>
          </p:nvPr>
        </p:nvGraphicFramePr>
        <p:xfrm>
          <a:off x="467544" y="2852936"/>
          <a:ext cx="4967288" cy="492125"/>
        </p:xfrm>
        <a:graphic>
          <a:graphicData uri="http://schemas.openxmlformats.org/presentationml/2006/ole">
            <mc:AlternateContent xmlns:mc="http://schemas.openxmlformats.org/markup-compatibility/2006">
              <mc:Choice xmlns:v="urn:schemas-microsoft-com:vml" Requires="v">
                <p:oleObj name="Equation" r:id="rId3" imgW="2425700" imgH="241300" progId="Equation.3">
                  <p:embed/>
                </p:oleObj>
              </mc:Choice>
              <mc:Fallback>
                <p:oleObj name="Equation" r:id="rId3" imgW="2425700" imgH="241300" progId="Equation.3">
                  <p:embed/>
                  <p:pic>
                    <p:nvPicPr>
                      <p:cNvPr id="314372"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852936"/>
                        <a:ext cx="4967288"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4373" name="Text Box 1030"/>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Shift and Twist Factors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ext Box 7"/>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Risk factors : US market</a:t>
            </a:r>
          </a:p>
        </p:txBody>
      </p:sp>
      <p:sp>
        <p:nvSpPr>
          <p:cNvPr id="2" name="Espace réservé du pied de page 1"/>
          <p:cNvSpPr>
            <a:spLocks noGrp="1"/>
          </p:cNvSpPr>
          <p:nvPr>
            <p:ph type="ftr" sz="quarter" idx="10"/>
          </p:nvPr>
        </p:nvSpPr>
        <p:spPr/>
        <p:txBody>
          <a:bodyPr/>
          <a:lstStyle/>
          <a:p>
            <a:pPr>
              <a:defRPr/>
            </a:pPr>
            <a:endParaRPr lang="fr-FR"/>
          </a:p>
        </p:txBody>
      </p:sp>
      <p:pic>
        <p:nvPicPr>
          <p:cNvPr id="320516"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7775575" cy="50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7"/>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Risk factors : US market</a:t>
            </a:r>
          </a:p>
        </p:txBody>
      </p:sp>
      <p:sp>
        <p:nvSpPr>
          <p:cNvPr id="2" name="Espace réservé du pied de page 1"/>
          <p:cNvSpPr>
            <a:spLocks noGrp="1"/>
          </p:cNvSpPr>
          <p:nvPr>
            <p:ph type="ftr" sz="quarter" idx="10"/>
          </p:nvPr>
        </p:nvSpPr>
        <p:spPr/>
        <p:txBody>
          <a:bodyPr/>
          <a:lstStyle/>
          <a:p>
            <a:pPr>
              <a:defRPr/>
            </a:pPr>
            <a:endParaRPr lang="fr-FR"/>
          </a:p>
        </p:txBody>
      </p:sp>
      <p:pic>
        <p:nvPicPr>
          <p:cNvPr id="322564"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68413"/>
            <a:ext cx="7010400" cy="545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3"/>
          <p:cNvSpPr>
            <a:spLocks noChangeArrowheads="1"/>
          </p:cNvSpPr>
          <p:nvPr/>
        </p:nvSpPr>
        <p:spPr bwMode="auto">
          <a:xfrm>
            <a:off x="152400" y="1484313"/>
            <a:ext cx="8742363" cy="4176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r>
              <a:rPr lang="fr-FR" altLang="fr-FR" sz="1800" b="1"/>
              <a:t>The first factor corresponds to a parallel shift of the yield curve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b="1"/>
              <a:t>The second factor corresponds to a twist of the yield curve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The shift and twist (level or slope) are driving yield curve dynamics</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A third factor (butterfly or curvature) can be found in some markets but explain a limited fraction of interest rate changes.</a:t>
            </a:r>
          </a:p>
        </p:txBody>
      </p:sp>
      <p:graphicFrame>
        <p:nvGraphicFramePr>
          <p:cNvPr id="318467" name="Object 6"/>
          <p:cNvGraphicFramePr>
            <a:graphicFrameLocks noChangeAspect="1"/>
          </p:cNvGraphicFramePr>
          <p:nvPr/>
        </p:nvGraphicFramePr>
        <p:xfrm>
          <a:off x="539750" y="1989138"/>
          <a:ext cx="935038" cy="481012"/>
        </p:xfrm>
        <a:graphic>
          <a:graphicData uri="http://schemas.openxmlformats.org/presentationml/2006/ole">
            <mc:AlternateContent xmlns:mc="http://schemas.openxmlformats.org/markup-compatibility/2006">
              <mc:Choice xmlns:v="urn:schemas-microsoft-com:vml" Requires="v">
                <p:oleObj name="Equation" r:id="rId3" imgW="444307" imgH="228501" progId="Equation.3">
                  <p:embed/>
                </p:oleObj>
              </mc:Choice>
              <mc:Fallback>
                <p:oleObj name="Equation" r:id="rId3" imgW="444307" imgH="228501" progId="Equation.3">
                  <p:embed/>
                  <p:pic>
                    <p:nvPicPr>
                      <p:cNvPr id="31846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989138"/>
                        <a:ext cx="9350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8468" name="Text Box 7"/>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Shift and Twist Factors</a:t>
            </a:r>
          </a:p>
        </p:txBody>
      </p:sp>
      <p:sp>
        <p:nvSpPr>
          <p:cNvPr id="2" name="Espace réservé du pied de page 1"/>
          <p:cNvSpPr>
            <a:spLocks noGrp="1"/>
          </p:cNvSpPr>
          <p:nvPr>
            <p:ph type="ftr" sz="quarter" idx="10"/>
          </p:nvPr>
        </p:nvSpPr>
        <p:spPr/>
        <p:txBody>
          <a:bodyPr/>
          <a:lstStyle/>
          <a:p>
            <a:pPr>
              <a:defRPr/>
            </a:pPr>
            <a:endParaRPr lang="fr-FR"/>
          </a:p>
        </p:txBody>
      </p:sp>
    </p:spTree>
    <p:extLst>
      <p:ext uri="{BB962C8B-B14F-4D97-AF65-F5344CB8AC3E}">
        <p14:creationId xmlns:p14="http://schemas.microsoft.com/office/powerpoint/2010/main" val="2845310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401638" y="1196975"/>
            <a:ext cx="8742362" cy="5184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Rate on a discount basis / Rate on a money-market basis</a:t>
            </a:r>
          </a:p>
          <a:p>
            <a:pPr lvl="1" eaLnBrk="1" hangingPunct="1">
              <a:lnSpc>
                <a:spcPct val="85000"/>
              </a:lnSpc>
              <a:spcBef>
                <a:spcPct val="20000"/>
              </a:spcBef>
              <a:buClr>
                <a:schemeClr val="tx1"/>
              </a:buClr>
              <a:buFontTx/>
              <a:buChar char="o"/>
            </a:pPr>
            <a:endParaRPr lang="fr-FR" altLang="fr-FR" sz="1600"/>
          </a:p>
          <a:p>
            <a:pPr lvl="1" eaLnBrk="1" hangingPunct="1">
              <a:lnSpc>
                <a:spcPct val="85000"/>
              </a:lnSpc>
              <a:spcBef>
                <a:spcPct val="20000"/>
              </a:spcBef>
              <a:buClr>
                <a:schemeClr val="tx1"/>
              </a:buClr>
              <a:buFontTx/>
              <a:buChar char="o"/>
            </a:pPr>
            <a:r>
              <a:rPr lang="fr-FR" altLang="fr-FR" sz="1600"/>
              <a:t>Discount basis: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with X = value at maturity</a:t>
            </a:r>
          </a:p>
          <a:p>
            <a:pPr eaLnBrk="1" hangingPunct="1">
              <a:lnSpc>
                <a:spcPct val="85000"/>
              </a:lnSpc>
              <a:spcBef>
                <a:spcPct val="20000"/>
              </a:spcBef>
              <a:buClr>
                <a:srgbClr val="FF1300"/>
              </a:buClr>
              <a:buSzPct val="50000"/>
              <a:buFont typeface="Marlett" pitchFamily="2" charset="2"/>
              <a:buNone/>
            </a:pPr>
            <a:r>
              <a:rPr lang="fr-FR" altLang="fr-FR" sz="1800"/>
              <a:t>	</a:t>
            </a:r>
          </a:p>
          <a:p>
            <a:pPr lvl="1" eaLnBrk="1" hangingPunct="1">
              <a:lnSpc>
                <a:spcPct val="85000"/>
              </a:lnSpc>
              <a:spcBef>
                <a:spcPct val="20000"/>
              </a:spcBef>
              <a:buClr>
                <a:schemeClr val="tx1"/>
              </a:buClr>
              <a:buFontTx/>
              <a:buChar char="o"/>
            </a:pPr>
            <a:r>
              <a:rPr lang="fr-FR" altLang="fr-FR" sz="1600"/>
              <a:t>Money market basis: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r>
              <a:rPr lang="fr-FR" altLang="fr-FR" sz="1800"/>
              <a:t>How to compare?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p:txBody>
      </p:sp>
      <p:graphicFrame>
        <p:nvGraphicFramePr>
          <p:cNvPr id="109571" name="Object 3"/>
          <p:cNvGraphicFramePr>
            <a:graphicFrameLocks noChangeAspect="1"/>
          </p:cNvGraphicFramePr>
          <p:nvPr/>
        </p:nvGraphicFramePr>
        <p:xfrm>
          <a:off x="3203575" y="1557338"/>
          <a:ext cx="2909888" cy="798512"/>
        </p:xfrm>
        <a:graphic>
          <a:graphicData uri="http://schemas.openxmlformats.org/presentationml/2006/ole">
            <mc:AlternateContent xmlns:mc="http://schemas.openxmlformats.org/markup-compatibility/2006">
              <mc:Choice xmlns:v="urn:schemas-microsoft-com:vml" Requires="v">
                <p:oleObj name="Microsoft Equation 3.0" r:id="rId3" imgW="1574800" imgH="431800" progId="Equation.3">
                  <p:embed/>
                </p:oleObj>
              </mc:Choice>
              <mc:Fallback>
                <p:oleObj name="Microsoft Equation 3.0" r:id="rId3" imgW="1574800" imgH="431800" progId="Equation.3">
                  <p:embed/>
                  <p:pic>
                    <p:nvPicPr>
                      <p:cNvPr id="1095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557338"/>
                        <a:ext cx="2909888" cy="79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2" name="Object 4"/>
          <p:cNvGraphicFramePr>
            <a:graphicFrameLocks noChangeAspect="1"/>
          </p:cNvGraphicFramePr>
          <p:nvPr/>
        </p:nvGraphicFramePr>
        <p:xfrm>
          <a:off x="3440113" y="2997200"/>
          <a:ext cx="2244725" cy="825500"/>
        </p:xfrm>
        <a:graphic>
          <a:graphicData uri="http://schemas.openxmlformats.org/presentationml/2006/ole">
            <mc:AlternateContent xmlns:mc="http://schemas.openxmlformats.org/markup-compatibility/2006">
              <mc:Choice xmlns:v="urn:schemas-microsoft-com:vml" Requires="v">
                <p:oleObj name="Equation" r:id="rId5" imgW="1345616" imgH="495085" progId="Equation.3">
                  <p:embed/>
                </p:oleObj>
              </mc:Choice>
              <mc:Fallback>
                <p:oleObj name="Equation" r:id="rId5" imgW="1345616" imgH="495085" progId="Equation.3">
                  <p:embed/>
                  <p:pic>
                    <p:nvPicPr>
                      <p:cNvPr id="10957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0113" y="2997200"/>
                        <a:ext cx="224472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3" name="Object 5"/>
          <p:cNvGraphicFramePr>
            <a:graphicFrameLocks noChangeAspect="1"/>
          </p:cNvGraphicFramePr>
          <p:nvPr/>
        </p:nvGraphicFramePr>
        <p:xfrm>
          <a:off x="2843213" y="4437063"/>
          <a:ext cx="3455987" cy="687387"/>
        </p:xfrm>
        <a:graphic>
          <a:graphicData uri="http://schemas.openxmlformats.org/presentationml/2006/ole">
            <mc:AlternateContent xmlns:mc="http://schemas.openxmlformats.org/markup-compatibility/2006">
              <mc:Choice xmlns:v="urn:schemas-microsoft-com:vml" Requires="v">
                <p:oleObj name="Equation" r:id="rId7" imgW="2171700" imgH="431800" progId="Equation.3">
                  <p:embed/>
                </p:oleObj>
              </mc:Choice>
              <mc:Fallback>
                <p:oleObj name="Equation" r:id="rId7" imgW="2171700" imgH="431800" progId="Equation.3">
                  <p:embed/>
                  <p:pic>
                    <p:nvPicPr>
                      <p:cNvPr id="10957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4437063"/>
                        <a:ext cx="3455987"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4" name="Object 6"/>
          <p:cNvGraphicFramePr>
            <a:graphicFrameLocks noChangeAspect="1"/>
          </p:cNvGraphicFramePr>
          <p:nvPr/>
        </p:nvGraphicFramePr>
        <p:xfrm>
          <a:off x="3348038" y="5229225"/>
          <a:ext cx="1657350" cy="923925"/>
        </p:xfrm>
        <a:graphic>
          <a:graphicData uri="http://schemas.openxmlformats.org/presentationml/2006/ole">
            <mc:AlternateContent xmlns:mc="http://schemas.openxmlformats.org/markup-compatibility/2006">
              <mc:Choice xmlns:v="urn:schemas-microsoft-com:vml" Requires="v">
                <p:oleObj name="Equation" r:id="rId9" imgW="1117115" imgH="622030" progId="Equation.3">
                  <p:embed/>
                </p:oleObj>
              </mc:Choice>
              <mc:Fallback>
                <p:oleObj name="Equation" r:id="rId9" imgW="1117115" imgH="622030" progId="Equation.3">
                  <p:embed/>
                  <p:pic>
                    <p:nvPicPr>
                      <p:cNvPr id="109574"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8038" y="5229225"/>
                        <a:ext cx="165735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5" name="Text Box 7"/>
          <p:cNvSpPr txBox="1">
            <a:spLocks noChangeArrowheads="1"/>
          </p:cNvSpPr>
          <p:nvPr/>
        </p:nvSpPr>
        <p:spPr bwMode="auto">
          <a:xfrm>
            <a:off x="157163" y="47625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1.2 Which rates?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7"/>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Risk factors : global evidence</a:t>
            </a:r>
          </a:p>
        </p:txBody>
      </p:sp>
      <p:sp>
        <p:nvSpPr>
          <p:cNvPr id="2" name="Espace réservé du pied de page 1"/>
          <p:cNvSpPr>
            <a:spLocks noGrp="1"/>
          </p:cNvSpPr>
          <p:nvPr>
            <p:ph type="ftr" sz="quarter" idx="10"/>
          </p:nvPr>
        </p:nvSpPr>
        <p:spPr/>
        <p:txBody>
          <a:bodyPr/>
          <a:lstStyle/>
          <a:p>
            <a:pPr>
              <a:defRPr/>
            </a:pPr>
            <a:endParaRPr lang="fr-FR"/>
          </a:p>
        </p:txBody>
      </p:sp>
      <p:pic>
        <p:nvPicPr>
          <p:cNvPr id="324612"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1196975"/>
            <a:ext cx="6424613"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ext Box 7"/>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Risk factors : global evidence</a:t>
            </a:r>
          </a:p>
        </p:txBody>
      </p:sp>
      <p:sp>
        <p:nvSpPr>
          <p:cNvPr id="2" name="Espace réservé du pied de page 1"/>
          <p:cNvSpPr>
            <a:spLocks noGrp="1"/>
          </p:cNvSpPr>
          <p:nvPr>
            <p:ph type="ftr" sz="quarter" idx="10"/>
          </p:nvPr>
        </p:nvSpPr>
        <p:spPr/>
        <p:txBody>
          <a:bodyPr/>
          <a:lstStyle/>
          <a:p>
            <a:pPr>
              <a:defRPr/>
            </a:pPr>
            <a:endParaRPr lang="fr-FR"/>
          </a:p>
        </p:txBody>
      </p:sp>
      <p:pic>
        <p:nvPicPr>
          <p:cNvPr id="326660"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1365250"/>
            <a:ext cx="6731000"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ext Box 1026"/>
          <p:cNvSpPr txBox="1">
            <a:spLocks noChangeArrowheads="1"/>
          </p:cNvSpPr>
          <p:nvPr/>
        </p:nvSpPr>
        <p:spPr bwMode="auto">
          <a:xfrm>
            <a:off x="157163" y="549275"/>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How can we simply estimate the factors ?</a:t>
            </a:r>
          </a:p>
        </p:txBody>
      </p:sp>
      <p:sp>
        <p:nvSpPr>
          <p:cNvPr id="148483" name="Rectangle 1027"/>
          <p:cNvSpPr>
            <a:spLocks noChangeArrowheads="1"/>
          </p:cNvSpPr>
          <p:nvPr/>
        </p:nvSpPr>
        <p:spPr bwMode="auto">
          <a:xfrm>
            <a:off x="152400" y="1484313"/>
            <a:ext cx="8742363" cy="4537075"/>
          </a:xfrm>
          <a:prstGeom prst="rect">
            <a:avLst/>
          </a:prstGeom>
          <a:solidFill>
            <a:srgbClr val="FFFFFF"/>
          </a:solidFill>
          <a:ln>
            <a:noFill/>
          </a:ln>
        </p:spPr>
        <p:txBody>
          <a:bodyPr lIns="91429" tIns="45714" rIns="91429" bIns="45714"/>
          <a:lstStyle/>
          <a:p>
            <a:pPr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r>
              <a:rPr lang="fr-FR" sz="1800" dirty="0"/>
              <a:t>The shift and twist </a:t>
            </a:r>
            <a:r>
              <a:rPr lang="fr-FR" sz="1800" dirty="0" err="1"/>
              <a:t>factors</a:t>
            </a:r>
            <a:r>
              <a:rPr lang="fr-FR" sz="1800" dirty="0"/>
              <a:t> </a:t>
            </a:r>
            <a:r>
              <a:rPr lang="fr-FR" sz="1800" dirty="0" err="1"/>
              <a:t>can</a:t>
            </a:r>
            <a:r>
              <a:rPr lang="fr-FR" sz="1800" dirty="0"/>
              <a:t> </a:t>
            </a:r>
            <a:r>
              <a:rPr lang="fr-FR" sz="1800" dirty="0" err="1"/>
              <a:t>be</a:t>
            </a:r>
            <a:r>
              <a:rPr lang="fr-FR" sz="1800" dirty="0"/>
              <a:t> </a:t>
            </a:r>
            <a:r>
              <a:rPr lang="fr-FR" sz="1800" dirty="0" err="1"/>
              <a:t>approximated</a:t>
            </a: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r>
              <a:rPr lang="fr-FR" sz="1800" dirty="0"/>
              <a:t>Shift = </a:t>
            </a:r>
            <a:r>
              <a:rPr lang="fr-FR" sz="1800" dirty="0" err="1"/>
              <a:t>Average</a:t>
            </a:r>
            <a:r>
              <a:rPr lang="fr-FR" sz="1800" dirty="0"/>
              <a:t> changes in rates</a:t>
            </a:r>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r>
              <a:rPr lang="fr-FR" sz="1800" dirty="0"/>
              <a:t>Twist = Changes in the </a:t>
            </a:r>
            <a:r>
              <a:rPr lang="fr-FR" sz="1800" dirty="0" err="1"/>
              <a:t>slope</a:t>
            </a:r>
            <a:r>
              <a:rPr lang="fr-FR" sz="1800" dirty="0"/>
              <a:t> of the </a:t>
            </a:r>
            <a:r>
              <a:rPr lang="fr-FR" sz="1800" dirty="0" err="1"/>
              <a:t>yield</a:t>
            </a:r>
            <a:r>
              <a:rPr lang="fr-FR" sz="1800" dirty="0"/>
              <a:t> </a:t>
            </a:r>
            <a:r>
              <a:rPr lang="fr-FR" sz="1800" dirty="0" err="1"/>
              <a:t>curve</a:t>
            </a: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865086" lvl="1" indent="-384130" eaLnBrk="1" hangingPunct="1">
              <a:lnSpc>
                <a:spcPct val="85000"/>
              </a:lnSpc>
              <a:spcBef>
                <a:spcPct val="20000"/>
              </a:spcBef>
              <a:buClr>
                <a:srgbClr val="FF1300"/>
              </a:buClr>
              <a:buSzPct val="50000"/>
              <a:buFont typeface="Marlett" pitchFamily="2" charset="2"/>
              <a:buChar char="g"/>
              <a:defRPr/>
            </a:pPr>
            <a:r>
              <a:rPr lang="fr-FR" sz="1600" dirty="0" err="1"/>
              <a:t>Slope</a:t>
            </a:r>
            <a:r>
              <a:rPr lang="fr-FR" sz="1600" dirty="0"/>
              <a:t> of the </a:t>
            </a:r>
            <a:r>
              <a:rPr lang="fr-FR" sz="1600" dirty="0" err="1"/>
              <a:t>yield</a:t>
            </a:r>
            <a:r>
              <a:rPr lang="fr-FR" sz="1600" dirty="0"/>
              <a:t> </a:t>
            </a:r>
            <a:r>
              <a:rPr lang="fr-FR" sz="1600" dirty="0" err="1"/>
              <a:t>curve</a:t>
            </a:r>
            <a:r>
              <a:rPr lang="fr-FR" sz="1600" dirty="0"/>
              <a:t> : 10 </a:t>
            </a:r>
            <a:r>
              <a:rPr lang="fr-FR" sz="1600" dirty="0" err="1"/>
              <a:t>yr</a:t>
            </a:r>
            <a:r>
              <a:rPr lang="fr-FR" sz="1600" dirty="0"/>
              <a:t> – 2yr</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ChangeArrowheads="1"/>
          </p:cNvSpPr>
          <p:nvPr/>
        </p:nvSpPr>
        <p:spPr bwMode="auto">
          <a:xfrm>
            <a:off x="152400" y="1341438"/>
            <a:ext cx="8742363" cy="431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General formula</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is a function of  F</a:t>
            </a:r>
            <a:r>
              <a:rPr lang="fr-FR" altLang="fr-FR" sz="1800" baseline="-25000"/>
              <a:t>1</a:t>
            </a:r>
            <a:r>
              <a:rPr lang="fr-FR" altLang="fr-FR" sz="1800"/>
              <a:t> and F</a:t>
            </a:r>
            <a:r>
              <a:rPr lang="fr-FR" altLang="fr-FR" sz="1800" baseline="-25000"/>
              <a:t>2</a:t>
            </a:r>
            <a:r>
              <a:rPr lang="fr-FR" altLang="fr-FR" sz="1800"/>
              <a:t>.</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If we neglect convexity terms: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p:txBody>
      </p:sp>
      <p:graphicFrame>
        <p:nvGraphicFramePr>
          <p:cNvPr id="330755" name="Object 4"/>
          <p:cNvGraphicFramePr>
            <a:graphicFrameLocks noChangeAspect="1"/>
          </p:cNvGraphicFramePr>
          <p:nvPr/>
        </p:nvGraphicFramePr>
        <p:xfrm>
          <a:off x="533400" y="1905000"/>
          <a:ext cx="431800" cy="409575"/>
        </p:xfrm>
        <a:graphic>
          <a:graphicData uri="http://schemas.openxmlformats.org/presentationml/2006/ole">
            <mc:AlternateContent xmlns:mc="http://schemas.openxmlformats.org/markup-compatibility/2006">
              <mc:Choice xmlns:v="urn:schemas-microsoft-com:vml" Requires="v">
                <p:oleObj name="Equation" r:id="rId3" imgW="241300" imgH="228600" progId="Equation.3">
                  <p:embed/>
                </p:oleObj>
              </mc:Choice>
              <mc:Fallback>
                <p:oleObj name="Equation" r:id="rId3" imgW="241300" imgH="228600" progId="Equation.3">
                  <p:embed/>
                  <p:pic>
                    <p:nvPicPr>
                      <p:cNvPr id="33075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05000"/>
                        <a:ext cx="43180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56" name="Object 5"/>
          <p:cNvGraphicFramePr>
            <a:graphicFrameLocks noChangeAspect="1"/>
          </p:cNvGraphicFramePr>
          <p:nvPr/>
        </p:nvGraphicFramePr>
        <p:xfrm>
          <a:off x="4003675" y="1268413"/>
          <a:ext cx="3267075" cy="604837"/>
        </p:xfrm>
        <a:graphic>
          <a:graphicData uri="http://schemas.openxmlformats.org/presentationml/2006/ole">
            <mc:AlternateContent xmlns:mc="http://schemas.openxmlformats.org/markup-compatibility/2006">
              <mc:Choice xmlns:v="urn:schemas-microsoft-com:vml" Requires="v">
                <p:oleObj name="Equation" r:id="rId5" imgW="1651000" imgH="304800" progId="Equation.3">
                  <p:embed/>
                </p:oleObj>
              </mc:Choice>
              <mc:Fallback>
                <p:oleObj name="Equation" r:id="rId5" imgW="1651000" imgH="304800" progId="Equation.3">
                  <p:embed/>
                  <p:pic>
                    <p:nvPicPr>
                      <p:cNvPr id="33075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3675" y="1268413"/>
                        <a:ext cx="3267075" cy="604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57" name="Object 6"/>
          <p:cNvGraphicFramePr>
            <a:graphicFrameLocks noChangeAspect="1"/>
          </p:cNvGraphicFramePr>
          <p:nvPr/>
        </p:nvGraphicFramePr>
        <p:xfrm>
          <a:off x="900113" y="3284538"/>
          <a:ext cx="3816350" cy="720725"/>
        </p:xfrm>
        <a:graphic>
          <a:graphicData uri="http://schemas.openxmlformats.org/presentationml/2006/ole">
            <mc:AlternateContent xmlns:mc="http://schemas.openxmlformats.org/markup-compatibility/2006">
              <mc:Choice xmlns:v="urn:schemas-microsoft-com:vml" Requires="v">
                <p:oleObj name="Equation" r:id="rId7" imgW="1612900" imgH="304800" progId="Equation.3">
                  <p:embed/>
                </p:oleObj>
              </mc:Choice>
              <mc:Fallback>
                <p:oleObj name="Equation" r:id="rId7" imgW="1612900" imgH="304800" progId="Equation.3">
                  <p:embed/>
                  <p:pic>
                    <p:nvPicPr>
                      <p:cNvPr id="33075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3284538"/>
                        <a:ext cx="38163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58" name="Object 7"/>
          <p:cNvGraphicFramePr>
            <a:graphicFrameLocks noChangeAspect="1"/>
          </p:cNvGraphicFramePr>
          <p:nvPr/>
        </p:nvGraphicFramePr>
        <p:xfrm>
          <a:off x="852488" y="4724400"/>
          <a:ext cx="2686050" cy="887413"/>
        </p:xfrm>
        <a:graphic>
          <a:graphicData uri="http://schemas.openxmlformats.org/presentationml/2006/ole">
            <mc:AlternateContent xmlns:mc="http://schemas.openxmlformats.org/markup-compatibility/2006">
              <mc:Choice xmlns:v="urn:schemas-microsoft-com:vml" Requires="v">
                <p:oleObj name="Equation" r:id="rId9" imgW="1345616" imgH="444307" progId="Equation.3">
                  <p:embed/>
                </p:oleObj>
              </mc:Choice>
              <mc:Fallback>
                <p:oleObj name="Equation" r:id="rId9" imgW="1345616" imgH="444307" progId="Equation.3">
                  <p:embed/>
                  <p:pic>
                    <p:nvPicPr>
                      <p:cNvPr id="330758"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2488" y="4724400"/>
                        <a:ext cx="2686050" cy="88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59" name="Object 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11" imgW="114151" imgH="215619" progId="Equation.3">
                  <p:embed/>
                </p:oleObj>
              </mc:Choice>
              <mc:Fallback>
                <p:oleObj name="Equation" r:id="rId11" imgW="114151" imgH="215619" progId="Equation.3">
                  <p:embed/>
                  <p:pic>
                    <p:nvPicPr>
                      <p:cNvPr id="330759"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0760" name="Object 9"/>
          <p:cNvGraphicFramePr>
            <a:graphicFrameLocks noChangeAspect="1"/>
          </p:cNvGraphicFramePr>
          <p:nvPr/>
        </p:nvGraphicFramePr>
        <p:xfrm>
          <a:off x="4178300" y="4652963"/>
          <a:ext cx="2660650" cy="887412"/>
        </p:xfrm>
        <a:graphic>
          <a:graphicData uri="http://schemas.openxmlformats.org/presentationml/2006/ole">
            <mc:AlternateContent xmlns:mc="http://schemas.openxmlformats.org/markup-compatibility/2006">
              <mc:Choice xmlns:v="urn:schemas-microsoft-com:vml" Requires="v">
                <p:oleObj name="Equation" r:id="rId13" imgW="1333500" imgH="444500" progId="Equation.3">
                  <p:embed/>
                </p:oleObj>
              </mc:Choice>
              <mc:Fallback>
                <p:oleObj name="Equation" r:id="rId13" imgW="1333500" imgH="444500" progId="Equation.3">
                  <p:embed/>
                  <p:pic>
                    <p:nvPicPr>
                      <p:cNvPr id="33076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8300" y="4652963"/>
                        <a:ext cx="2660650" cy="887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0761" name="Text Box 10"/>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Shift and Twist Factors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152400" y="1268413"/>
            <a:ext cx="8742363" cy="431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The return of a bond is a function of :</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chemeClr val="tx1"/>
              </a:buClr>
              <a:buFontTx/>
              <a:buChar char="o"/>
            </a:pPr>
            <a:r>
              <a:rPr lang="fr-FR" altLang="fr-FR" sz="1800"/>
              <a:t>Its sensitivity to parallel shift</a:t>
            </a:r>
          </a:p>
          <a:p>
            <a:pPr lvl="1" eaLnBrk="1" hangingPunct="1">
              <a:lnSpc>
                <a:spcPct val="85000"/>
              </a:lnSpc>
              <a:spcBef>
                <a:spcPct val="20000"/>
              </a:spcBef>
              <a:buClr>
                <a:schemeClr val="tx1"/>
              </a:buClr>
              <a:buFontTx/>
              <a:buChar char="o"/>
            </a:pPr>
            <a:endParaRPr lang="fr-FR" altLang="fr-FR" sz="1800"/>
          </a:p>
          <a:p>
            <a:pPr lvl="1" eaLnBrk="1" hangingPunct="1">
              <a:lnSpc>
                <a:spcPct val="85000"/>
              </a:lnSpc>
              <a:spcBef>
                <a:spcPct val="20000"/>
              </a:spcBef>
              <a:buClr>
                <a:schemeClr val="tx1"/>
              </a:buClr>
              <a:buFontTx/>
              <a:buChar char="o"/>
            </a:pPr>
            <a:r>
              <a:rPr lang="fr-FR" altLang="fr-FR" sz="1800"/>
              <a:t>Its sensitivity to twist</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r>
              <a:rPr lang="fr-FR" altLang="fr-FR" sz="1800"/>
              <a:t>A bond or a portfolio interest rate risks are defined by their shift and twist durations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p:txBody>
      </p:sp>
      <p:graphicFrame>
        <p:nvGraphicFramePr>
          <p:cNvPr id="332803" name="Object 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33280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2804" name="Object 9"/>
          <p:cNvGraphicFramePr>
            <a:graphicFrameLocks noChangeAspect="1"/>
          </p:cNvGraphicFramePr>
          <p:nvPr/>
        </p:nvGraphicFramePr>
        <p:xfrm>
          <a:off x="971550" y="4076700"/>
          <a:ext cx="3529013" cy="627063"/>
        </p:xfrm>
        <a:graphic>
          <a:graphicData uri="http://schemas.openxmlformats.org/presentationml/2006/ole">
            <mc:AlternateContent xmlns:mc="http://schemas.openxmlformats.org/markup-compatibility/2006">
              <mc:Choice xmlns:v="urn:schemas-microsoft-com:vml" Requires="v">
                <p:oleObj name="Equation" r:id="rId5" imgW="1358310" imgH="241195" progId="Equation.3">
                  <p:embed/>
                </p:oleObj>
              </mc:Choice>
              <mc:Fallback>
                <p:oleObj name="Equation" r:id="rId5" imgW="1358310" imgH="241195" progId="Equation.3">
                  <p:embed/>
                  <p:pic>
                    <p:nvPicPr>
                      <p:cNvPr id="332804"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4076700"/>
                        <a:ext cx="3529013"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2805" name="Object 10"/>
          <p:cNvGraphicFramePr>
            <a:graphicFrameLocks noChangeAspect="1"/>
          </p:cNvGraphicFramePr>
          <p:nvPr/>
        </p:nvGraphicFramePr>
        <p:xfrm>
          <a:off x="971550" y="4941888"/>
          <a:ext cx="3529013" cy="627062"/>
        </p:xfrm>
        <a:graphic>
          <a:graphicData uri="http://schemas.openxmlformats.org/presentationml/2006/ole">
            <mc:AlternateContent xmlns:mc="http://schemas.openxmlformats.org/markup-compatibility/2006">
              <mc:Choice xmlns:v="urn:schemas-microsoft-com:vml" Requires="v">
                <p:oleObj name="Equation" r:id="rId7" imgW="1358310" imgH="241195" progId="Equation.3">
                  <p:embed/>
                </p:oleObj>
              </mc:Choice>
              <mc:Fallback>
                <p:oleObj name="Equation" r:id="rId7" imgW="1358310" imgH="241195" progId="Equation.3">
                  <p:embed/>
                  <p:pic>
                    <p:nvPicPr>
                      <p:cNvPr id="332805"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4941888"/>
                        <a:ext cx="3529013" cy="62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2806" name="Text Box 11"/>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Shift and Twist Factors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3"/>
          <p:cNvSpPr>
            <a:spLocks noChangeArrowheads="1"/>
          </p:cNvSpPr>
          <p:nvPr/>
        </p:nvSpPr>
        <p:spPr bwMode="auto">
          <a:xfrm>
            <a:off x="152400" y="1989138"/>
            <a:ext cx="8742363" cy="3527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We have to go beyond  duration which is based on an implicit assumption of a parallel shift of the yield curve.</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We have to take into account non-parallel shifts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A portfolio interest rate risk is defined by its shift and twist durations</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334851" name="Text Box 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5.4 Shift and Twist Factors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Text Box 2"/>
          <p:cNvSpPr txBox="1">
            <a:spLocks noChangeArrowheads="1"/>
          </p:cNvSpPr>
          <p:nvPr/>
        </p:nvSpPr>
        <p:spPr bwMode="auto">
          <a:xfrm>
            <a:off x="0" y="620713"/>
            <a:ext cx="8986838" cy="48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6. Fixed-Income strategies</a:t>
            </a:r>
            <a:endParaRPr lang="fr-FR" altLang="fr-FR" sz="2000"/>
          </a:p>
          <a:p>
            <a:pPr eaLnBrk="1" hangingPunct="1">
              <a:spcBef>
                <a:spcPct val="50000"/>
              </a:spcBef>
            </a:pPr>
            <a:endParaRPr lang="fr-FR" altLang="fr-FR" sz="2000"/>
          </a:p>
          <a:p>
            <a:pPr eaLnBrk="1" hangingPunct="1">
              <a:spcBef>
                <a:spcPct val="50000"/>
              </a:spcBef>
            </a:pPr>
            <a:r>
              <a:rPr lang="fr-FR" altLang="fr-FR" sz="2000"/>
              <a:t>6.1 Overview of strategies</a:t>
            </a:r>
          </a:p>
          <a:p>
            <a:pPr eaLnBrk="1" hangingPunct="1">
              <a:spcBef>
                <a:spcPct val="50000"/>
              </a:spcBef>
            </a:pPr>
            <a:endParaRPr lang="fr-FR" altLang="fr-FR" sz="2000"/>
          </a:p>
          <a:p>
            <a:pPr eaLnBrk="1" hangingPunct="1">
              <a:spcBef>
                <a:spcPct val="50000"/>
              </a:spcBef>
            </a:pPr>
            <a:r>
              <a:rPr lang="fr-FR" altLang="fr-FR" sz="2000"/>
              <a:t>6.2 Riding the yield curve</a:t>
            </a:r>
          </a:p>
          <a:p>
            <a:pPr eaLnBrk="1" hangingPunct="1">
              <a:spcBef>
                <a:spcPct val="50000"/>
              </a:spcBef>
            </a:pPr>
            <a:endParaRPr lang="fr-FR" altLang="fr-FR" sz="2000"/>
          </a:p>
          <a:p>
            <a:pPr eaLnBrk="1" hangingPunct="1">
              <a:spcBef>
                <a:spcPct val="50000"/>
              </a:spcBef>
            </a:pPr>
            <a:r>
              <a:rPr lang="fr-FR" altLang="fr-FR" sz="2000"/>
              <a:t>6.3 Forecasting Interest rate changes</a:t>
            </a:r>
          </a:p>
          <a:p>
            <a:pPr eaLnBrk="1" hangingPunct="1">
              <a:spcBef>
                <a:spcPct val="50000"/>
              </a:spcBef>
            </a:pPr>
            <a:endParaRPr lang="fr-FR" altLang="fr-FR" sz="2000"/>
          </a:p>
          <a:p>
            <a:pPr eaLnBrk="1" hangingPunct="1">
              <a:spcBef>
                <a:spcPct val="50000"/>
              </a:spcBef>
            </a:pPr>
            <a:r>
              <a:rPr lang="fr-FR" altLang="fr-FR" sz="2000"/>
              <a:t>6.4 Bond picking</a:t>
            </a:r>
          </a:p>
          <a:p>
            <a:pPr eaLnBrk="1" hangingPunct="1">
              <a:spcBef>
                <a:spcPct val="50000"/>
              </a:spcBef>
            </a:pPr>
            <a:endParaRPr lang="fr-FR" altLang="fr-FR" sz="2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ext Box 2"/>
          <p:cNvSpPr txBox="1">
            <a:spLocks noChangeArrowheads="1"/>
          </p:cNvSpPr>
          <p:nvPr/>
        </p:nvSpPr>
        <p:spPr bwMode="auto">
          <a:xfrm>
            <a:off x="157163" y="508000"/>
            <a:ext cx="89868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2800"/>
              <a:t>6.1 FI strategies</a:t>
            </a:r>
          </a:p>
        </p:txBody>
      </p:sp>
      <p:sp>
        <p:nvSpPr>
          <p:cNvPr id="338947" name="Rectangle 3"/>
          <p:cNvSpPr>
            <a:spLocks noChangeArrowheads="1"/>
          </p:cNvSpPr>
          <p:nvPr/>
        </p:nvSpPr>
        <p:spPr bwMode="auto">
          <a:xfrm>
            <a:off x="0" y="1412875"/>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Benchmark selection</a:t>
            </a:r>
          </a:p>
          <a:p>
            <a:pPr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Global / domestic</a:t>
            </a:r>
          </a:p>
          <a:p>
            <a:pPr lvl="2" eaLnBrk="1" hangingPunct="1">
              <a:lnSpc>
                <a:spcPct val="85000"/>
              </a:lnSpc>
              <a:spcBef>
                <a:spcPct val="20000"/>
              </a:spcBef>
              <a:buClr>
                <a:srgbClr val="FF1300"/>
              </a:buClr>
              <a:buSzPct val="50000"/>
              <a:buFont typeface="Marlett" pitchFamily="2" charset="2"/>
              <a:buChar char="g"/>
            </a:pPr>
            <a:r>
              <a:rPr lang="fr-FR" altLang="fr-FR" sz="1800"/>
              <a:t>Hedged / Unhedged</a:t>
            </a:r>
          </a:p>
          <a:p>
            <a:pPr lvl="2" eaLnBrk="1" hangingPunct="1">
              <a:lnSpc>
                <a:spcPct val="85000"/>
              </a:lnSpc>
              <a:spcBef>
                <a:spcPct val="20000"/>
              </a:spcBef>
              <a:buClr>
                <a:srgbClr val="FF1300"/>
              </a:buClr>
              <a:buSzPct val="50000"/>
              <a:buFont typeface="Marlett" pitchFamily="2" charset="2"/>
              <a:buChar char="g"/>
            </a:pPr>
            <a:r>
              <a:rPr lang="fr-FR" altLang="fr-FR" sz="1800"/>
              <a:t>Gvt / Aggregate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Country allocation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Overweighting / underweighting decisions based on the analysis of economic fundamentals (monetary policy, inflation, fiscal balance, political factors…)</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6.1 FI strategies</a:t>
            </a:r>
          </a:p>
        </p:txBody>
      </p:sp>
      <p:sp>
        <p:nvSpPr>
          <p:cNvPr id="340995" name="Rectangle 3"/>
          <p:cNvSpPr>
            <a:spLocks noChangeArrowheads="1"/>
          </p:cNvSpPr>
          <p:nvPr/>
        </p:nvSpPr>
        <p:spPr bwMode="auto">
          <a:xfrm>
            <a:off x="0" y="1412875"/>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Currency management</a:t>
            </a:r>
          </a:p>
          <a:p>
            <a:pPr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The volatility of currencies is much higher than for bonds </a:t>
            </a:r>
          </a:p>
          <a:p>
            <a:pPr lvl="2" eaLnBrk="1" hangingPunct="1">
              <a:lnSpc>
                <a:spcPct val="85000"/>
              </a:lnSpc>
              <a:spcBef>
                <a:spcPct val="20000"/>
              </a:spcBef>
              <a:buClr>
                <a:srgbClr val="FF1300"/>
              </a:buClr>
              <a:buSzPct val="50000"/>
              <a:buFont typeface="Marlett" pitchFamily="2" charset="2"/>
              <a:buChar char="g"/>
            </a:pPr>
            <a:r>
              <a:rPr lang="fr-FR" altLang="fr-FR" sz="1800"/>
              <a:t>Separate the interest rate risk exposure and the currency exposure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Duration / Yield curve management</a:t>
            </a:r>
          </a:p>
          <a:p>
            <a:pPr lvl="2"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Duration : Market exposure</a:t>
            </a:r>
          </a:p>
          <a:p>
            <a:pPr lvl="2" eaLnBrk="1" hangingPunct="1">
              <a:lnSpc>
                <a:spcPct val="85000"/>
              </a:lnSpc>
              <a:spcBef>
                <a:spcPct val="20000"/>
              </a:spcBef>
              <a:buClr>
                <a:srgbClr val="FF1300"/>
              </a:buClr>
              <a:buSzPct val="50000"/>
              <a:buFont typeface="Marlett" pitchFamily="2" charset="2"/>
              <a:buChar char="g"/>
            </a:pPr>
            <a:r>
              <a:rPr lang="fr-FR" altLang="fr-FR" sz="1800"/>
              <a:t>Yield curve : favour specific maturities</a:t>
            </a:r>
          </a:p>
          <a:p>
            <a:pPr lvl="2"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6.1 FI strategies</a:t>
            </a:r>
          </a:p>
        </p:txBody>
      </p:sp>
      <p:sp>
        <p:nvSpPr>
          <p:cNvPr id="343043" name="Rectangle 3"/>
          <p:cNvSpPr>
            <a:spLocks noChangeArrowheads="1"/>
          </p:cNvSpPr>
          <p:nvPr/>
        </p:nvSpPr>
        <p:spPr bwMode="auto">
          <a:xfrm>
            <a:off x="0" y="1412875"/>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Sector selection / credit selection</a:t>
            </a:r>
          </a:p>
          <a:p>
            <a:pPr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Government</a:t>
            </a:r>
          </a:p>
          <a:p>
            <a:pPr lvl="2" eaLnBrk="1" hangingPunct="1">
              <a:lnSpc>
                <a:spcPct val="85000"/>
              </a:lnSpc>
              <a:spcBef>
                <a:spcPct val="20000"/>
              </a:spcBef>
              <a:buClr>
                <a:srgbClr val="FF1300"/>
              </a:buClr>
              <a:buSzPct val="50000"/>
              <a:buFont typeface="Marlett" pitchFamily="2" charset="2"/>
              <a:buChar char="g"/>
            </a:pPr>
            <a:r>
              <a:rPr lang="fr-FR" altLang="fr-FR" sz="1800"/>
              <a:t>IG corporates</a:t>
            </a:r>
          </a:p>
          <a:p>
            <a:pPr lvl="2" eaLnBrk="1" hangingPunct="1">
              <a:lnSpc>
                <a:spcPct val="85000"/>
              </a:lnSpc>
              <a:spcBef>
                <a:spcPct val="20000"/>
              </a:spcBef>
              <a:buClr>
                <a:srgbClr val="FF1300"/>
              </a:buClr>
              <a:buSzPct val="50000"/>
              <a:buFont typeface="Marlett" pitchFamily="2" charset="2"/>
              <a:buChar char="g"/>
            </a:pPr>
            <a:r>
              <a:rPr lang="fr-FR" altLang="fr-FR" sz="1800"/>
              <a:t>High Yield</a:t>
            </a:r>
          </a:p>
          <a:p>
            <a:pPr lvl="2" eaLnBrk="1" hangingPunct="1">
              <a:lnSpc>
                <a:spcPct val="85000"/>
              </a:lnSpc>
              <a:spcBef>
                <a:spcPct val="20000"/>
              </a:spcBef>
              <a:buClr>
                <a:srgbClr val="FF1300"/>
              </a:buClr>
              <a:buSzPct val="50000"/>
              <a:buFont typeface="Marlett" pitchFamily="2" charset="2"/>
              <a:buChar char="g"/>
            </a:pPr>
            <a:r>
              <a:rPr lang="fr-FR" altLang="fr-FR" sz="1800"/>
              <a:t>Inflation Indexed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Bond selection</a:t>
            </a:r>
          </a:p>
          <a:p>
            <a:pPr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Generally limited impact due to strong correlation between bonds except for High Yield</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157163" y="5461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1.2 Reference rates</a:t>
            </a:r>
          </a:p>
        </p:txBody>
      </p:sp>
      <p:sp>
        <p:nvSpPr>
          <p:cNvPr id="113667" name="Rectangle 3"/>
          <p:cNvSpPr>
            <a:spLocks noChangeArrowheads="1"/>
          </p:cNvSpPr>
          <p:nvPr/>
        </p:nvSpPr>
        <p:spPr bwMode="auto">
          <a:xfrm>
            <a:off x="152400" y="1447800"/>
            <a:ext cx="8742363" cy="4608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a:t>T bill rates</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From</a:t>
            </a:r>
            <a:r>
              <a:rPr lang="fr-FR" altLang="fr-FR" sz="1800" dirty="0"/>
              <a:t> EONIA ( Euro </a:t>
            </a:r>
            <a:r>
              <a:rPr lang="fr-FR" altLang="fr-FR" sz="1800" dirty="0" err="1"/>
              <a:t>OverNight</a:t>
            </a:r>
            <a:r>
              <a:rPr lang="fr-FR" altLang="fr-FR" sz="1800" dirty="0"/>
              <a:t> </a:t>
            </a:r>
            <a:r>
              <a:rPr lang="fr-FR" altLang="fr-FR" sz="1800" dirty="0" err="1"/>
              <a:t>Interest</a:t>
            </a:r>
            <a:r>
              <a:rPr lang="fr-FR" altLang="fr-FR" sz="1800" dirty="0"/>
              <a:t> </a:t>
            </a:r>
            <a:r>
              <a:rPr lang="fr-FR" altLang="fr-FR" sz="1800" dirty="0" err="1"/>
              <a:t>Average</a:t>
            </a:r>
            <a:r>
              <a:rPr lang="fr-FR" altLang="fr-FR" sz="1800" dirty="0"/>
              <a:t>) to ESTR (Euro Short-</a:t>
            </a:r>
            <a:r>
              <a:rPr lang="fr-FR" altLang="fr-FR" sz="1800" dirty="0" err="1"/>
              <a:t>Term</a:t>
            </a:r>
            <a:r>
              <a:rPr lang="fr-FR" altLang="fr-FR" sz="1800" dirty="0"/>
              <a:t> Rate)</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From</a:t>
            </a:r>
            <a:r>
              <a:rPr lang="fr-FR" altLang="fr-FR" sz="1800" dirty="0"/>
              <a:t> IBOR (</a:t>
            </a:r>
            <a:r>
              <a:rPr lang="fr-FR" altLang="fr-FR" sz="1800" dirty="0" err="1"/>
              <a:t>Average</a:t>
            </a:r>
            <a:r>
              <a:rPr lang="fr-FR" altLang="fr-FR" sz="1800" dirty="0"/>
              <a:t> of « </a:t>
            </a:r>
            <a:r>
              <a:rPr lang="fr-FR" altLang="fr-FR" sz="1800" dirty="0" err="1"/>
              <a:t>offer</a:t>
            </a:r>
            <a:r>
              <a:rPr lang="fr-FR" altLang="fr-FR" sz="1800" dirty="0"/>
              <a:t> » rates for </a:t>
            </a:r>
            <a:r>
              <a:rPr lang="fr-FR" altLang="fr-FR" sz="1800" dirty="0" err="1"/>
              <a:t>various</a:t>
            </a:r>
            <a:r>
              <a:rPr lang="fr-FR" altLang="fr-FR" sz="1800" dirty="0"/>
              <a:t> </a:t>
            </a:r>
            <a:r>
              <a:rPr lang="fr-FR" altLang="fr-FR" sz="1800" dirty="0" err="1"/>
              <a:t>maturities</a:t>
            </a:r>
            <a:r>
              <a:rPr lang="fr-FR" altLang="fr-FR" sz="1800" dirty="0"/>
              <a:t> (1 mth, 3 mth…)) to alternative </a:t>
            </a:r>
            <a:r>
              <a:rPr lang="fr-FR" altLang="fr-FR" sz="1800" dirty="0" err="1"/>
              <a:t>reference</a:t>
            </a:r>
            <a:r>
              <a:rPr lang="fr-FR" altLang="fr-FR" sz="1800" dirty="0"/>
              <a:t> rates :</a:t>
            </a:r>
          </a:p>
          <a:p>
            <a:pPr eaLnBrk="1" hangingPunct="1">
              <a:lnSpc>
                <a:spcPct val="85000"/>
              </a:lnSpc>
              <a:spcBef>
                <a:spcPct val="20000"/>
              </a:spcBef>
              <a:buClr>
                <a:srgbClr val="FF1300"/>
              </a:buClr>
              <a:buSzPct val="50000"/>
              <a:buFont typeface="Marlett" pitchFamily="2" charset="2"/>
              <a:buChar char="g"/>
            </a:pPr>
            <a:endParaRPr lang="fr-FR" altLang="fr-FR" sz="1800" dirty="0"/>
          </a:p>
          <a:p>
            <a:pPr lvl="1" eaLnBrk="1" hangingPunct="1">
              <a:lnSpc>
                <a:spcPct val="85000"/>
              </a:lnSpc>
              <a:spcBef>
                <a:spcPct val="20000"/>
              </a:spcBef>
              <a:buClr>
                <a:srgbClr val="FF1300"/>
              </a:buClr>
              <a:buSzPct val="50000"/>
              <a:buFont typeface="Marlett" pitchFamily="2" charset="2"/>
              <a:buChar char="g"/>
            </a:pPr>
            <a:r>
              <a:rPr lang="fr-FR" altLang="fr-FR" sz="1800" dirty="0"/>
              <a:t>Switch </a:t>
            </a:r>
            <a:r>
              <a:rPr lang="fr-FR" altLang="fr-FR" sz="1800" dirty="0" err="1"/>
              <a:t>from</a:t>
            </a:r>
            <a:r>
              <a:rPr lang="fr-FR" altLang="fr-FR" sz="1800" dirty="0"/>
              <a:t> </a:t>
            </a:r>
            <a:r>
              <a:rPr lang="fr-FR" altLang="fr-FR" sz="1800" dirty="0" err="1"/>
              <a:t>quotation-based</a:t>
            </a:r>
            <a:r>
              <a:rPr lang="fr-FR" altLang="fr-FR" sz="1800" dirty="0"/>
              <a:t> to transaction-</a:t>
            </a:r>
            <a:r>
              <a:rPr lang="fr-FR" altLang="fr-FR" sz="1800" dirty="0" err="1"/>
              <a:t>based</a:t>
            </a:r>
            <a:r>
              <a:rPr lang="fr-FR" altLang="fr-FR" sz="1800" dirty="0"/>
              <a:t> rates</a:t>
            </a:r>
          </a:p>
          <a:p>
            <a:pPr lvl="1" eaLnBrk="1" hangingPunct="1">
              <a:lnSpc>
                <a:spcPct val="85000"/>
              </a:lnSpc>
              <a:spcBef>
                <a:spcPct val="20000"/>
              </a:spcBef>
              <a:buClr>
                <a:srgbClr val="FF1300"/>
              </a:buClr>
              <a:buSzPct val="50000"/>
              <a:buFont typeface="Marlett" pitchFamily="2" charset="2"/>
              <a:buChar char="g"/>
            </a:pPr>
            <a:r>
              <a:rPr lang="fr-FR" altLang="fr-FR" sz="1800" dirty="0" err="1"/>
              <a:t>Overnight</a:t>
            </a:r>
            <a:r>
              <a:rPr lang="fr-FR" altLang="fr-FR" sz="1800" dirty="0"/>
              <a:t> rates </a:t>
            </a:r>
          </a:p>
          <a:p>
            <a:pPr lvl="1" eaLnBrk="1" hangingPunct="1">
              <a:lnSpc>
                <a:spcPct val="85000"/>
              </a:lnSpc>
              <a:spcBef>
                <a:spcPct val="20000"/>
              </a:spcBef>
              <a:buClr>
                <a:srgbClr val="FF1300"/>
              </a:buClr>
              <a:buSzPct val="50000"/>
              <a:buFont typeface="Marlett" pitchFamily="2" charset="2"/>
              <a:buChar char="g"/>
            </a:pPr>
            <a:r>
              <a:rPr lang="fr-FR" altLang="fr-FR" sz="1800" dirty="0" err="1"/>
              <a:t>Involvement</a:t>
            </a:r>
            <a:r>
              <a:rPr lang="fr-FR" altLang="fr-FR" sz="1800" dirty="0"/>
              <a:t> of Central Banks in the </a:t>
            </a:r>
            <a:r>
              <a:rPr lang="fr-FR" altLang="fr-FR" sz="1800" dirty="0" err="1"/>
              <a:t>calculation</a:t>
            </a:r>
            <a:endParaRPr lang="fr-FR" altLang="fr-FR" sz="1800" dirty="0"/>
          </a:p>
          <a:p>
            <a:pPr lvl="1" eaLnBrk="1" hangingPunct="1">
              <a:lnSpc>
                <a:spcPct val="85000"/>
              </a:lnSpc>
              <a:spcBef>
                <a:spcPct val="20000"/>
              </a:spcBef>
              <a:buClr>
                <a:srgbClr val="FF1300"/>
              </a:buClr>
              <a:buSzPct val="50000"/>
              <a:buFont typeface="Marlett" pitchFamily="2" charset="2"/>
              <a:buChar char="g"/>
            </a:pPr>
            <a:r>
              <a:rPr lang="fr-FR" altLang="fr-FR" sz="1800" dirty="0"/>
              <a:t>IBOR rates </a:t>
            </a:r>
            <a:r>
              <a:rPr lang="fr-FR" altLang="fr-FR" sz="1800" dirty="0" err="1"/>
              <a:t>will</a:t>
            </a:r>
            <a:r>
              <a:rPr lang="fr-FR" altLang="fr-FR" sz="1800" dirty="0"/>
              <a:t> </a:t>
            </a:r>
            <a:r>
              <a:rPr lang="fr-FR" altLang="fr-FR" sz="1800" dirty="0" err="1"/>
              <a:t>be</a:t>
            </a:r>
            <a:r>
              <a:rPr lang="fr-FR" altLang="fr-FR" sz="1800" dirty="0"/>
              <a:t> </a:t>
            </a:r>
            <a:r>
              <a:rPr lang="fr-FR" altLang="fr-FR" sz="1800" dirty="0" err="1"/>
              <a:t>replaced</a:t>
            </a:r>
            <a:r>
              <a:rPr lang="fr-FR" altLang="fr-FR" sz="1800" dirty="0"/>
              <a:t> by new </a:t>
            </a:r>
            <a:r>
              <a:rPr lang="fr-FR" altLang="fr-FR" sz="1800" dirty="0" err="1"/>
              <a:t>reference</a:t>
            </a:r>
            <a:r>
              <a:rPr lang="fr-FR" altLang="fr-FR" sz="1800" dirty="0"/>
              <a:t> rates in 2023 </a:t>
            </a:r>
            <a:r>
              <a:rPr lang="fr-FR" altLang="fr-FR" sz="1800" dirty="0" err="1"/>
              <a:t>with</a:t>
            </a:r>
            <a:r>
              <a:rPr lang="fr-FR" altLang="fr-FR" sz="1800" dirty="0"/>
              <a:t> the exception of </a:t>
            </a:r>
            <a:r>
              <a:rPr lang="fr-FR" altLang="fr-FR" sz="1800" dirty="0" err="1"/>
              <a:t>revised</a:t>
            </a:r>
            <a:r>
              <a:rPr lang="fr-FR" altLang="fr-FR" sz="1800" dirty="0"/>
              <a:t> Euribor</a:t>
            </a:r>
          </a:p>
          <a:p>
            <a:pPr lvl="1" eaLnBrk="1" hangingPunct="1">
              <a:lnSpc>
                <a:spcPct val="85000"/>
              </a:lnSpc>
              <a:spcBef>
                <a:spcPct val="20000"/>
              </a:spcBef>
              <a:buClr>
                <a:srgbClr val="FF1300"/>
              </a:buClr>
              <a:buSzPct val="50000"/>
              <a:buFont typeface="Marlett" pitchFamily="2" charset="2"/>
              <a:buChar char="g"/>
            </a:pPr>
            <a:r>
              <a:rPr lang="fr-FR" altLang="fr-FR" sz="1800" dirty="0"/>
              <a:t>SOFR</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6.1 FI strategies : Yield Curve strategies</a:t>
            </a:r>
          </a:p>
        </p:txBody>
      </p:sp>
      <p:sp>
        <p:nvSpPr>
          <p:cNvPr id="345091" name="Rectangle 3"/>
          <p:cNvSpPr>
            <a:spLocks noChangeArrowheads="1"/>
          </p:cNvSpPr>
          <p:nvPr/>
        </p:nvSpPr>
        <p:spPr bwMode="auto">
          <a:xfrm>
            <a:off x="0" y="1412875"/>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Riding the Yield Curve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Forecasting Interest-rate changes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6.2 FI strategies : Riding the yield curve</a:t>
            </a:r>
          </a:p>
        </p:txBody>
      </p:sp>
      <p:sp>
        <p:nvSpPr>
          <p:cNvPr id="347139" name="Rectangle 3"/>
          <p:cNvSpPr>
            <a:spLocks noChangeArrowheads="1"/>
          </p:cNvSpPr>
          <p:nvPr/>
        </p:nvSpPr>
        <p:spPr bwMode="auto">
          <a:xfrm>
            <a:off x="0" y="1412875"/>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eaLnBrk="1" hangingPunct="1">
              <a:lnSpc>
                <a:spcPct val="85000"/>
              </a:lnSpc>
              <a:spcBef>
                <a:spcPct val="20000"/>
              </a:spcBef>
              <a:buClr>
                <a:srgbClr val="FF1300"/>
              </a:buClr>
              <a:buSzPct val="50000"/>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Assumption</a:t>
            </a:r>
            <a:r>
              <a:rPr lang="fr-FR" altLang="fr-FR" sz="1800" dirty="0"/>
              <a:t> : no changes in rates</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Let’s</a:t>
            </a:r>
            <a:r>
              <a:rPr lang="fr-FR" altLang="fr-FR" sz="1800" dirty="0"/>
              <a:t> </a:t>
            </a:r>
            <a:r>
              <a:rPr lang="fr-FR" altLang="fr-FR" sz="1800" dirty="0" err="1"/>
              <a:t>consider</a:t>
            </a:r>
            <a:r>
              <a:rPr lang="fr-FR" altLang="fr-FR" sz="1800" dirty="0"/>
              <a:t> at t a bond </a:t>
            </a:r>
            <a:r>
              <a:rPr lang="fr-FR" altLang="fr-FR" sz="1800" dirty="0" err="1"/>
              <a:t>with</a:t>
            </a:r>
            <a:r>
              <a:rPr lang="fr-FR" altLang="fr-FR" sz="1800" dirty="0"/>
              <a:t> </a:t>
            </a:r>
            <a:r>
              <a:rPr lang="fr-FR" altLang="fr-FR" sz="1800" dirty="0" err="1"/>
              <a:t>maturity</a:t>
            </a:r>
            <a:r>
              <a:rPr lang="fr-FR" altLang="fr-FR" sz="1800" dirty="0"/>
              <a:t> T and </a:t>
            </a:r>
            <a:r>
              <a:rPr lang="fr-FR" altLang="fr-FR" sz="1800" dirty="0" err="1"/>
              <a:t>yield</a:t>
            </a:r>
            <a:r>
              <a:rPr lang="fr-FR" altLang="fr-FR" sz="1800" dirty="0"/>
              <a:t> y(</a:t>
            </a:r>
            <a:r>
              <a:rPr lang="fr-FR" altLang="fr-FR" sz="1800" dirty="0" err="1"/>
              <a:t>t,T</a:t>
            </a:r>
            <a:r>
              <a:rPr lang="fr-FR" altLang="fr-FR" sz="1800" dirty="0"/>
              <a:t>)</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What</a:t>
            </a:r>
            <a:r>
              <a:rPr lang="fr-FR" altLang="fr-FR" sz="1800" dirty="0"/>
              <a:t> </a:t>
            </a:r>
            <a:r>
              <a:rPr lang="fr-FR" altLang="fr-FR" sz="1800" dirty="0" err="1"/>
              <a:t>is</a:t>
            </a:r>
            <a:r>
              <a:rPr lang="fr-FR" altLang="fr-FR" sz="1800" dirty="0"/>
              <a:t> the return </a:t>
            </a:r>
            <a:r>
              <a:rPr lang="fr-FR" altLang="fr-FR" sz="1800" dirty="0" err="1"/>
              <a:t>between</a:t>
            </a:r>
            <a:r>
              <a:rPr lang="fr-FR" altLang="fr-FR" sz="1800" dirty="0"/>
              <a:t> t and t+1 ? </a:t>
            </a:r>
          </a:p>
          <a:p>
            <a:pPr eaLnBrk="1" hangingPunct="1">
              <a:lnSpc>
                <a:spcPct val="85000"/>
              </a:lnSpc>
              <a:spcBef>
                <a:spcPct val="20000"/>
              </a:spcBef>
              <a:buClr>
                <a:srgbClr val="FF1300"/>
              </a:buClr>
              <a:buSzPct val="50000"/>
              <a:buFont typeface="Marlett" pitchFamily="2" charset="2"/>
              <a:buChar char="g"/>
            </a:pPr>
            <a:endParaRPr lang="fr-FR" altLang="fr-FR" sz="1800" dirty="0"/>
          </a:p>
          <a:p>
            <a:pPr lvl="1" eaLnBrk="1" hangingPunct="1">
              <a:lnSpc>
                <a:spcPct val="85000"/>
              </a:lnSpc>
              <a:spcBef>
                <a:spcPct val="20000"/>
              </a:spcBef>
              <a:buClr>
                <a:srgbClr val="FF1300"/>
              </a:buClr>
              <a:buSzPct val="50000"/>
              <a:buFont typeface="Marlett" pitchFamily="2" charset="2"/>
              <a:buChar char="g"/>
            </a:pPr>
            <a:r>
              <a:rPr lang="fr-FR" altLang="fr-FR" sz="1800" dirty="0"/>
              <a:t>The return </a:t>
            </a:r>
            <a:r>
              <a:rPr lang="fr-FR" altLang="fr-FR" sz="1800" dirty="0" err="1"/>
              <a:t>is</a:t>
            </a:r>
            <a:r>
              <a:rPr lang="fr-FR" altLang="fr-FR" sz="1800" dirty="0"/>
              <a:t> a </a:t>
            </a:r>
            <a:r>
              <a:rPr lang="fr-FR" altLang="fr-FR" sz="1800" dirty="0" err="1"/>
              <a:t>function</a:t>
            </a:r>
            <a:r>
              <a:rPr lang="fr-FR" altLang="fr-FR" sz="1800" dirty="0"/>
              <a:t> of y(t+1, T)-y(</a:t>
            </a:r>
            <a:r>
              <a:rPr lang="fr-FR" altLang="fr-FR" sz="1800" dirty="0" err="1"/>
              <a:t>t,T</a:t>
            </a:r>
            <a:r>
              <a:rPr lang="fr-FR" altLang="fr-FR" sz="1800" dirty="0"/>
              <a:t>)</a:t>
            </a:r>
          </a:p>
          <a:p>
            <a:pPr lvl="1" eaLnBrk="1" hangingPunct="1">
              <a:lnSpc>
                <a:spcPct val="85000"/>
              </a:lnSpc>
              <a:spcBef>
                <a:spcPct val="20000"/>
              </a:spcBef>
              <a:buClr>
                <a:srgbClr val="FF1300"/>
              </a:buClr>
              <a:buSzPct val="50000"/>
              <a:buFont typeface="Marlett" pitchFamily="2" charset="2"/>
              <a:buChar char="g"/>
            </a:pPr>
            <a:endParaRPr lang="fr-FR" altLang="fr-FR" sz="1800" dirty="0"/>
          </a:p>
          <a:p>
            <a:pPr lvl="1" eaLnBrk="1" hangingPunct="1">
              <a:lnSpc>
                <a:spcPct val="85000"/>
              </a:lnSpc>
              <a:spcBef>
                <a:spcPct val="20000"/>
              </a:spcBef>
              <a:buClr>
                <a:srgbClr val="FF1300"/>
              </a:buClr>
              <a:buSzPct val="50000"/>
              <a:buFont typeface="Marlett" pitchFamily="2" charset="2"/>
              <a:buChar char="g"/>
            </a:pPr>
            <a:r>
              <a:rPr lang="fr-FR" altLang="fr-FR" sz="1800" dirty="0"/>
              <a:t>If </a:t>
            </a:r>
            <a:r>
              <a:rPr lang="fr-FR" altLang="fr-FR" sz="1800" dirty="0" err="1"/>
              <a:t>we</a:t>
            </a:r>
            <a:r>
              <a:rPr lang="fr-FR" altLang="fr-FR" sz="1800" dirty="0"/>
              <a:t> assume no changes in rates, y(t+1, T)-y(</a:t>
            </a:r>
            <a:r>
              <a:rPr lang="fr-FR" altLang="fr-FR" sz="1800" dirty="0" err="1"/>
              <a:t>t,T</a:t>
            </a:r>
            <a:r>
              <a:rPr lang="fr-FR" altLang="fr-FR" sz="1800" dirty="0"/>
              <a:t>) =  y(t,T-1) – y(</a:t>
            </a:r>
            <a:r>
              <a:rPr lang="fr-FR" altLang="fr-FR" sz="1800" dirty="0" err="1"/>
              <a:t>t,T</a:t>
            </a:r>
            <a:r>
              <a:rPr lang="fr-FR" altLang="fr-FR" sz="1800" dirty="0"/>
              <a:t>)</a:t>
            </a:r>
          </a:p>
          <a:p>
            <a:pPr eaLnBrk="1" hangingPunct="1">
              <a:lnSpc>
                <a:spcPct val="85000"/>
              </a:lnSpc>
              <a:spcBef>
                <a:spcPct val="20000"/>
              </a:spcBef>
              <a:buClr>
                <a:srgbClr val="FF1300"/>
              </a:buClr>
              <a:buSzPct val="50000"/>
              <a:buFont typeface="Marlett" pitchFamily="2" charset="2"/>
              <a:buChar char="g"/>
            </a:pPr>
            <a:endParaRPr lang="fr-FR" altLang="fr-FR" sz="1800" dirty="0"/>
          </a:p>
          <a:p>
            <a:pPr marL="0" indent="0" eaLnBrk="1" hangingPunct="1">
              <a:lnSpc>
                <a:spcPct val="85000"/>
              </a:lnSpc>
              <a:spcBef>
                <a:spcPct val="20000"/>
              </a:spcBef>
              <a:buClr>
                <a:srgbClr val="FF1300"/>
              </a:buClr>
              <a:buSzPct val="50000"/>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Investing</a:t>
            </a:r>
            <a:r>
              <a:rPr lang="fr-FR" altLang="fr-FR" sz="1800" dirty="0"/>
              <a:t> in </a:t>
            </a:r>
            <a:r>
              <a:rPr lang="fr-FR" altLang="fr-FR" sz="1800" dirty="0" err="1"/>
              <a:t>securities</a:t>
            </a:r>
            <a:r>
              <a:rPr lang="fr-FR" altLang="fr-FR" sz="1800" dirty="0"/>
              <a:t> </a:t>
            </a:r>
            <a:r>
              <a:rPr lang="fr-FR" altLang="fr-FR" sz="1800" dirty="0" err="1"/>
              <a:t>with</a:t>
            </a:r>
            <a:r>
              <a:rPr lang="fr-FR" altLang="fr-FR" sz="1800" dirty="0"/>
              <a:t> </a:t>
            </a:r>
            <a:r>
              <a:rPr lang="fr-FR" altLang="fr-FR" sz="1800" dirty="0" err="1"/>
              <a:t>maturities</a:t>
            </a:r>
            <a:r>
              <a:rPr lang="fr-FR" altLang="fr-FR" sz="1800" dirty="0"/>
              <a:t> longer </a:t>
            </a:r>
            <a:r>
              <a:rPr lang="fr-FR" altLang="fr-FR" sz="1800" dirty="0" err="1"/>
              <a:t>than</a:t>
            </a:r>
            <a:r>
              <a:rPr lang="fr-FR" altLang="fr-FR" sz="1800" dirty="0"/>
              <a:t> the </a:t>
            </a:r>
            <a:r>
              <a:rPr lang="fr-FR" altLang="fr-FR" sz="1800" dirty="0" err="1"/>
              <a:t>investment</a:t>
            </a:r>
            <a:r>
              <a:rPr lang="fr-FR" altLang="fr-FR" sz="1800" dirty="0"/>
              <a:t> horizon and </a:t>
            </a:r>
            <a:r>
              <a:rPr lang="fr-FR" altLang="fr-FR" sz="1800" dirty="0" err="1"/>
              <a:t>favouring</a:t>
            </a:r>
            <a:r>
              <a:rPr lang="fr-FR" altLang="fr-FR" sz="1800" dirty="0"/>
              <a:t> </a:t>
            </a:r>
            <a:r>
              <a:rPr lang="fr-FR" altLang="fr-FR" sz="1800" dirty="0" err="1"/>
              <a:t>maturities</a:t>
            </a:r>
            <a:r>
              <a:rPr lang="fr-FR" altLang="fr-FR" sz="1800" dirty="0"/>
              <a:t> </a:t>
            </a:r>
            <a:r>
              <a:rPr lang="fr-FR" altLang="fr-FR" sz="1800" dirty="0" err="1"/>
              <a:t>corresponding</a:t>
            </a:r>
            <a:r>
              <a:rPr lang="fr-FR" altLang="fr-FR" sz="1800" dirty="0"/>
              <a:t> to the </a:t>
            </a:r>
            <a:r>
              <a:rPr lang="fr-FR" altLang="fr-FR" sz="1800" dirty="0" err="1"/>
              <a:t>steepest</a:t>
            </a:r>
            <a:r>
              <a:rPr lang="fr-FR" altLang="fr-FR" sz="1800" dirty="0"/>
              <a:t> </a:t>
            </a:r>
            <a:r>
              <a:rPr lang="fr-FR" altLang="fr-FR" sz="1800" dirty="0" err="1"/>
              <a:t>slope</a:t>
            </a:r>
            <a:r>
              <a:rPr lang="fr-FR" altLang="fr-FR" sz="1800" dirty="0"/>
              <a:t> of the </a:t>
            </a:r>
            <a:r>
              <a:rPr lang="fr-FR" altLang="fr-FR" sz="1800" dirty="0" err="1"/>
              <a:t>yield</a:t>
            </a:r>
            <a:r>
              <a:rPr lang="fr-FR" altLang="fr-FR" sz="1800" dirty="0"/>
              <a:t> </a:t>
            </a:r>
            <a:r>
              <a:rPr lang="fr-FR" altLang="fr-FR" sz="1800" dirty="0" err="1"/>
              <a:t>curve</a:t>
            </a:r>
            <a:r>
              <a:rPr lang="fr-FR" altLang="fr-FR" sz="1800" dirty="0"/>
              <a:t> </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Empirical</a:t>
            </a:r>
            <a:r>
              <a:rPr lang="fr-FR" altLang="fr-FR" sz="1800" dirty="0"/>
              <a:t> </a:t>
            </a:r>
            <a:r>
              <a:rPr lang="fr-FR" altLang="fr-FR" sz="1800" dirty="0" err="1"/>
              <a:t>results</a:t>
            </a:r>
            <a:r>
              <a:rPr lang="fr-FR" altLang="fr-FR" sz="1800" dirty="0"/>
              <a:t> : mixed </a:t>
            </a:r>
            <a:r>
              <a:rPr lang="fr-FR" altLang="fr-FR" sz="1800" dirty="0" err="1"/>
              <a:t>results</a:t>
            </a: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ChangeArrowheads="1"/>
          </p:cNvSpPr>
          <p:nvPr/>
        </p:nvSpPr>
        <p:spPr bwMode="auto">
          <a:xfrm>
            <a:off x="152400" y="1628775"/>
            <a:ext cx="8826500" cy="1676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spcBef>
                <a:spcPct val="20000"/>
              </a:spcBef>
              <a:buClr>
                <a:srgbClr val="FF1300"/>
              </a:buClr>
              <a:buSzPct val="50000"/>
              <a:buFont typeface="Marlett" pitchFamily="2" charset="2"/>
              <a:buChar char="g"/>
            </a:pPr>
            <a:endParaRPr lang="en-US" altLang="fr-FR" sz="1800"/>
          </a:p>
          <a:p>
            <a:pPr>
              <a:lnSpc>
                <a:spcPct val="85000"/>
              </a:lnSpc>
              <a:spcBef>
                <a:spcPct val="20000"/>
              </a:spcBef>
              <a:buClr>
                <a:srgbClr val="FF1300"/>
              </a:buClr>
              <a:buSzPct val="50000"/>
              <a:buFont typeface="Marlett" pitchFamily="2" charset="2"/>
              <a:buChar char="g"/>
            </a:pPr>
            <a:r>
              <a:rPr lang="en-US" altLang="fr-FR" sz="1800"/>
              <a:t>The fair value is determined by economic fundamentals </a:t>
            </a:r>
          </a:p>
          <a:p>
            <a:pPr>
              <a:lnSpc>
                <a:spcPct val="85000"/>
              </a:lnSpc>
              <a:spcBef>
                <a:spcPct val="20000"/>
              </a:spcBef>
              <a:buClr>
                <a:srgbClr val="FF1300"/>
              </a:buClr>
              <a:buSzPct val="50000"/>
              <a:buFont typeface="Marlett" pitchFamily="2" charset="2"/>
              <a:buNone/>
            </a:pPr>
            <a:endParaRPr lang="en-US" altLang="fr-FR" sz="1800"/>
          </a:p>
          <a:p>
            <a:pPr>
              <a:lnSpc>
                <a:spcPct val="85000"/>
              </a:lnSpc>
              <a:spcBef>
                <a:spcPct val="20000"/>
              </a:spcBef>
              <a:buClr>
                <a:srgbClr val="FF1300"/>
              </a:buClr>
              <a:buSzPct val="50000"/>
              <a:buFont typeface="Marlett" pitchFamily="2" charset="2"/>
              <a:buChar char="g"/>
            </a:pPr>
            <a:r>
              <a:rPr lang="en-US" altLang="fr-FR" sz="1800"/>
              <a:t>Global bond markets are integrated and depend on US, Euro and JPY fundamental variables</a:t>
            </a:r>
          </a:p>
          <a:p>
            <a:pPr>
              <a:lnSpc>
                <a:spcPct val="85000"/>
              </a:lnSpc>
              <a:spcBef>
                <a:spcPct val="20000"/>
              </a:spcBef>
              <a:buClr>
                <a:srgbClr val="FF1300"/>
              </a:buClr>
              <a:buSzPct val="50000"/>
              <a:buFont typeface="Marlett" pitchFamily="2" charset="2"/>
              <a:buChar char="g"/>
            </a:pPr>
            <a:endParaRPr lang="en-US" altLang="fr-FR" sz="1800"/>
          </a:p>
          <a:p>
            <a:pPr>
              <a:lnSpc>
                <a:spcPct val="85000"/>
              </a:lnSpc>
              <a:spcBef>
                <a:spcPct val="20000"/>
              </a:spcBef>
              <a:buClr>
                <a:srgbClr val="FF1300"/>
              </a:buClr>
              <a:buSzPct val="50000"/>
              <a:buFont typeface="Marlett" pitchFamily="2" charset="2"/>
              <a:buChar char="g"/>
            </a:pPr>
            <a:r>
              <a:rPr lang="en-US" altLang="fr-FR" sz="1800"/>
              <a:t>Econometric approach</a:t>
            </a:r>
          </a:p>
          <a:p>
            <a:pPr>
              <a:lnSpc>
                <a:spcPct val="85000"/>
              </a:lnSpc>
              <a:spcBef>
                <a:spcPct val="20000"/>
              </a:spcBef>
              <a:buClr>
                <a:srgbClr val="FF1300"/>
              </a:buClr>
              <a:buSzPct val="50000"/>
              <a:buFont typeface="Marlett" pitchFamily="2" charset="2"/>
              <a:buChar char="g"/>
            </a:pPr>
            <a:endParaRPr lang="en-US" altLang="fr-FR" sz="1800"/>
          </a:p>
          <a:p>
            <a:pPr>
              <a:lnSpc>
                <a:spcPct val="85000"/>
              </a:lnSpc>
              <a:spcBef>
                <a:spcPct val="20000"/>
              </a:spcBef>
              <a:buClr>
                <a:srgbClr val="FF1300"/>
              </a:buClr>
              <a:buSzPct val="50000"/>
              <a:buFont typeface="Marlett" pitchFamily="2" charset="2"/>
              <a:buChar char="g"/>
            </a:pPr>
            <a:r>
              <a:rPr lang="en-US" altLang="fr-FR" sz="1800"/>
              <a:t>Modelling the Shift and twist factors</a:t>
            </a:r>
          </a:p>
        </p:txBody>
      </p:sp>
      <p:sp>
        <p:nvSpPr>
          <p:cNvPr id="351235" name="Text Box 3"/>
          <p:cNvSpPr txBox="1">
            <a:spLocks noChangeArrowheads="1"/>
          </p:cNvSpPr>
          <p:nvPr/>
        </p:nvSpPr>
        <p:spPr bwMode="auto">
          <a:xfrm>
            <a:off x="127000" y="1000125"/>
            <a:ext cx="86312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2200">
                <a:solidFill>
                  <a:srgbClr val="FF1300"/>
                </a:solidFill>
                <a:latin typeface="Arial" panose="020B0604020202020204" pitchFamily="34" charset="0"/>
              </a:rPr>
              <a:t>Modelling the fair value of interest rates</a:t>
            </a:r>
          </a:p>
        </p:txBody>
      </p:sp>
      <p:sp>
        <p:nvSpPr>
          <p:cNvPr id="351236" name="Text Box 446"/>
          <p:cNvSpPr txBox="1">
            <a:spLocks noChangeArrowheads="1"/>
          </p:cNvSpPr>
          <p:nvPr/>
        </p:nvSpPr>
        <p:spPr bwMode="auto">
          <a:xfrm>
            <a:off x="152400" y="39528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6.3 FI strategies : forecasting interest-rate changes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Text Box 2"/>
          <p:cNvSpPr txBox="1">
            <a:spLocks noChangeArrowheads="1"/>
          </p:cNvSpPr>
          <p:nvPr/>
        </p:nvSpPr>
        <p:spPr bwMode="auto">
          <a:xfrm>
            <a:off x="127000" y="990600"/>
            <a:ext cx="86312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2200">
                <a:solidFill>
                  <a:srgbClr val="FF1300"/>
                </a:solidFill>
                <a:latin typeface="Arial" panose="020B0604020202020204" pitchFamily="34" charset="0"/>
              </a:rPr>
              <a:t>Modeling the country shift and twist factors</a:t>
            </a:r>
          </a:p>
        </p:txBody>
      </p:sp>
      <p:grpSp>
        <p:nvGrpSpPr>
          <p:cNvPr id="353283" name="Group 4"/>
          <p:cNvGrpSpPr>
            <a:grpSpLocks/>
          </p:cNvGrpSpPr>
          <p:nvPr/>
        </p:nvGrpSpPr>
        <p:grpSpPr bwMode="auto">
          <a:xfrm>
            <a:off x="1414463" y="1530350"/>
            <a:ext cx="5819775" cy="3787775"/>
            <a:chOff x="1024" y="1172"/>
            <a:chExt cx="3666" cy="2386"/>
          </a:xfrm>
        </p:grpSpPr>
        <p:sp>
          <p:nvSpPr>
            <p:cNvPr id="353286" name="Rectangle 5"/>
            <p:cNvSpPr>
              <a:spLocks noChangeArrowheads="1"/>
            </p:cNvSpPr>
            <p:nvPr/>
          </p:nvSpPr>
          <p:spPr bwMode="auto">
            <a:xfrm>
              <a:off x="2342" y="1172"/>
              <a:ext cx="1152" cy="240"/>
            </a:xfrm>
            <a:prstGeom prst="rect">
              <a:avLst/>
            </a:prstGeom>
            <a:solidFill>
              <a:srgbClr val="C0C0C0"/>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b="1">
                  <a:latin typeface="Arial" panose="020B0604020202020204" pitchFamily="34" charset="0"/>
                </a:rPr>
                <a:t>Shift</a:t>
              </a:r>
            </a:p>
          </p:txBody>
        </p:sp>
        <p:sp>
          <p:nvSpPr>
            <p:cNvPr id="353287" name="Rectangle 6"/>
            <p:cNvSpPr>
              <a:spLocks noChangeArrowheads="1"/>
            </p:cNvSpPr>
            <p:nvPr/>
          </p:nvSpPr>
          <p:spPr bwMode="auto">
            <a:xfrm>
              <a:off x="3538" y="1172"/>
              <a:ext cx="1152" cy="240"/>
            </a:xfrm>
            <a:prstGeom prst="rect">
              <a:avLst/>
            </a:prstGeom>
            <a:solidFill>
              <a:srgbClr val="C0C0C0"/>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b="1">
                  <a:latin typeface="Arial" panose="020B0604020202020204" pitchFamily="34" charset="0"/>
                </a:rPr>
                <a:t>Twist</a:t>
              </a:r>
            </a:p>
          </p:txBody>
        </p:sp>
        <p:sp>
          <p:nvSpPr>
            <p:cNvPr id="353288" name="Rectangle 7"/>
            <p:cNvSpPr>
              <a:spLocks noChangeArrowheads="1"/>
            </p:cNvSpPr>
            <p:nvPr/>
          </p:nvSpPr>
          <p:spPr bwMode="auto">
            <a:xfrm>
              <a:off x="1024" y="1456"/>
              <a:ext cx="127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000" b="1">
                  <a:latin typeface="Arial" panose="020B0604020202020204" pitchFamily="34" charset="0"/>
                </a:rPr>
                <a:t>Real short-term rate</a:t>
              </a:r>
            </a:p>
          </p:txBody>
        </p:sp>
        <p:sp>
          <p:nvSpPr>
            <p:cNvPr id="353289" name="Rectangle 8"/>
            <p:cNvSpPr>
              <a:spLocks noChangeArrowheads="1"/>
            </p:cNvSpPr>
            <p:nvPr/>
          </p:nvSpPr>
          <p:spPr bwMode="auto">
            <a:xfrm>
              <a:off x="1024" y="1738"/>
              <a:ext cx="1272" cy="399"/>
            </a:xfrm>
            <a:prstGeom prst="rect">
              <a:avLst/>
            </a:prstGeom>
            <a:solidFill>
              <a:schemeClr val="bg1"/>
            </a:solidFill>
            <a:ln w="9525">
              <a:solidFill>
                <a:srgbClr val="C0C0C0"/>
              </a:solidFill>
              <a:miter lim="800000"/>
              <a:headEnd/>
              <a:tailEnd/>
            </a:ln>
          </p:spPr>
          <p:txBody>
            <a:bodyPr wrap="none" anchor="ctr"/>
            <a:lstStyle>
              <a:lvl1pPr>
                <a:tabLst>
                  <a:tab pos="377825" algn="l"/>
                </a:tabLst>
                <a:defRPr sz="2400">
                  <a:solidFill>
                    <a:schemeClr val="tx1"/>
                  </a:solidFill>
                  <a:latin typeface="Times New Roman" panose="02020603050405020304" pitchFamily="18" charset="0"/>
                </a:defRPr>
              </a:lvl1pPr>
              <a:lvl2pPr marL="742950" indent="-285750">
                <a:tabLst>
                  <a:tab pos="377825" algn="l"/>
                </a:tabLst>
                <a:defRPr sz="2400">
                  <a:solidFill>
                    <a:schemeClr val="tx1"/>
                  </a:solidFill>
                  <a:latin typeface="Times New Roman" panose="02020603050405020304" pitchFamily="18" charset="0"/>
                </a:defRPr>
              </a:lvl2pPr>
              <a:lvl3pPr marL="1143000" indent="-228600">
                <a:tabLst>
                  <a:tab pos="377825" algn="l"/>
                </a:tabLst>
                <a:defRPr sz="2400">
                  <a:solidFill>
                    <a:schemeClr val="tx1"/>
                  </a:solidFill>
                  <a:latin typeface="Times New Roman" panose="02020603050405020304" pitchFamily="18" charset="0"/>
                </a:defRPr>
              </a:lvl3pPr>
              <a:lvl4pPr marL="1600200" indent="-228600">
                <a:tabLst>
                  <a:tab pos="377825" algn="l"/>
                </a:tabLst>
                <a:defRPr sz="2400">
                  <a:solidFill>
                    <a:schemeClr val="tx1"/>
                  </a:solidFill>
                  <a:latin typeface="Times New Roman" panose="02020603050405020304" pitchFamily="18" charset="0"/>
                </a:defRPr>
              </a:lvl4pPr>
              <a:lvl5pPr marL="2057400" indent="-228600">
                <a:tabLst>
                  <a:tab pos="377825"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77825"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77825"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77825"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77825" algn="l"/>
                </a:tabLst>
                <a:defRPr sz="2400">
                  <a:solidFill>
                    <a:schemeClr val="tx1"/>
                  </a:solidFill>
                  <a:latin typeface="Times New Roman" panose="02020603050405020304" pitchFamily="18" charset="0"/>
                </a:defRPr>
              </a:lvl9pPr>
            </a:lstStyle>
            <a:p>
              <a:pPr eaLnBrk="1" hangingPunct="1"/>
              <a:r>
                <a:rPr lang="en-US" altLang="fr-FR" sz="1000" b="1">
                  <a:latin typeface="Arial" panose="020B0604020202020204" pitchFamily="34" charset="0"/>
                </a:rPr>
                <a:t>Inflation:</a:t>
              </a:r>
            </a:p>
            <a:p>
              <a:pPr eaLnBrk="1" hangingPunct="1"/>
              <a:r>
                <a:rPr lang="en-US" altLang="fr-FR" sz="1000" b="1">
                  <a:latin typeface="Arial" panose="020B0604020202020204" pitchFamily="34" charset="0"/>
                </a:rPr>
                <a:t>	Short-term</a:t>
              </a:r>
            </a:p>
            <a:p>
              <a:pPr eaLnBrk="1" hangingPunct="1"/>
              <a:r>
                <a:rPr lang="en-US" altLang="fr-FR" sz="1000" b="1">
                  <a:latin typeface="Arial" panose="020B0604020202020204" pitchFamily="34" charset="0"/>
                </a:rPr>
                <a:t>	Long-term</a:t>
              </a:r>
            </a:p>
          </p:txBody>
        </p:sp>
        <p:sp>
          <p:nvSpPr>
            <p:cNvPr id="353290" name="Rectangle 9"/>
            <p:cNvSpPr>
              <a:spLocks noChangeArrowheads="1"/>
            </p:cNvSpPr>
            <p:nvPr/>
          </p:nvSpPr>
          <p:spPr bwMode="auto">
            <a:xfrm>
              <a:off x="1024" y="2179"/>
              <a:ext cx="127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000" b="1">
                  <a:latin typeface="Arial" panose="020B0604020202020204" pitchFamily="34" charset="0"/>
                </a:rPr>
                <a:t>Economic activity</a:t>
              </a:r>
            </a:p>
          </p:txBody>
        </p:sp>
        <p:sp>
          <p:nvSpPr>
            <p:cNvPr id="353291" name="Rectangle 10"/>
            <p:cNvSpPr>
              <a:spLocks noChangeArrowheads="1"/>
            </p:cNvSpPr>
            <p:nvPr/>
          </p:nvSpPr>
          <p:spPr bwMode="auto">
            <a:xfrm>
              <a:off x="1024" y="2458"/>
              <a:ext cx="127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000" b="1">
                  <a:latin typeface="Arial" panose="020B0604020202020204" pitchFamily="34" charset="0"/>
                </a:rPr>
                <a:t>Unemployment rate</a:t>
              </a:r>
            </a:p>
          </p:txBody>
        </p:sp>
        <p:sp>
          <p:nvSpPr>
            <p:cNvPr id="353292" name="Rectangle 11"/>
            <p:cNvSpPr>
              <a:spLocks noChangeArrowheads="1"/>
            </p:cNvSpPr>
            <p:nvPr/>
          </p:nvSpPr>
          <p:spPr bwMode="auto">
            <a:xfrm>
              <a:off x="1024" y="2742"/>
              <a:ext cx="127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000" b="1">
                  <a:latin typeface="Arial" panose="020B0604020202020204" pitchFamily="34" charset="0"/>
                </a:rPr>
                <a:t>Fiscal balance</a:t>
              </a:r>
            </a:p>
          </p:txBody>
        </p:sp>
        <p:sp>
          <p:nvSpPr>
            <p:cNvPr id="353293" name="Rectangle 12"/>
            <p:cNvSpPr>
              <a:spLocks noChangeArrowheads="1"/>
            </p:cNvSpPr>
            <p:nvPr/>
          </p:nvSpPr>
          <p:spPr bwMode="auto">
            <a:xfrm>
              <a:off x="2342" y="1456"/>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294" name="Rectangle 13"/>
            <p:cNvSpPr>
              <a:spLocks noChangeArrowheads="1"/>
            </p:cNvSpPr>
            <p:nvPr/>
          </p:nvSpPr>
          <p:spPr bwMode="auto">
            <a:xfrm>
              <a:off x="3538" y="1456"/>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295" name="Rectangle 14"/>
            <p:cNvSpPr>
              <a:spLocks noChangeArrowheads="1"/>
            </p:cNvSpPr>
            <p:nvPr/>
          </p:nvSpPr>
          <p:spPr bwMode="auto">
            <a:xfrm>
              <a:off x="2342" y="2179"/>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296" name="Rectangle 15"/>
            <p:cNvSpPr>
              <a:spLocks noChangeArrowheads="1"/>
            </p:cNvSpPr>
            <p:nvPr/>
          </p:nvSpPr>
          <p:spPr bwMode="auto">
            <a:xfrm>
              <a:off x="3538" y="2179"/>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297" name="Rectangle 16"/>
            <p:cNvSpPr>
              <a:spLocks noChangeArrowheads="1"/>
            </p:cNvSpPr>
            <p:nvPr/>
          </p:nvSpPr>
          <p:spPr bwMode="auto">
            <a:xfrm>
              <a:off x="2342" y="2458"/>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298" name="Rectangle 17"/>
            <p:cNvSpPr>
              <a:spLocks noChangeArrowheads="1"/>
            </p:cNvSpPr>
            <p:nvPr/>
          </p:nvSpPr>
          <p:spPr bwMode="auto">
            <a:xfrm>
              <a:off x="3538" y="2458"/>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299" name="Rectangle 18"/>
            <p:cNvSpPr>
              <a:spLocks noChangeArrowheads="1"/>
            </p:cNvSpPr>
            <p:nvPr/>
          </p:nvSpPr>
          <p:spPr bwMode="auto">
            <a:xfrm>
              <a:off x="2342" y="2742"/>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300" name="Rectangle 19"/>
            <p:cNvSpPr>
              <a:spLocks noChangeArrowheads="1"/>
            </p:cNvSpPr>
            <p:nvPr/>
          </p:nvSpPr>
          <p:spPr bwMode="auto">
            <a:xfrm>
              <a:off x="3538" y="2742"/>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301" name="Rectangle 20"/>
            <p:cNvSpPr>
              <a:spLocks noChangeArrowheads="1"/>
            </p:cNvSpPr>
            <p:nvPr/>
          </p:nvSpPr>
          <p:spPr bwMode="auto">
            <a:xfrm>
              <a:off x="2342" y="1738"/>
              <a:ext cx="1152" cy="40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302" name="Rectangle 21"/>
            <p:cNvSpPr>
              <a:spLocks noChangeArrowheads="1"/>
            </p:cNvSpPr>
            <p:nvPr/>
          </p:nvSpPr>
          <p:spPr bwMode="auto">
            <a:xfrm>
              <a:off x="3538" y="1738"/>
              <a:ext cx="1152" cy="40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a:p>
              <a:pPr algn="ctr" eaLnBrk="1" hangingPunct="1"/>
              <a:r>
                <a:rPr lang="en-US" altLang="fr-FR" sz="1000">
                  <a:latin typeface="Arial" panose="020B0604020202020204" pitchFamily="34" charset="0"/>
                </a:rPr>
                <a:t>+</a:t>
              </a:r>
            </a:p>
          </p:txBody>
        </p:sp>
        <p:sp>
          <p:nvSpPr>
            <p:cNvPr id="353303" name="Rectangle 22"/>
            <p:cNvSpPr>
              <a:spLocks noChangeArrowheads="1"/>
            </p:cNvSpPr>
            <p:nvPr/>
          </p:nvSpPr>
          <p:spPr bwMode="auto">
            <a:xfrm>
              <a:off x="1024" y="3318"/>
              <a:ext cx="127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000" b="1">
                  <a:latin typeface="Arial" panose="020B0604020202020204" pitchFamily="34" charset="0"/>
                </a:rPr>
                <a:t>Global factors</a:t>
              </a:r>
            </a:p>
          </p:txBody>
        </p:sp>
        <p:sp>
          <p:nvSpPr>
            <p:cNvPr id="353304" name="Rectangle 23"/>
            <p:cNvSpPr>
              <a:spLocks noChangeArrowheads="1"/>
            </p:cNvSpPr>
            <p:nvPr/>
          </p:nvSpPr>
          <p:spPr bwMode="auto">
            <a:xfrm>
              <a:off x="2342" y="3318"/>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305" name="Rectangle 24"/>
            <p:cNvSpPr>
              <a:spLocks noChangeArrowheads="1"/>
            </p:cNvSpPr>
            <p:nvPr/>
          </p:nvSpPr>
          <p:spPr bwMode="auto">
            <a:xfrm>
              <a:off x="3538" y="3318"/>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306" name="Rectangle 25"/>
            <p:cNvSpPr>
              <a:spLocks noChangeArrowheads="1"/>
            </p:cNvSpPr>
            <p:nvPr/>
          </p:nvSpPr>
          <p:spPr bwMode="auto">
            <a:xfrm>
              <a:off x="1024" y="3030"/>
              <a:ext cx="127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000" b="1">
                  <a:latin typeface="Arial" panose="020B0604020202020204" pitchFamily="34" charset="0"/>
                </a:rPr>
                <a:t>Current account</a:t>
              </a:r>
            </a:p>
          </p:txBody>
        </p:sp>
        <p:sp>
          <p:nvSpPr>
            <p:cNvPr id="353307" name="Rectangle 26"/>
            <p:cNvSpPr>
              <a:spLocks noChangeArrowheads="1"/>
            </p:cNvSpPr>
            <p:nvPr/>
          </p:nvSpPr>
          <p:spPr bwMode="auto">
            <a:xfrm>
              <a:off x="2342" y="3030"/>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1000">
                  <a:latin typeface="Arial" panose="020B0604020202020204" pitchFamily="34" charset="0"/>
                </a:rPr>
                <a:t>-</a:t>
              </a:r>
            </a:p>
          </p:txBody>
        </p:sp>
        <p:sp>
          <p:nvSpPr>
            <p:cNvPr id="353308" name="Rectangle 27"/>
            <p:cNvSpPr>
              <a:spLocks noChangeArrowheads="1"/>
            </p:cNvSpPr>
            <p:nvPr/>
          </p:nvSpPr>
          <p:spPr bwMode="auto">
            <a:xfrm>
              <a:off x="3538" y="3030"/>
              <a:ext cx="1152" cy="240"/>
            </a:xfrm>
            <a:prstGeom prst="rect">
              <a:avLst/>
            </a:prstGeom>
            <a:solidFill>
              <a:schemeClr val="bg1"/>
            </a:solidFill>
            <a:ln w="9525">
              <a:solidFill>
                <a:srgbClr val="C0C0C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fr-FR" sz="1000">
                <a:latin typeface="Arial" panose="020B0604020202020204" pitchFamily="34" charset="0"/>
              </a:endParaRPr>
            </a:p>
          </p:txBody>
        </p:sp>
      </p:grpSp>
      <p:sp>
        <p:nvSpPr>
          <p:cNvPr id="353284" name="Text Box 446"/>
          <p:cNvSpPr txBox="1">
            <a:spLocks noChangeArrowheads="1"/>
          </p:cNvSpPr>
          <p:nvPr/>
        </p:nvSpPr>
        <p:spPr bwMode="auto">
          <a:xfrm>
            <a:off x="152400" y="39528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6.3 FI strategies : forecasting interest-rate changes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6.4 FI strategies : Bond selection</a:t>
            </a:r>
          </a:p>
        </p:txBody>
      </p:sp>
      <p:sp>
        <p:nvSpPr>
          <p:cNvPr id="355331" name="Rectangle 3"/>
          <p:cNvSpPr>
            <a:spLocks noChangeArrowheads="1"/>
          </p:cNvSpPr>
          <p:nvPr/>
        </p:nvSpPr>
        <p:spPr bwMode="auto">
          <a:xfrm>
            <a:off x="0" y="1412875"/>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7907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Objective : to detect overpriced securities taking as a reference a theoretical zero-coupon yield curve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4 steps :</a:t>
            </a:r>
          </a:p>
          <a:p>
            <a:pPr lvl="3" eaLnBrk="1" hangingPunct="1">
              <a:lnSpc>
                <a:spcPct val="85000"/>
              </a:lnSpc>
              <a:spcBef>
                <a:spcPct val="20000"/>
              </a:spcBef>
              <a:buClr>
                <a:srgbClr val="FF1300"/>
              </a:buClr>
              <a:buSzPct val="50000"/>
              <a:buFont typeface="Marlett" pitchFamily="2" charset="2"/>
              <a:buChar char="g"/>
            </a:pPr>
            <a:r>
              <a:rPr lang="fr-FR" altLang="fr-FR" sz="1800"/>
              <a:t>Construct a zero-coupon yield curve</a:t>
            </a:r>
          </a:p>
          <a:p>
            <a:pPr lvl="3" eaLnBrk="1" hangingPunct="1">
              <a:lnSpc>
                <a:spcPct val="85000"/>
              </a:lnSpc>
              <a:spcBef>
                <a:spcPct val="20000"/>
              </a:spcBef>
              <a:buClr>
                <a:srgbClr val="FF1300"/>
              </a:buClr>
              <a:buSzPct val="50000"/>
              <a:buFont typeface="Marlett" pitchFamily="2" charset="2"/>
              <a:buChar char="g"/>
            </a:pPr>
            <a:endParaRPr lang="fr-FR" altLang="fr-FR" sz="1800"/>
          </a:p>
          <a:p>
            <a:pPr lvl="3" eaLnBrk="1" hangingPunct="1">
              <a:lnSpc>
                <a:spcPct val="85000"/>
              </a:lnSpc>
              <a:spcBef>
                <a:spcPct val="20000"/>
              </a:spcBef>
              <a:buClr>
                <a:srgbClr val="FF1300"/>
              </a:buClr>
              <a:buSzPct val="50000"/>
              <a:buFont typeface="Marlett" pitchFamily="2" charset="2"/>
              <a:buChar char="g"/>
            </a:pPr>
            <a:r>
              <a:rPr lang="fr-FR" altLang="fr-FR" sz="1800"/>
              <a:t>Compute a theoretical price for each asset discounting cash flows with zero-coupon rates and derive a theoretical yield to maturity to be compared to the market rate (spread)</a:t>
            </a:r>
          </a:p>
          <a:p>
            <a:pPr lvl="3" eaLnBrk="1" hangingPunct="1">
              <a:lnSpc>
                <a:spcPct val="85000"/>
              </a:lnSpc>
              <a:spcBef>
                <a:spcPct val="20000"/>
              </a:spcBef>
              <a:buClr>
                <a:srgbClr val="FF1300"/>
              </a:buClr>
              <a:buSzPct val="50000"/>
              <a:buFont typeface="Marlett" pitchFamily="2" charset="2"/>
              <a:buChar char="g"/>
            </a:pPr>
            <a:endParaRPr lang="fr-FR" altLang="fr-FR" sz="1800"/>
          </a:p>
          <a:p>
            <a:pPr lvl="3" eaLnBrk="1" hangingPunct="1">
              <a:lnSpc>
                <a:spcPct val="85000"/>
              </a:lnSpc>
              <a:spcBef>
                <a:spcPct val="20000"/>
              </a:spcBef>
              <a:buClr>
                <a:srgbClr val="FF1300"/>
              </a:buClr>
              <a:buSzPct val="50000"/>
              <a:buFont typeface="Marlett" pitchFamily="2" charset="2"/>
              <a:buChar char="g"/>
            </a:pPr>
            <a:r>
              <a:rPr lang="fr-FR" altLang="fr-FR" sz="1800"/>
              <a:t>Z score analysis : Statistical analysis of any current mispricing  to take into account specific factors (liquidity, taxes…)</a:t>
            </a:r>
          </a:p>
          <a:p>
            <a:pPr lvl="3" eaLnBrk="1" hangingPunct="1">
              <a:lnSpc>
                <a:spcPct val="85000"/>
              </a:lnSpc>
              <a:spcBef>
                <a:spcPct val="20000"/>
              </a:spcBef>
              <a:buClr>
                <a:srgbClr val="FF1300"/>
              </a:buClr>
              <a:buSzPct val="50000"/>
              <a:buFont typeface="Marlett" pitchFamily="2" charset="2"/>
              <a:buChar char="g"/>
            </a:pPr>
            <a:endParaRPr lang="fr-FR" altLang="fr-FR" sz="1800"/>
          </a:p>
          <a:p>
            <a:pPr lvl="3" eaLnBrk="1" hangingPunct="1">
              <a:lnSpc>
                <a:spcPct val="85000"/>
              </a:lnSpc>
              <a:spcBef>
                <a:spcPct val="20000"/>
              </a:spcBef>
              <a:buClr>
                <a:srgbClr val="FF1300"/>
              </a:buClr>
              <a:buSzPct val="50000"/>
              <a:buFont typeface="Marlett" pitchFamily="2" charset="2"/>
              <a:buChar char="g"/>
            </a:pPr>
            <a:r>
              <a:rPr lang="fr-FR" altLang="fr-FR" sz="1800"/>
              <a:t>Take long and short positions if justified</a:t>
            </a:r>
            <a:r>
              <a:rPr lang="fr-FR" altLang="fr-FR" sz="12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3"/>
          <p:cNvSpPr>
            <a:spLocks noChangeArrowheads="1"/>
          </p:cNvSpPr>
          <p:nvPr/>
        </p:nvSpPr>
        <p:spPr bwMode="auto">
          <a:xfrm>
            <a:off x="0" y="1196975"/>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7907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Z-score analysis : deciding if the current mispricing represents an opportunity by comparing it to historical values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2 approaches :</a:t>
            </a:r>
          </a:p>
          <a:p>
            <a:pPr lvl="3" eaLnBrk="1" hangingPunct="1">
              <a:lnSpc>
                <a:spcPct val="85000"/>
              </a:lnSpc>
              <a:spcBef>
                <a:spcPct val="20000"/>
              </a:spcBef>
              <a:buClr>
                <a:srgbClr val="FF1300"/>
              </a:buClr>
              <a:buSzPct val="50000"/>
              <a:buFont typeface="Marlett" pitchFamily="2" charset="2"/>
              <a:buChar char="g"/>
            </a:pPr>
            <a:r>
              <a:rPr lang="fr-FR" altLang="fr-FR" sz="1800"/>
              <a:t>Historical distribution</a:t>
            </a:r>
          </a:p>
          <a:p>
            <a:pPr lvl="3" eaLnBrk="1" hangingPunct="1">
              <a:lnSpc>
                <a:spcPct val="85000"/>
              </a:lnSpc>
              <a:spcBef>
                <a:spcPct val="20000"/>
              </a:spcBef>
              <a:buClr>
                <a:srgbClr val="FF1300"/>
              </a:buClr>
              <a:buSzPct val="50000"/>
              <a:buFont typeface="Marlett" pitchFamily="2" charset="2"/>
              <a:buChar char="g"/>
            </a:pPr>
            <a:endParaRPr lang="fr-FR" altLang="fr-FR" sz="1800"/>
          </a:p>
          <a:p>
            <a:pPr lvl="3" eaLnBrk="1" hangingPunct="1">
              <a:lnSpc>
                <a:spcPct val="85000"/>
              </a:lnSpc>
              <a:spcBef>
                <a:spcPct val="20000"/>
              </a:spcBef>
              <a:buClr>
                <a:srgbClr val="FF1300"/>
              </a:buClr>
              <a:buSzPct val="50000"/>
              <a:buFont typeface="Marlett" pitchFamily="2" charset="2"/>
              <a:buChar char="g"/>
            </a:pPr>
            <a:endParaRPr lang="fr-FR" altLang="fr-FR" sz="1800"/>
          </a:p>
          <a:p>
            <a:pPr lvl="3" eaLnBrk="1" hangingPunct="1">
              <a:lnSpc>
                <a:spcPct val="85000"/>
              </a:lnSpc>
              <a:spcBef>
                <a:spcPct val="20000"/>
              </a:spcBef>
              <a:buClr>
                <a:srgbClr val="FF1300"/>
              </a:buClr>
              <a:buSzPct val="50000"/>
              <a:buFont typeface="Marlett" pitchFamily="2" charset="2"/>
              <a:buChar char="g"/>
            </a:pPr>
            <a:endParaRPr lang="fr-FR" altLang="fr-FR" sz="1800"/>
          </a:p>
          <a:p>
            <a:pPr lvl="3" eaLnBrk="1" hangingPunct="1">
              <a:lnSpc>
                <a:spcPct val="85000"/>
              </a:lnSpc>
              <a:spcBef>
                <a:spcPct val="20000"/>
              </a:spcBef>
              <a:buClr>
                <a:srgbClr val="FF1300"/>
              </a:buClr>
              <a:buSzPct val="50000"/>
              <a:buFont typeface="Marlett" pitchFamily="2" charset="2"/>
              <a:buChar char="g"/>
            </a:pPr>
            <a:r>
              <a:rPr lang="fr-FR" altLang="fr-FR" sz="1800"/>
              <a:t>Normal Distribution :</a:t>
            </a:r>
          </a:p>
          <a:p>
            <a:pPr lvl="3" eaLnBrk="1" hangingPunct="1">
              <a:lnSpc>
                <a:spcPct val="85000"/>
              </a:lnSpc>
              <a:spcBef>
                <a:spcPct val="20000"/>
              </a:spcBef>
              <a:buClr>
                <a:srgbClr val="FF1300"/>
              </a:buClr>
              <a:buSzPct val="50000"/>
              <a:buFont typeface="Marlett" pitchFamily="2" charset="2"/>
              <a:buChar char="g"/>
            </a:pPr>
            <a:endParaRPr lang="fr-FR" altLang="fr-FR" sz="1800"/>
          </a:p>
          <a:p>
            <a:pPr lvl="3" eaLnBrk="1" hangingPunct="1">
              <a:lnSpc>
                <a:spcPct val="85000"/>
              </a:lnSpc>
              <a:spcBef>
                <a:spcPct val="20000"/>
              </a:spcBef>
              <a:buClr>
                <a:srgbClr val="FF1300"/>
              </a:buClr>
              <a:buSzPct val="50000"/>
              <a:buFont typeface="Marlett" pitchFamily="2" charset="2"/>
              <a:buNone/>
            </a:pPr>
            <a:r>
              <a:rPr lang="fr-FR" altLang="fr-FR" sz="1800"/>
              <a:t>Compute the sample mean and standard deviation over the last 30,60,90 days</a:t>
            </a:r>
          </a:p>
          <a:p>
            <a:pPr lvl="3" eaLnBrk="1" hangingPunct="1">
              <a:lnSpc>
                <a:spcPct val="85000"/>
              </a:lnSpc>
              <a:spcBef>
                <a:spcPct val="20000"/>
              </a:spcBef>
              <a:buClr>
                <a:srgbClr val="FF1300"/>
              </a:buClr>
              <a:buSzPct val="50000"/>
              <a:buFont typeface="Marlett" pitchFamily="2" charset="2"/>
              <a:buNone/>
            </a:pPr>
            <a:r>
              <a:rPr lang="fr-FR" altLang="fr-FR" sz="1800"/>
              <a:t>	</a:t>
            </a:r>
          </a:p>
          <a:p>
            <a:pPr lvl="3" eaLnBrk="1" hangingPunct="1">
              <a:lnSpc>
                <a:spcPct val="85000"/>
              </a:lnSpc>
              <a:spcBef>
                <a:spcPct val="20000"/>
              </a:spcBef>
              <a:buClr>
                <a:srgbClr val="FF1300"/>
              </a:buClr>
              <a:buSzPct val="50000"/>
              <a:buFont typeface="Marlett" pitchFamily="2" charset="2"/>
              <a:buNone/>
            </a:pPr>
            <a:r>
              <a:rPr lang="fr-FR" altLang="fr-FR" sz="1800"/>
              <a:t>Ratio</a:t>
            </a:r>
          </a:p>
          <a:p>
            <a:pPr lvl="3" eaLnBrk="1" hangingPunct="1">
              <a:lnSpc>
                <a:spcPct val="85000"/>
              </a:lnSpc>
              <a:spcBef>
                <a:spcPct val="20000"/>
              </a:spcBef>
              <a:buClr>
                <a:srgbClr val="FF1300"/>
              </a:buClr>
              <a:buSzPct val="50000"/>
              <a:buFont typeface="Marlett" pitchFamily="2" charset="2"/>
              <a:buNone/>
            </a:pPr>
            <a:endParaRPr lang="fr-FR" altLang="fr-FR" sz="1800"/>
          </a:p>
          <a:p>
            <a:pPr lvl="3" eaLnBrk="1" hangingPunct="1">
              <a:lnSpc>
                <a:spcPct val="85000"/>
              </a:lnSpc>
              <a:spcBef>
                <a:spcPct val="20000"/>
              </a:spcBef>
              <a:buClr>
                <a:srgbClr val="FF1300"/>
              </a:buClr>
              <a:buSzPct val="50000"/>
              <a:buFont typeface="Marlett" pitchFamily="2" charset="2"/>
              <a:buNone/>
            </a:pPr>
            <a:r>
              <a:rPr lang="fr-FR" altLang="fr-FR" sz="1800"/>
              <a:t>Compare the ratio value with 2 and -2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graphicFrame>
        <p:nvGraphicFramePr>
          <p:cNvPr id="357379" name="Object 4"/>
          <p:cNvGraphicFramePr>
            <a:graphicFrameLocks noChangeAspect="1"/>
          </p:cNvGraphicFramePr>
          <p:nvPr/>
        </p:nvGraphicFramePr>
        <p:xfrm>
          <a:off x="3708400" y="3284538"/>
          <a:ext cx="2413000" cy="508000"/>
        </p:xfrm>
        <a:graphic>
          <a:graphicData uri="http://schemas.openxmlformats.org/presentationml/2006/ole">
            <mc:AlternateContent xmlns:mc="http://schemas.openxmlformats.org/markup-compatibility/2006">
              <mc:Choice xmlns:v="urn:schemas-microsoft-com:vml" Requires="v">
                <p:oleObj name="Equation" r:id="rId3" imgW="2413000" imgH="508000" progId="Equation.3">
                  <p:embed/>
                </p:oleObj>
              </mc:Choice>
              <mc:Fallback>
                <p:oleObj name="Equation" r:id="rId3" imgW="2413000" imgH="508000" progId="Equation.3">
                  <p:embed/>
                  <p:pic>
                    <p:nvPicPr>
                      <p:cNvPr id="35737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3284538"/>
                        <a:ext cx="24130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7380" name="Object 5"/>
          <p:cNvGraphicFramePr>
            <a:graphicFrameLocks noChangeAspect="1"/>
          </p:cNvGraphicFramePr>
          <p:nvPr/>
        </p:nvGraphicFramePr>
        <p:xfrm>
          <a:off x="3419475" y="5300663"/>
          <a:ext cx="1587500" cy="469900"/>
        </p:xfrm>
        <a:graphic>
          <a:graphicData uri="http://schemas.openxmlformats.org/presentationml/2006/ole">
            <mc:AlternateContent xmlns:mc="http://schemas.openxmlformats.org/markup-compatibility/2006">
              <mc:Choice xmlns:v="urn:schemas-microsoft-com:vml" Requires="v">
                <p:oleObj name="Equation" r:id="rId5" imgW="1587500" imgH="469900" progId="Equation.3">
                  <p:embed/>
                </p:oleObj>
              </mc:Choice>
              <mc:Fallback>
                <p:oleObj name="Equation" r:id="rId5" imgW="1587500" imgH="469900" progId="Equation.3">
                  <p:embed/>
                  <p:pic>
                    <p:nvPicPr>
                      <p:cNvPr id="35738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5300663"/>
                        <a:ext cx="15875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7381" name="Text Box 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6.4 FI strategies : Bond selection</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9427" name="Text Box 4"/>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6.4 FI strategies : Bond selection</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Text Box 2"/>
          <p:cNvSpPr txBox="1">
            <a:spLocks noChangeArrowheads="1"/>
          </p:cNvSpPr>
          <p:nvPr/>
        </p:nvSpPr>
        <p:spPr bwMode="auto">
          <a:xfrm>
            <a:off x="0" y="620713"/>
            <a:ext cx="8986838" cy="442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7. Emerging markets</a:t>
            </a:r>
            <a:endParaRPr lang="fr-FR" altLang="fr-FR" sz="2000"/>
          </a:p>
          <a:p>
            <a:pPr eaLnBrk="1" hangingPunct="1">
              <a:spcBef>
                <a:spcPct val="50000"/>
              </a:spcBef>
            </a:pPr>
            <a:endParaRPr lang="fr-FR" altLang="fr-FR" sz="2000"/>
          </a:p>
          <a:p>
            <a:pPr eaLnBrk="1" hangingPunct="1">
              <a:spcBef>
                <a:spcPct val="50000"/>
              </a:spcBef>
            </a:pPr>
            <a:r>
              <a:rPr lang="fr-FR" altLang="fr-FR" sz="2000"/>
              <a:t>7.1 Overview </a:t>
            </a:r>
          </a:p>
          <a:p>
            <a:pPr eaLnBrk="1" hangingPunct="1">
              <a:spcBef>
                <a:spcPct val="50000"/>
              </a:spcBef>
            </a:pPr>
            <a:endParaRPr lang="fr-FR" altLang="fr-FR" sz="2000"/>
          </a:p>
          <a:p>
            <a:pPr eaLnBrk="1" hangingPunct="1">
              <a:spcBef>
                <a:spcPct val="50000"/>
              </a:spcBef>
            </a:pPr>
            <a:r>
              <a:rPr lang="fr-FR" altLang="fr-FR" sz="2000"/>
              <a:t>7.2 Hard Currency Debt</a:t>
            </a:r>
          </a:p>
          <a:p>
            <a:pPr eaLnBrk="1" hangingPunct="1">
              <a:spcBef>
                <a:spcPct val="50000"/>
              </a:spcBef>
            </a:pPr>
            <a:endParaRPr lang="fr-FR" altLang="fr-FR" sz="2000"/>
          </a:p>
          <a:p>
            <a:pPr eaLnBrk="1" hangingPunct="1">
              <a:spcBef>
                <a:spcPct val="50000"/>
              </a:spcBef>
            </a:pPr>
            <a:r>
              <a:rPr lang="fr-FR" altLang="fr-FR" sz="2000"/>
              <a:t>7.3 Local Currency Debt</a:t>
            </a:r>
          </a:p>
          <a:p>
            <a:pPr eaLnBrk="1" hangingPunct="1">
              <a:spcBef>
                <a:spcPct val="50000"/>
              </a:spcBef>
            </a:pPr>
            <a:endParaRPr lang="fr-FR" altLang="fr-FR" sz="2000"/>
          </a:p>
          <a:p>
            <a:pPr eaLnBrk="1" hangingPunct="1">
              <a:spcBef>
                <a:spcPct val="50000"/>
              </a:spcBef>
            </a:pPr>
            <a:endParaRPr lang="fr-FR" altLang="fr-FR" sz="2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6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066800"/>
            <a:ext cx="7315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p:cNvSpPr>
            <a:spLocks noGrp="1"/>
          </p:cNvSpPr>
          <p:nvPr>
            <p:ph type="ftr" sz="quarter" idx="10"/>
          </p:nvPr>
        </p:nvSpPr>
        <p:spPr/>
        <p:txBody>
          <a:bodyPr/>
          <a:lstStyle/>
          <a:p>
            <a:pPr>
              <a:defRPr/>
            </a:pPr>
            <a:endParaRPr lang="fr-FR"/>
          </a:p>
        </p:txBody>
      </p:sp>
      <p:sp>
        <p:nvSpPr>
          <p:cNvPr id="5" name="Slide header"/>
          <p:cNvSpPr txBox="1">
            <a:spLocks noChangeArrowheads="1"/>
          </p:cNvSpPr>
          <p:nvPr/>
        </p:nvSpPr>
        <p:spPr>
          <a:xfrm>
            <a:off x="-323850" y="336550"/>
            <a:ext cx="5039866" cy="685800"/>
          </a:xfrm>
          <a:prstGeom prst="rect">
            <a:avLst/>
          </a:prstGeom>
        </p:spPr>
        <p:txBody>
          <a:bodyPr bIns="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146" algn="ctr" rtl="0" fontAlgn="base">
              <a:spcBef>
                <a:spcPct val="0"/>
              </a:spcBef>
              <a:spcAft>
                <a:spcPct val="0"/>
              </a:spcAft>
              <a:defRPr sz="4400">
                <a:solidFill>
                  <a:schemeClr val="tx2"/>
                </a:solidFill>
                <a:latin typeface="Times New Roman" pitchFamily="18" charset="0"/>
              </a:defRPr>
            </a:lvl6pPr>
            <a:lvl7pPr marL="914293" algn="ctr" rtl="0" fontAlgn="base">
              <a:spcBef>
                <a:spcPct val="0"/>
              </a:spcBef>
              <a:spcAft>
                <a:spcPct val="0"/>
              </a:spcAft>
              <a:defRPr sz="4400">
                <a:solidFill>
                  <a:schemeClr val="tx2"/>
                </a:solidFill>
                <a:latin typeface="Times New Roman" pitchFamily="18" charset="0"/>
              </a:defRPr>
            </a:lvl7pPr>
            <a:lvl8pPr marL="1371440" algn="ctr" rtl="0" fontAlgn="base">
              <a:spcBef>
                <a:spcPct val="0"/>
              </a:spcBef>
              <a:spcAft>
                <a:spcPct val="0"/>
              </a:spcAft>
              <a:defRPr sz="4400">
                <a:solidFill>
                  <a:schemeClr val="tx2"/>
                </a:solidFill>
                <a:latin typeface="Times New Roman" pitchFamily="18" charset="0"/>
              </a:defRPr>
            </a:lvl8pPr>
            <a:lvl9pPr marL="1828586" algn="ctr" rtl="0" fontAlgn="base">
              <a:spcBef>
                <a:spcPct val="0"/>
              </a:spcBef>
              <a:spcAft>
                <a:spcPct val="0"/>
              </a:spcAft>
              <a:defRPr sz="4400">
                <a:solidFill>
                  <a:schemeClr val="tx2"/>
                </a:solidFill>
                <a:latin typeface="Times New Roman" pitchFamily="18" charset="0"/>
              </a:defRPr>
            </a:lvl9pPr>
          </a:lstStyle>
          <a:p>
            <a:pPr defTabSz="1017588">
              <a:defRPr/>
            </a:pPr>
            <a:r>
              <a:rPr lang="en-US" altLang="fr-FR" sz="3200" kern="0" dirty="0">
                <a:solidFill>
                  <a:srgbClr val="FF0000"/>
                </a:solidFill>
                <a:ea typeface="SimHei" panose="02010609060101010101" pitchFamily="49" charset="-122"/>
              </a:rPr>
              <a:t>7.1 EMD Asset Class</a:t>
            </a:r>
            <a:br>
              <a:rPr lang="en-US" altLang="fr-FR" sz="3200" kern="0" dirty="0">
                <a:solidFill>
                  <a:srgbClr val="626469"/>
                </a:solidFill>
                <a:ea typeface="SimHei" panose="02010609060101010101" pitchFamily="49" charset="-122"/>
              </a:rPr>
            </a:br>
            <a:endParaRPr lang="en-US" altLang="fr-FR" sz="3200" kern="0" dirty="0">
              <a:solidFill>
                <a:srgbClr val="626469"/>
              </a:solidFill>
              <a:ea typeface="SimHei" panose="02010609060101010101" pitchFamily="49"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7" name="Footer Placeholder 1"/>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93750">
              <a:spcBef>
                <a:spcPts val="175"/>
              </a:spcBef>
              <a:buClr>
                <a:schemeClr val="tx2"/>
              </a:buClr>
              <a:buFont typeface="Symbol" panose="05050102010706020507" pitchFamily="18" charset="2"/>
              <a:defRPr sz="14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200025" indent="-200025" defTabSz="793750">
              <a:spcBef>
                <a:spcPts val="175"/>
              </a:spcBef>
              <a:buFont typeface="Symbol" panose="05050102010706020507" pitchFamily="18" charset="2"/>
              <a:buChar char="·"/>
              <a:defRPr sz="14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404813" indent="-204788" defTabSz="793750">
              <a:spcBef>
                <a:spcPts val="175"/>
              </a:spcBef>
              <a:buChar char="–"/>
              <a:defRPr sz="12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604838" indent="-200025" defTabSz="793750">
              <a:spcBef>
                <a:spcPts val="175"/>
              </a:spcBef>
              <a:buChar char="–"/>
              <a:defRPr sz="10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804863" indent="-200025" defTabSz="1027113">
              <a:spcBef>
                <a:spcPts val="175"/>
              </a:spcBef>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12620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17192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1764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26336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a:spcBef>
                <a:spcPct val="0"/>
              </a:spcBef>
              <a:buClrTx/>
              <a:buFontTx/>
              <a:buNone/>
            </a:pPr>
            <a:endParaRPr lang="en-GB" altLang="zh-TW" sz="900">
              <a:solidFill>
                <a:srgbClr val="A5A6A9"/>
              </a:solidFill>
            </a:endParaRPr>
          </a:p>
        </p:txBody>
      </p:sp>
      <p:sp>
        <p:nvSpPr>
          <p:cNvPr id="371773" name="Slide header"/>
          <p:cNvSpPr txBox="1">
            <a:spLocks noChangeArrowheads="1"/>
          </p:cNvSpPr>
          <p:nvPr/>
        </p:nvSpPr>
        <p:spPr bwMode="auto">
          <a:xfrm>
            <a:off x="0" y="130175"/>
            <a:ext cx="457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lstStyle>
            <a:lvl1pPr defTabSz="1017588">
              <a:spcBef>
                <a:spcPts val="175"/>
              </a:spcBef>
              <a:buClr>
                <a:schemeClr val="tx2"/>
              </a:buClr>
              <a:buFont typeface="Symbol" panose="05050102010706020507" pitchFamily="18" charset="2"/>
              <a:defRPr sz="14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200025" indent="-200025" defTabSz="1017588">
              <a:spcBef>
                <a:spcPts val="175"/>
              </a:spcBef>
              <a:buFont typeface="Symbol" panose="05050102010706020507" pitchFamily="18" charset="2"/>
              <a:buChar char="·"/>
              <a:defRPr sz="14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404813" indent="-204788" defTabSz="1017588">
              <a:spcBef>
                <a:spcPts val="175"/>
              </a:spcBef>
              <a:buChar char="–"/>
              <a:defRPr sz="12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604838" indent="-200025" defTabSz="1017588">
              <a:spcBef>
                <a:spcPts val="175"/>
              </a:spcBef>
              <a:buChar char="–"/>
              <a:defRPr sz="10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804863" indent="-200025" defTabSz="1017588">
              <a:spcBef>
                <a:spcPts val="175"/>
              </a:spcBef>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1262063" indent="-200025" defTabSz="1017588"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1719263" indent="-200025" defTabSz="1017588"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176463" indent="-200025" defTabSz="1017588"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2633663" indent="-200025" defTabSz="1017588"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algn="ctr">
              <a:spcBef>
                <a:spcPct val="0"/>
              </a:spcBef>
              <a:buClrTx/>
              <a:buFontTx/>
              <a:buNone/>
            </a:pPr>
            <a:r>
              <a:rPr lang="en-US" altLang="fr-FR" sz="3200" dirty="0">
                <a:solidFill>
                  <a:srgbClr val="FF0000"/>
                </a:solidFill>
              </a:rPr>
              <a:t>7.1 EMD Asset Class</a:t>
            </a:r>
            <a:br>
              <a:rPr lang="en-US" altLang="fr-FR" sz="3200" dirty="0">
                <a:solidFill>
                  <a:srgbClr val="626469"/>
                </a:solidFill>
              </a:rPr>
            </a:br>
            <a:endParaRPr lang="en-US" altLang="fr-FR" sz="3200" dirty="0">
              <a:solidFill>
                <a:srgbClr val="626469"/>
              </a:solidFill>
            </a:endParaRPr>
          </a:p>
        </p:txBody>
      </p:sp>
      <p:pic>
        <p:nvPicPr>
          <p:cNvPr id="3" name="Image 2">
            <a:extLst>
              <a:ext uri="{FF2B5EF4-FFF2-40B4-BE49-F238E27FC236}">
                <a16:creationId xmlns:a16="http://schemas.microsoft.com/office/drawing/2014/main" id="{BE725592-FA9C-1574-1B84-F5D0BC2648EE}"/>
              </a:ext>
            </a:extLst>
          </p:cNvPr>
          <p:cNvPicPr>
            <a:picLocks noChangeAspect="1"/>
          </p:cNvPicPr>
          <p:nvPr/>
        </p:nvPicPr>
        <p:blipFill>
          <a:blip r:embed="rId3"/>
          <a:stretch>
            <a:fillRect/>
          </a:stretch>
        </p:blipFill>
        <p:spPr>
          <a:xfrm>
            <a:off x="899592" y="1347093"/>
            <a:ext cx="7056784" cy="4419053"/>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1.3 Money market instruments</a:t>
            </a:r>
          </a:p>
        </p:txBody>
      </p:sp>
      <p:sp>
        <p:nvSpPr>
          <p:cNvPr id="117763" name="Rectangle 7"/>
          <p:cNvSpPr>
            <a:spLocks noChangeArrowheads="1"/>
          </p:cNvSpPr>
          <p:nvPr/>
        </p:nvSpPr>
        <p:spPr bwMode="auto">
          <a:xfrm>
            <a:off x="152400" y="2293938"/>
            <a:ext cx="5270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b="1">
                <a:solidFill>
                  <a:srgbClr val="000000"/>
                </a:solidFill>
                <a:latin typeface="Arial" panose="020B0604020202020204" pitchFamily="34" charset="0"/>
              </a:rPr>
              <a:t>Issuer</a:t>
            </a:r>
            <a:endParaRPr lang="fr-FR" altLang="fr-FR"/>
          </a:p>
        </p:txBody>
      </p:sp>
      <p:sp>
        <p:nvSpPr>
          <p:cNvPr id="117764" name="Rectangle 8"/>
          <p:cNvSpPr>
            <a:spLocks noChangeArrowheads="1"/>
          </p:cNvSpPr>
          <p:nvPr/>
        </p:nvSpPr>
        <p:spPr bwMode="auto">
          <a:xfrm>
            <a:off x="2743200" y="2293938"/>
            <a:ext cx="8556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b="1">
                <a:solidFill>
                  <a:srgbClr val="000000"/>
                </a:solidFill>
                <a:latin typeface="Arial" panose="020B0604020202020204" pitchFamily="34" charset="0"/>
              </a:rPr>
              <a:t>Securities</a:t>
            </a:r>
            <a:endParaRPr lang="fr-FR" altLang="fr-FR"/>
          </a:p>
        </p:txBody>
      </p:sp>
      <p:sp>
        <p:nvSpPr>
          <p:cNvPr id="117765" name="Rectangle 9"/>
          <p:cNvSpPr>
            <a:spLocks noChangeArrowheads="1"/>
          </p:cNvSpPr>
          <p:nvPr/>
        </p:nvSpPr>
        <p:spPr bwMode="auto">
          <a:xfrm>
            <a:off x="5816600" y="2293938"/>
            <a:ext cx="12938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b="1">
                <a:solidFill>
                  <a:srgbClr val="000000"/>
                </a:solidFill>
                <a:latin typeface="Arial" panose="020B0604020202020204" pitchFamily="34" charset="0"/>
              </a:rPr>
              <a:t>Characteristics</a:t>
            </a:r>
            <a:endParaRPr lang="fr-FR" altLang="fr-FR"/>
          </a:p>
        </p:txBody>
      </p:sp>
      <p:sp>
        <p:nvSpPr>
          <p:cNvPr id="117766" name="Rectangle 10"/>
          <p:cNvSpPr>
            <a:spLocks noChangeArrowheads="1"/>
          </p:cNvSpPr>
          <p:nvPr/>
        </p:nvSpPr>
        <p:spPr bwMode="auto">
          <a:xfrm>
            <a:off x="5816600" y="2533650"/>
            <a:ext cx="13366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Maturity &lt; 1 year</a:t>
            </a:r>
            <a:endParaRPr lang="fr-FR" altLang="fr-FR"/>
          </a:p>
        </p:txBody>
      </p:sp>
      <p:sp>
        <p:nvSpPr>
          <p:cNvPr id="117767" name="Rectangle 11"/>
          <p:cNvSpPr>
            <a:spLocks noChangeArrowheads="1"/>
          </p:cNvSpPr>
          <p:nvPr/>
        </p:nvSpPr>
        <p:spPr bwMode="auto">
          <a:xfrm>
            <a:off x="5816600" y="2768600"/>
            <a:ext cx="121126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Discount basis</a:t>
            </a:r>
            <a:endParaRPr lang="fr-FR" altLang="fr-FR"/>
          </a:p>
        </p:txBody>
      </p:sp>
      <p:sp>
        <p:nvSpPr>
          <p:cNvPr id="117768" name="Rectangle 12"/>
          <p:cNvSpPr>
            <a:spLocks noChangeArrowheads="1"/>
          </p:cNvSpPr>
          <p:nvPr/>
        </p:nvSpPr>
        <p:spPr bwMode="auto">
          <a:xfrm>
            <a:off x="5816600" y="3001963"/>
            <a:ext cx="2495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Maturity between 2 and 5 years</a:t>
            </a:r>
            <a:endParaRPr lang="fr-FR" altLang="fr-FR"/>
          </a:p>
        </p:txBody>
      </p:sp>
      <p:sp>
        <p:nvSpPr>
          <p:cNvPr id="117769" name="Rectangle 15"/>
          <p:cNvSpPr>
            <a:spLocks noChangeArrowheads="1"/>
          </p:cNvSpPr>
          <p:nvPr/>
        </p:nvSpPr>
        <p:spPr bwMode="auto">
          <a:xfrm>
            <a:off x="5816600" y="3703638"/>
            <a:ext cx="1601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Money market basis</a:t>
            </a:r>
            <a:endParaRPr lang="fr-FR" altLang="fr-FR"/>
          </a:p>
        </p:txBody>
      </p:sp>
      <p:sp>
        <p:nvSpPr>
          <p:cNvPr id="117770" name="Rectangle 19"/>
          <p:cNvSpPr>
            <a:spLocks noChangeArrowheads="1"/>
          </p:cNvSpPr>
          <p:nvPr/>
        </p:nvSpPr>
        <p:spPr bwMode="auto">
          <a:xfrm>
            <a:off x="5816600" y="4043363"/>
            <a:ext cx="1287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Maturity &lt;1 year</a:t>
            </a:r>
            <a:endParaRPr lang="fr-FR" altLang="fr-FR"/>
          </a:p>
        </p:txBody>
      </p:sp>
      <p:sp>
        <p:nvSpPr>
          <p:cNvPr id="117771" name="Rectangle 20"/>
          <p:cNvSpPr>
            <a:spLocks noChangeArrowheads="1"/>
          </p:cNvSpPr>
          <p:nvPr/>
        </p:nvSpPr>
        <p:spPr bwMode="auto">
          <a:xfrm>
            <a:off x="152400" y="3575050"/>
            <a:ext cx="7953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Corporate</a:t>
            </a:r>
            <a:endParaRPr lang="fr-FR" altLang="fr-FR"/>
          </a:p>
        </p:txBody>
      </p:sp>
      <p:sp>
        <p:nvSpPr>
          <p:cNvPr id="117772" name="Rectangle 21"/>
          <p:cNvSpPr>
            <a:spLocks noChangeArrowheads="1"/>
          </p:cNvSpPr>
          <p:nvPr/>
        </p:nvSpPr>
        <p:spPr bwMode="auto">
          <a:xfrm>
            <a:off x="2743200" y="3575050"/>
            <a:ext cx="15509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Commercial papers</a:t>
            </a:r>
            <a:endParaRPr lang="fr-FR" altLang="fr-FR"/>
          </a:p>
        </p:txBody>
      </p:sp>
      <p:sp>
        <p:nvSpPr>
          <p:cNvPr id="117773" name="Rectangle 22"/>
          <p:cNvSpPr>
            <a:spLocks noChangeArrowheads="1"/>
          </p:cNvSpPr>
          <p:nvPr/>
        </p:nvSpPr>
        <p:spPr bwMode="auto">
          <a:xfrm>
            <a:off x="152400" y="4043363"/>
            <a:ext cx="1622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Financial Institutions</a:t>
            </a:r>
            <a:endParaRPr lang="fr-FR" altLang="fr-FR"/>
          </a:p>
        </p:txBody>
      </p:sp>
      <p:sp>
        <p:nvSpPr>
          <p:cNvPr id="117774" name="Rectangle 23"/>
          <p:cNvSpPr>
            <a:spLocks noChangeArrowheads="1"/>
          </p:cNvSpPr>
          <p:nvPr/>
        </p:nvSpPr>
        <p:spPr bwMode="auto">
          <a:xfrm>
            <a:off x="2743200" y="4043363"/>
            <a:ext cx="17208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Certificates of deposit</a:t>
            </a:r>
            <a:endParaRPr lang="fr-FR" altLang="fr-FR"/>
          </a:p>
        </p:txBody>
      </p:sp>
      <p:sp>
        <p:nvSpPr>
          <p:cNvPr id="117775" name="Rectangle 24"/>
          <p:cNvSpPr>
            <a:spLocks noChangeArrowheads="1"/>
          </p:cNvSpPr>
          <p:nvPr/>
        </p:nvSpPr>
        <p:spPr bwMode="auto">
          <a:xfrm>
            <a:off x="2743200" y="2640013"/>
            <a:ext cx="50165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T Bills</a:t>
            </a:r>
            <a:endParaRPr lang="fr-FR" altLang="fr-FR"/>
          </a:p>
        </p:txBody>
      </p:sp>
      <p:sp>
        <p:nvSpPr>
          <p:cNvPr id="117776" name="Rectangle 25"/>
          <p:cNvSpPr>
            <a:spLocks noChangeArrowheads="1"/>
          </p:cNvSpPr>
          <p:nvPr/>
        </p:nvSpPr>
        <p:spPr bwMode="auto">
          <a:xfrm>
            <a:off x="2743200" y="3108325"/>
            <a:ext cx="14033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Short-term Bonds</a:t>
            </a:r>
            <a:endParaRPr lang="fr-FR" altLang="fr-FR"/>
          </a:p>
        </p:txBody>
      </p:sp>
      <p:sp>
        <p:nvSpPr>
          <p:cNvPr id="117777" name="Rectangle 26"/>
          <p:cNvSpPr>
            <a:spLocks noChangeArrowheads="1"/>
          </p:cNvSpPr>
          <p:nvPr/>
        </p:nvSpPr>
        <p:spPr bwMode="auto">
          <a:xfrm>
            <a:off x="152400" y="2873375"/>
            <a:ext cx="3778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Govt</a:t>
            </a:r>
            <a:endParaRPr lang="fr-FR" altLang="fr-FR"/>
          </a:p>
        </p:txBody>
      </p:sp>
      <p:sp>
        <p:nvSpPr>
          <p:cNvPr id="117778" name="Line 27"/>
          <p:cNvSpPr>
            <a:spLocks noChangeShapeType="1"/>
          </p:cNvSpPr>
          <p:nvPr/>
        </p:nvSpPr>
        <p:spPr bwMode="auto">
          <a:xfrm>
            <a:off x="107950" y="2274888"/>
            <a:ext cx="1588" cy="25908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117779" name="Rectangle 28"/>
          <p:cNvSpPr>
            <a:spLocks noChangeArrowheads="1"/>
          </p:cNvSpPr>
          <p:nvPr/>
        </p:nvSpPr>
        <p:spPr bwMode="auto">
          <a:xfrm>
            <a:off x="107950" y="2274888"/>
            <a:ext cx="19050" cy="259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117780" name="Line 29"/>
          <p:cNvSpPr>
            <a:spLocks noChangeShapeType="1"/>
          </p:cNvSpPr>
          <p:nvPr/>
        </p:nvSpPr>
        <p:spPr bwMode="auto">
          <a:xfrm>
            <a:off x="2698750" y="2293938"/>
            <a:ext cx="1588" cy="257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117781" name="Rectangle 30"/>
          <p:cNvSpPr>
            <a:spLocks noChangeArrowheads="1"/>
          </p:cNvSpPr>
          <p:nvPr/>
        </p:nvSpPr>
        <p:spPr bwMode="auto">
          <a:xfrm>
            <a:off x="2698750" y="2293938"/>
            <a:ext cx="19050" cy="257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117782" name="Line 31"/>
          <p:cNvSpPr>
            <a:spLocks noChangeShapeType="1"/>
          </p:cNvSpPr>
          <p:nvPr/>
        </p:nvSpPr>
        <p:spPr bwMode="auto">
          <a:xfrm>
            <a:off x="5773738" y="2293938"/>
            <a:ext cx="1587" cy="257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117783" name="Rectangle 32"/>
          <p:cNvSpPr>
            <a:spLocks noChangeArrowheads="1"/>
          </p:cNvSpPr>
          <p:nvPr/>
        </p:nvSpPr>
        <p:spPr bwMode="auto">
          <a:xfrm>
            <a:off x="5773738" y="2293938"/>
            <a:ext cx="17462" cy="257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117784" name="Line 33"/>
          <p:cNvSpPr>
            <a:spLocks noChangeShapeType="1"/>
          </p:cNvSpPr>
          <p:nvPr/>
        </p:nvSpPr>
        <p:spPr bwMode="auto">
          <a:xfrm>
            <a:off x="8978900" y="2293938"/>
            <a:ext cx="1588" cy="257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117785" name="Rectangle 34"/>
          <p:cNvSpPr>
            <a:spLocks noChangeArrowheads="1"/>
          </p:cNvSpPr>
          <p:nvPr/>
        </p:nvSpPr>
        <p:spPr bwMode="auto">
          <a:xfrm>
            <a:off x="8978900" y="2293938"/>
            <a:ext cx="19050" cy="257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117786" name="Line 35"/>
          <p:cNvSpPr>
            <a:spLocks noChangeShapeType="1"/>
          </p:cNvSpPr>
          <p:nvPr/>
        </p:nvSpPr>
        <p:spPr bwMode="auto">
          <a:xfrm>
            <a:off x="127000" y="2274888"/>
            <a:ext cx="88709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117787" name="Rectangle 36"/>
          <p:cNvSpPr>
            <a:spLocks noChangeArrowheads="1"/>
          </p:cNvSpPr>
          <p:nvPr/>
        </p:nvSpPr>
        <p:spPr bwMode="auto">
          <a:xfrm>
            <a:off x="127000" y="2274888"/>
            <a:ext cx="8870950"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117788" name="Line 37"/>
          <p:cNvSpPr>
            <a:spLocks noChangeShapeType="1"/>
          </p:cNvSpPr>
          <p:nvPr/>
        </p:nvSpPr>
        <p:spPr bwMode="auto">
          <a:xfrm>
            <a:off x="127000" y="2508250"/>
            <a:ext cx="88709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117789" name="Rectangle 38"/>
          <p:cNvSpPr>
            <a:spLocks noChangeArrowheads="1"/>
          </p:cNvSpPr>
          <p:nvPr/>
        </p:nvSpPr>
        <p:spPr bwMode="auto">
          <a:xfrm>
            <a:off x="127000" y="2508250"/>
            <a:ext cx="8870950"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117790" name="Line 39"/>
          <p:cNvSpPr>
            <a:spLocks noChangeShapeType="1"/>
          </p:cNvSpPr>
          <p:nvPr/>
        </p:nvSpPr>
        <p:spPr bwMode="auto">
          <a:xfrm>
            <a:off x="2717800" y="2976563"/>
            <a:ext cx="62801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117791" name="Rectangle 40"/>
          <p:cNvSpPr>
            <a:spLocks noChangeArrowheads="1"/>
          </p:cNvSpPr>
          <p:nvPr/>
        </p:nvSpPr>
        <p:spPr bwMode="auto">
          <a:xfrm>
            <a:off x="2717800" y="2976563"/>
            <a:ext cx="6280150"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117792" name="Line 41"/>
          <p:cNvSpPr>
            <a:spLocks noChangeShapeType="1"/>
          </p:cNvSpPr>
          <p:nvPr/>
        </p:nvSpPr>
        <p:spPr bwMode="auto">
          <a:xfrm>
            <a:off x="127000" y="3443288"/>
            <a:ext cx="88709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117793" name="Rectangle 42"/>
          <p:cNvSpPr>
            <a:spLocks noChangeArrowheads="1"/>
          </p:cNvSpPr>
          <p:nvPr/>
        </p:nvSpPr>
        <p:spPr bwMode="auto">
          <a:xfrm>
            <a:off x="127000" y="3443288"/>
            <a:ext cx="8870950"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117794" name="Line 43"/>
          <p:cNvSpPr>
            <a:spLocks noChangeShapeType="1"/>
          </p:cNvSpPr>
          <p:nvPr/>
        </p:nvSpPr>
        <p:spPr bwMode="auto">
          <a:xfrm>
            <a:off x="127000" y="3911600"/>
            <a:ext cx="88709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117795" name="Rectangle 44"/>
          <p:cNvSpPr>
            <a:spLocks noChangeArrowheads="1"/>
          </p:cNvSpPr>
          <p:nvPr/>
        </p:nvSpPr>
        <p:spPr bwMode="auto">
          <a:xfrm>
            <a:off x="127000" y="3911600"/>
            <a:ext cx="8870950"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117796" name="Line 45"/>
          <p:cNvSpPr>
            <a:spLocks noChangeShapeType="1"/>
          </p:cNvSpPr>
          <p:nvPr/>
        </p:nvSpPr>
        <p:spPr bwMode="auto">
          <a:xfrm>
            <a:off x="127000" y="4379913"/>
            <a:ext cx="88709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117797" name="Rectangle 46"/>
          <p:cNvSpPr>
            <a:spLocks noChangeArrowheads="1"/>
          </p:cNvSpPr>
          <p:nvPr/>
        </p:nvSpPr>
        <p:spPr bwMode="auto">
          <a:xfrm>
            <a:off x="127000" y="4379913"/>
            <a:ext cx="8870950"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117798" name="Line 47"/>
          <p:cNvSpPr>
            <a:spLocks noChangeShapeType="1"/>
          </p:cNvSpPr>
          <p:nvPr/>
        </p:nvSpPr>
        <p:spPr bwMode="auto">
          <a:xfrm>
            <a:off x="127000" y="4846638"/>
            <a:ext cx="88709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117799" name="Rectangle 48"/>
          <p:cNvSpPr>
            <a:spLocks noChangeArrowheads="1"/>
          </p:cNvSpPr>
          <p:nvPr/>
        </p:nvSpPr>
        <p:spPr bwMode="auto">
          <a:xfrm>
            <a:off x="127000" y="4846638"/>
            <a:ext cx="8870950"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117800" name="Text Box 6"/>
          <p:cNvSpPr txBox="1">
            <a:spLocks noChangeArrowheads="1"/>
          </p:cNvSpPr>
          <p:nvPr/>
        </p:nvSpPr>
        <p:spPr bwMode="auto">
          <a:xfrm>
            <a:off x="157163" y="5181600"/>
            <a:ext cx="898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2000"/>
              <a:t>Specific case  : Floating Rate Note</a:t>
            </a:r>
          </a:p>
        </p:txBody>
      </p:sp>
      <p:sp>
        <p:nvSpPr>
          <p:cNvPr id="117801" name="Rectangle 49"/>
          <p:cNvSpPr>
            <a:spLocks noChangeArrowheads="1"/>
          </p:cNvSpPr>
          <p:nvPr/>
        </p:nvSpPr>
        <p:spPr bwMode="auto">
          <a:xfrm>
            <a:off x="5867400" y="3505200"/>
            <a:ext cx="13366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Maturity &lt; 1 year</a:t>
            </a:r>
            <a:endParaRPr lang="fr-FR" altLang="fr-F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0157D-CBAF-7F56-F679-1762D2E1309F}"/>
            </a:ext>
          </a:extLst>
        </p:cNvPr>
        <p:cNvGrpSpPr/>
        <p:nvPr/>
      </p:nvGrpSpPr>
      <p:grpSpPr>
        <a:xfrm>
          <a:off x="0" y="0"/>
          <a:ext cx="0" cy="0"/>
          <a:chOff x="0" y="0"/>
          <a:chExt cx="0" cy="0"/>
        </a:xfrm>
      </p:grpSpPr>
      <p:sp>
        <p:nvSpPr>
          <p:cNvPr id="371717" name="Footer Placeholder 1">
            <a:extLst>
              <a:ext uri="{FF2B5EF4-FFF2-40B4-BE49-F238E27FC236}">
                <a16:creationId xmlns:a16="http://schemas.microsoft.com/office/drawing/2014/main" id="{710773AB-676A-CE09-A33A-80A4501A41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93750">
              <a:spcBef>
                <a:spcPts val="175"/>
              </a:spcBef>
              <a:buClr>
                <a:schemeClr val="tx2"/>
              </a:buClr>
              <a:buFont typeface="Symbol" panose="05050102010706020507" pitchFamily="18" charset="2"/>
              <a:defRPr sz="14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200025" indent="-200025" defTabSz="793750">
              <a:spcBef>
                <a:spcPts val="175"/>
              </a:spcBef>
              <a:buFont typeface="Symbol" panose="05050102010706020507" pitchFamily="18" charset="2"/>
              <a:buChar char="·"/>
              <a:defRPr sz="14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404813" indent="-204788" defTabSz="793750">
              <a:spcBef>
                <a:spcPts val="175"/>
              </a:spcBef>
              <a:buChar char="–"/>
              <a:defRPr sz="12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604838" indent="-200025" defTabSz="793750">
              <a:spcBef>
                <a:spcPts val="175"/>
              </a:spcBef>
              <a:buChar char="–"/>
              <a:defRPr sz="10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804863" indent="-200025" defTabSz="1027113">
              <a:spcBef>
                <a:spcPts val="175"/>
              </a:spcBef>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12620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17192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1764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26336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a:spcBef>
                <a:spcPct val="0"/>
              </a:spcBef>
              <a:buClrTx/>
              <a:buFontTx/>
              <a:buNone/>
            </a:pPr>
            <a:endParaRPr lang="en-GB" altLang="zh-TW" sz="900">
              <a:solidFill>
                <a:srgbClr val="A5A6A9"/>
              </a:solidFill>
            </a:endParaRPr>
          </a:p>
        </p:txBody>
      </p:sp>
      <p:sp>
        <p:nvSpPr>
          <p:cNvPr id="371773" name="Slide header">
            <a:extLst>
              <a:ext uri="{FF2B5EF4-FFF2-40B4-BE49-F238E27FC236}">
                <a16:creationId xmlns:a16="http://schemas.microsoft.com/office/drawing/2014/main" id="{DE0105D4-3BE8-E0EE-3670-6387DBD9AC30}"/>
              </a:ext>
            </a:extLst>
          </p:cNvPr>
          <p:cNvSpPr txBox="1">
            <a:spLocks noChangeArrowheads="1"/>
          </p:cNvSpPr>
          <p:nvPr/>
        </p:nvSpPr>
        <p:spPr bwMode="auto">
          <a:xfrm>
            <a:off x="0" y="130175"/>
            <a:ext cx="457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lstStyle>
            <a:lvl1pPr defTabSz="1017588">
              <a:spcBef>
                <a:spcPts val="175"/>
              </a:spcBef>
              <a:buClr>
                <a:schemeClr val="tx2"/>
              </a:buClr>
              <a:buFont typeface="Symbol" panose="05050102010706020507" pitchFamily="18" charset="2"/>
              <a:defRPr sz="14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200025" indent="-200025" defTabSz="1017588">
              <a:spcBef>
                <a:spcPts val="175"/>
              </a:spcBef>
              <a:buFont typeface="Symbol" panose="05050102010706020507" pitchFamily="18" charset="2"/>
              <a:buChar char="·"/>
              <a:defRPr sz="14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404813" indent="-204788" defTabSz="1017588">
              <a:spcBef>
                <a:spcPts val="175"/>
              </a:spcBef>
              <a:buChar char="–"/>
              <a:defRPr sz="12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604838" indent="-200025" defTabSz="1017588">
              <a:spcBef>
                <a:spcPts val="175"/>
              </a:spcBef>
              <a:buChar char="–"/>
              <a:defRPr sz="10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804863" indent="-200025" defTabSz="1017588">
              <a:spcBef>
                <a:spcPts val="175"/>
              </a:spcBef>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1262063" indent="-200025" defTabSz="1017588"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1719263" indent="-200025" defTabSz="1017588"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176463" indent="-200025" defTabSz="1017588"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2633663" indent="-200025" defTabSz="1017588"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algn="ctr">
              <a:spcBef>
                <a:spcPct val="0"/>
              </a:spcBef>
              <a:buClrTx/>
              <a:buFontTx/>
              <a:buNone/>
            </a:pPr>
            <a:r>
              <a:rPr lang="en-US" altLang="fr-FR" sz="3200" dirty="0">
                <a:solidFill>
                  <a:srgbClr val="FF0000"/>
                </a:solidFill>
              </a:rPr>
              <a:t>7.1 EMD Asset Class</a:t>
            </a:r>
            <a:br>
              <a:rPr lang="en-US" altLang="fr-FR" sz="3200" dirty="0">
                <a:solidFill>
                  <a:srgbClr val="626469"/>
                </a:solidFill>
              </a:rPr>
            </a:br>
            <a:endParaRPr lang="en-US" altLang="fr-FR" sz="3200" dirty="0">
              <a:solidFill>
                <a:srgbClr val="626469"/>
              </a:solidFill>
            </a:endParaRPr>
          </a:p>
        </p:txBody>
      </p:sp>
      <p:pic>
        <p:nvPicPr>
          <p:cNvPr id="5" name="Image 4">
            <a:extLst>
              <a:ext uri="{FF2B5EF4-FFF2-40B4-BE49-F238E27FC236}">
                <a16:creationId xmlns:a16="http://schemas.microsoft.com/office/drawing/2014/main" id="{342C5C0D-7D0B-EF03-CA0C-7AFC4BA23CAD}"/>
              </a:ext>
            </a:extLst>
          </p:cNvPr>
          <p:cNvPicPr>
            <a:picLocks noChangeAspect="1"/>
          </p:cNvPicPr>
          <p:nvPr/>
        </p:nvPicPr>
        <p:blipFill>
          <a:blip r:embed="rId3"/>
          <a:stretch>
            <a:fillRect/>
          </a:stretch>
        </p:blipFill>
        <p:spPr>
          <a:xfrm>
            <a:off x="755576" y="1484784"/>
            <a:ext cx="7704856" cy="4176464"/>
          </a:xfrm>
          <a:prstGeom prst="rect">
            <a:avLst/>
          </a:prstGeom>
        </p:spPr>
      </p:pic>
    </p:spTree>
    <p:extLst>
      <p:ext uri="{BB962C8B-B14F-4D97-AF65-F5344CB8AC3E}">
        <p14:creationId xmlns:p14="http://schemas.microsoft.com/office/powerpoint/2010/main" val="789999719"/>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header"/>
          <p:cNvSpPr>
            <a:spLocks noGrp="1"/>
          </p:cNvSpPr>
          <p:nvPr>
            <p:ph type="title"/>
          </p:nvPr>
        </p:nvSpPr>
        <p:spPr>
          <a:xfrm>
            <a:off x="519113" y="128588"/>
            <a:ext cx="8121650" cy="685800"/>
          </a:xfrm>
        </p:spPr>
        <p:txBody>
          <a:bodyPr bIns="0"/>
          <a:lstStyle/>
          <a:p>
            <a:r>
              <a:rPr altLang="fr-FR" sz="3200" b="0">
                <a:solidFill>
                  <a:srgbClr val="FF0000"/>
                </a:solidFill>
                <a:ea typeface="SimHei" panose="02010609060101010101" pitchFamily="49" charset="-122"/>
              </a:rPr>
              <a:t>7.1 Asset class returns  </a:t>
            </a:r>
            <a:br>
              <a:rPr altLang="fr-FR" sz="3200" b="0">
                <a:solidFill>
                  <a:srgbClr val="FF0000"/>
                </a:solidFill>
                <a:ea typeface="SimHei" panose="02010609060101010101" pitchFamily="49" charset="-122"/>
              </a:rPr>
            </a:br>
            <a:endParaRPr altLang="fr-FR" sz="3200" b="0">
              <a:solidFill>
                <a:srgbClr val="FF0000"/>
              </a:solidFill>
              <a:ea typeface="SimHei" panose="02010609060101010101" pitchFamily="49" charset="-122"/>
            </a:endParaRPr>
          </a:p>
        </p:txBody>
      </p:sp>
      <p:sp>
        <p:nvSpPr>
          <p:cNvPr id="373763" name="Footer Placeholder 4"/>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93750">
              <a:spcBef>
                <a:spcPts val="175"/>
              </a:spcBef>
              <a:buClr>
                <a:schemeClr val="tx2"/>
              </a:buClr>
              <a:buFont typeface="Symbol" panose="05050102010706020507" pitchFamily="18" charset="2"/>
              <a:defRPr sz="14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200025" indent="-200025" defTabSz="793750">
              <a:spcBef>
                <a:spcPts val="175"/>
              </a:spcBef>
              <a:buFont typeface="Symbol" panose="05050102010706020507" pitchFamily="18" charset="2"/>
              <a:buChar char="·"/>
              <a:defRPr sz="14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404813" indent="-204788" defTabSz="793750">
              <a:spcBef>
                <a:spcPts val="175"/>
              </a:spcBef>
              <a:buChar char="–"/>
              <a:defRPr sz="12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604838" indent="-200025" defTabSz="793750">
              <a:spcBef>
                <a:spcPts val="175"/>
              </a:spcBef>
              <a:buChar char="–"/>
              <a:defRPr sz="10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804863" indent="-200025" defTabSz="1027113">
              <a:spcBef>
                <a:spcPts val="175"/>
              </a:spcBef>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12620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17192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1764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26336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a:spcBef>
                <a:spcPct val="0"/>
              </a:spcBef>
              <a:buClrTx/>
              <a:buFontTx/>
              <a:buNone/>
            </a:pPr>
            <a:endParaRPr lang="en-US" altLang="zh-TW" sz="900">
              <a:solidFill>
                <a:srgbClr val="A5A6A9"/>
              </a:solidFill>
            </a:endParaRPr>
          </a:p>
        </p:txBody>
      </p:sp>
      <p:sp>
        <p:nvSpPr>
          <p:cNvPr id="373764" name="Can be deleted" hidden="1"/>
          <p:cNvSpPr>
            <a:spLocks noGrp="1"/>
          </p:cNvSpPr>
          <p:nvPr>
            <p:ph idx="4294967295"/>
          </p:nvPr>
        </p:nvSpPr>
        <p:spPr>
          <a:xfrm>
            <a:off x="3267075" y="1509713"/>
            <a:ext cx="5741988" cy="3698875"/>
          </a:xfrm>
        </p:spPr>
        <p:txBody>
          <a:bodyPr/>
          <a:lstStyle/>
          <a:p>
            <a:pPr>
              <a:buClr>
                <a:srgbClr val="FF0000"/>
              </a:buClr>
            </a:pPr>
            <a:r>
              <a:rPr lang="en-US">
                <a:solidFill>
                  <a:srgbClr val="000000"/>
                </a:solidFill>
                <a:ea typeface="SimHei" panose="02010609060101010101" pitchFamily="49" charset="-122"/>
              </a:rPr>
              <a:t>Risk/return asset class profile over the past 10 years</a:t>
            </a:r>
          </a:p>
          <a:p>
            <a:pPr>
              <a:buClr>
                <a:srgbClr val="FF0000"/>
              </a:buClr>
            </a:pPr>
            <a:endParaRPr lang="en-US">
              <a:ea typeface="SimHei" panose="02010609060101010101" pitchFamily="49" charset="-122"/>
            </a:endParaRPr>
          </a:p>
        </p:txBody>
      </p:sp>
      <p:sp>
        <p:nvSpPr>
          <p:cNvPr id="373766" name="6"/>
          <p:cNvSpPr txBox="1">
            <a:spLocks noChangeArrowheads="1"/>
          </p:cNvSpPr>
          <p:nvPr/>
        </p:nvSpPr>
        <p:spPr bwMode="auto">
          <a:xfrm>
            <a:off x="611188" y="628650"/>
            <a:ext cx="7883525" cy="2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altLang="fr-FR" sz="2100" dirty="0">
                <a:solidFill>
                  <a:srgbClr val="000000"/>
                </a:solidFill>
                <a:latin typeface="Arial" panose="020B0604020202020204" pitchFamily="34" charset="0"/>
                <a:ea typeface="SimHei" panose="02010609060101010101" pitchFamily="49" charset="-122"/>
              </a:rPr>
              <a:t>Risk/return asset class profile over the past 20 years  (in USD)</a:t>
            </a:r>
          </a:p>
          <a:p>
            <a:endParaRPr lang="en-US" altLang="fr-FR" sz="700" dirty="0">
              <a:solidFill>
                <a:srgbClr val="595959"/>
              </a:solidFill>
              <a:latin typeface="Arial" panose="020B0604020202020204" pitchFamily="34" charset="0"/>
              <a:ea typeface="SimHei" panose="02010609060101010101" pitchFamily="49" charset="-122"/>
            </a:endParaRPr>
          </a:p>
        </p:txBody>
      </p:sp>
      <p:pic>
        <p:nvPicPr>
          <p:cNvPr id="3" name="Image 2">
            <a:extLst>
              <a:ext uri="{FF2B5EF4-FFF2-40B4-BE49-F238E27FC236}">
                <a16:creationId xmlns:a16="http://schemas.microsoft.com/office/drawing/2014/main" id="{DFE21F1A-D5F1-2D2D-5550-38071A41BEC6}"/>
              </a:ext>
            </a:extLst>
          </p:cNvPr>
          <p:cNvPicPr>
            <a:picLocks noChangeAspect="1"/>
          </p:cNvPicPr>
          <p:nvPr/>
        </p:nvPicPr>
        <p:blipFill>
          <a:blip r:embed="rId3"/>
          <a:stretch>
            <a:fillRect/>
          </a:stretch>
        </p:blipFill>
        <p:spPr>
          <a:xfrm>
            <a:off x="755576" y="1556792"/>
            <a:ext cx="7416824" cy="3600400"/>
          </a:xfrm>
          <a:prstGeom prst="rect">
            <a:avLst/>
          </a:prstGeom>
        </p:spPr>
      </p:pic>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25C28-920D-9C1F-908E-3D3F7C81D672}"/>
            </a:ext>
          </a:extLst>
        </p:cNvPr>
        <p:cNvGrpSpPr/>
        <p:nvPr/>
      </p:nvGrpSpPr>
      <p:grpSpPr>
        <a:xfrm>
          <a:off x="0" y="0"/>
          <a:ext cx="0" cy="0"/>
          <a:chOff x="0" y="0"/>
          <a:chExt cx="0" cy="0"/>
        </a:xfrm>
      </p:grpSpPr>
      <p:sp>
        <p:nvSpPr>
          <p:cNvPr id="373762" name="Slide header">
            <a:extLst>
              <a:ext uri="{FF2B5EF4-FFF2-40B4-BE49-F238E27FC236}">
                <a16:creationId xmlns:a16="http://schemas.microsoft.com/office/drawing/2014/main" id="{8B73F0CA-3CC3-687C-729A-7E933E75C39E}"/>
              </a:ext>
            </a:extLst>
          </p:cNvPr>
          <p:cNvSpPr>
            <a:spLocks noGrp="1"/>
          </p:cNvSpPr>
          <p:nvPr>
            <p:ph type="title"/>
          </p:nvPr>
        </p:nvSpPr>
        <p:spPr>
          <a:xfrm>
            <a:off x="519113" y="128588"/>
            <a:ext cx="8121650" cy="685800"/>
          </a:xfrm>
        </p:spPr>
        <p:txBody>
          <a:bodyPr bIns="0"/>
          <a:lstStyle/>
          <a:p>
            <a:r>
              <a:rPr altLang="fr-FR" sz="3200" b="0">
                <a:solidFill>
                  <a:srgbClr val="FF0000"/>
                </a:solidFill>
                <a:ea typeface="SimHei" panose="02010609060101010101" pitchFamily="49" charset="-122"/>
              </a:rPr>
              <a:t>7.1 Asset class returns  </a:t>
            </a:r>
            <a:br>
              <a:rPr altLang="fr-FR" sz="3200" b="0">
                <a:solidFill>
                  <a:srgbClr val="FF0000"/>
                </a:solidFill>
                <a:ea typeface="SimHei" panose="02010609060101010101" pitchFamily="49" charset="-122"/>
              </a:rPr>
            </a:br>
            <a:endParaRPr altLang="fr-FR" sz="3200" b="0">
              <a:solidFill>
                <a:srgbClr val="FF0000"/>
              </a:solidFill>
              <a:ea typeface="SimHei" panose="02010609060101010101" pitchFamily="49" charset="-122"/>
            </a:endParaRPr>
          </a:p>
        </p:txBody>
      </p:sp>
      <p:sp>
        <p:nvSpPr>
          <p:cNvPr id="373763" name="Footer Placeholder 4">
            <a:extLst>
              <a:ext uri="{FF2B5EF4-FFF2-40B4-BE49-F238E27FC236}">
                <a16:creationId xmlns:a16="http://schemas.microsoft.com/office/drawing/2014/main" id="{D8C4F8A3-F446-029E-2042-67EE84013E2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93750">
              <a:spcBef>
                <a:spcPts val="175"/>
              </a:spcBef>
              <a:buClr>
                <a:schemeClr val="tx2"/>
              </a:buClr>
              <a:buFont typeface="Symbol" panose="05050102010706020507" pitchFamily="18" charset="2"/>
              <a:defRPr sz="14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200025" indent="-200025" defTabSz="793750">
              <a:spcBef>
                <a:spcPts val="175"/>
              </a:spcBef>
              <a:buFont typeface="Symbol" panose="05050102010706020507" pitchFamily="18" charset="2"/>
              <a:buChar char="·"/>
              <a:defRPr sz="14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404813" indent="-204788" defTabSz="793750">
              <a:spcBef>
                <a:spcPts val="175"/>
              </a:spcBef>
              <a:buChar char="–"/>
              <a:defRPr sz="12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604838" indent="-200025" defTabSz="793750">
              <a:spcBef>
                <a:spcPts val="175"/>
              </a:spcBef>
              <a:buChar char="–"/>
              <a:defRPr sz="10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804863" indent="-200025" defTabSz="1027113">
              <a:spcBef>
                <a:spcPts val="175"/>
              </a:spcBef>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12620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17192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1764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26336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a:spcBef>
                <a:spcPct val="0"/>
              </a:spcBef>
              <a:buClrTx/>
              <a:buFontTx/>
              <a:buNone/>
            </a:pPr>
            <a:endParaRPr lang="en-US" altLang="zh-TW" sz="900">
              <a:solidFill>
                <a:srgbClr val="A5A6A9"/>
              </a:solidFill>
            </a:endParaRPr>
          </a:p>
        </p:txBody>
      </p:sp>
      <p:sp>
        <p:nvSpPr>
          <p:cNvPr id="373764" name="Can be deleted" hidden="1">
            <a:extLst>
              <a:ext uri="{FF2B5EF4-FFF2-40B4-BE49-F238E27FC236}">
                <a16:creationId xmlns:a16="http://schemas.microsoft.com/office/drawing/2014/main" id="{18E5E8CC-BDAC-5263-9F91-4A5A3AC8D468}"/>
              </a:ext>
            </a:extLst>
          </p:cNvPr>
          <p:cNvSpPr>
            <a:spLocks noGrp="1"/>
          </p:cNvSpPr>
          <p:nvPr>
            <p:ph idx="4294967295"/>
          </p:nvPr>
        </p:nvSpPr>
        <p:spPr>
          <a:xfrm>
            <a:off x="3267075" y="1509713"/>
            <a:ext cx="5741988" cy="3698875"/>
          </a:xfrm>
        </p:spPr>
        <p:txBody>
          <a:bodyPr/>
          <a:lstStyle/>
          <a:p>
            <a:pPr>
              <a:buClr>
                <a:srgbClr val="FF0000"/>
              </a:buClr>
            </a:pPr>
            <a:r>
              <a:rPr lang="en-US">
                <a:solidFill>
                  <a:srgbClr val="000000"/>
                </a:solidFill>
                <a:ea typeface="SimHei" panose="02010609060101010101" pitchFamily="49" charset="-122"/>
              </a:rPr>
              <a:t>Risk/return asset class profile over the past 10 years</a:t>
            </a:r>
          </a:p>
          <a:p>
            <a:pPr>
              <a:buClr>
                <a:srgbClr val="FF0000"/>
              </a:buClr>
            </a:pPr>
            <a:endParaRPr lang="en-US">
              <a:ea typeface="SimHei" panose="02010609060101010101" pitchFamily="49" charset="-122"/>
            </a:endParaRPr>
          </a:p>
        </p:txBody>
      </p:sp>
      <p:sp>
        <p:nvSpPr>
          <p:cNvPr id="373766" name="6">
            <a:extLst>
              <a:ext uri="{FF2B5EF4-FFF2-40B4-BE49-F238E27FC236}">
                <a16:creationId xmlns:a16="http://schemas.microsoft.com/office/drawing/2014/main" id="{3114F5AC-E03E-37E1-48AE-F0B4B870F34F}"/>
              </a:ext>
            </a:extLst>
          </p:cNvPr>
          <p:cNvSpPr txBox="1">
            <a:spLocks noChangeArrowheads="1"/>
          </p:cNvSpPr>
          <p:nvPr/>
        </p:nvSpPr>
        <p:spPr bwMode="auto">
          <a:xfrm>
            <a:off x="611188" y="628650"/>
            <a:ext cx="7883525" cy="2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altLang="fr-FR" sz="2100" dirty="0">
                <a:solidFill>
                  <a:srgbClr val="000000"/>
                </a:solidFill>
                <a:latin typeface="Arial" panose="020B0604020202020204" pitchFamily="34" charset="0"/>
                <a:ea typeface="SimHei" panose="02010609060101010101" pitchFamily="49" charset="-122"/>
              </a:rPr>
              <a:t>Drivers of return for EMD Local Debt</a:t>
            </a:r>
          </a:p>
          <a:p>
            <a:endParaRPr lang="en-US" altLang="fr-FR" sz="700" dirty="0">
              <a:solidFill>
                <a:srgbClr val="595959"/>
              </a:solidFill>
              <a:latin typeface="Arial" panose="020B0604020202020204" pitchFamily="34" charset="0"/>
              <a:ea typeface="SimHei" panose="02010609060101010101" pitchFamily="49" charset="-122"/>
            </a:endParaRPr>
          </a:p>
        </p:txBody>
      </p:sp>
      <p:pic>
        <p:nvPicPr>
          <p:cNvPr id="5" name="Image 4">
            <a:extLst>
              <a:ext uri="{FF2B5EF4-FFF2-40B4-BE49-F238E27FC236}">
                <a16:creationId xmlns:a16="http://schemas.microsoft.com/office/drawing/2014/main" id="{658D3B86-E9FB-934B-CEC6-A021817764A7}"/>
              </a:ext>
            </a:extLst>
          </p:cNvPr>
          <p:cNvPicPr>
            <a:picLocks noChangeAspect="1"/>
          </p:cNvPicPr>
          <p:nvPr/>
        </p:nvPicPr>
        <p:blipFill>
          <a:blip r:embed="rId3"/>
          <a:stretch>
            <a:fillRect/>
          </a:stretch>
        </p:blipFill>
        <p:spPr>
          <a:xfrm>
            <a:off x="1331640" y="1484784"/>
            <a:ext cx="6480720" cy="4176464"/>
          </a:xfrm>
          <a:prstGeom prst="rect">
            <a:avLst/>
          </a:prstGeom>
        </p:spPr>
      </p:pic>
    </p:spTree>
    <p:extLst>
      <p:ext uri="{BB962C8B-B14F-4D97-AF65-F5344CB8AC3E}">
        <p14:creationId xmlns:p14="http://schemas.microsoft.com/office/powerpoint/2010/main" val="490538584"/>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header"/>
          <p:cNvSpPr>
            <a:spLocks noGrp="1"/>
          </p:cNvSpPr>
          <p:nvPr>
            <p:ph type="title"/>
          </p:nvPr>
        </p:nvSpPr>
        <p:spPr>
          <a:xfrm>
            <a:off x="633413" y="254000"/>
            <a:ext cx="7881937" cy="685800"/>
          </a:xfrm>
        </p:spPr>
        <p:txBody>
          <a:bodyPr bIns="0"/>
          <a:lstStyle/>
          <a:p>
            <a:r>
              <a:rPr altLang="fr-FR" sz="3200" b="0">
                <a:solidFill>
                  <a:srgbClr val="FF0000"/>
                </a:solidFill>
                <a:ea typeface="SimHei" panose="02010609060101010101" pitchFamily="49" charset="-122"/>
              </a:rPr>
              <a:t>7.1 Asset class correlations  </a:t>
            </a:r>
            <a:br>
              <a:rPr altLang="fr-FR" b="0">
                <a:solidFill>
                  <a:srgbClr val="454E55"/>
                </a:solidFill>
                <a:ea typeface="SimHei" panose="02010609060101010101" pitchFamily="49" charset="-122"/>
              </a:rPr>
            </a:br>
            <a:endParaRPr altLang="fr-FR" b="0">
              <a:solidFill>
                <a:srgbClr val="454E55"/>
              </a:solidFill>
              <a:ea typeface="SimHei" panose="02010609060101010101" pitchFamily="49" charset="-122"/>
            </a:endParaRPr>
          </a:p>
        </p:txBody>
      </p:sp>
      <p:sp>
        <p:nvSpPr>
          <p:cNvPr id="375811" name="Footnote"/>
          <p:cNvSpPr txBox="1">
            <a:spLocks noChangeArrowheads="1"/>
          </p:cNvSpPr>
          <p:nvPr/>
        </p:nvSpPr>
        <p:spPr bwMode="auto">
          <a:xfrm>
            <a:off x="638175" y="5641975"/>
            <a:ext cx="7880350"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defTabSz="1017588">
              <a:defRPr sz="2400">
                <a:solidFill>
                  <a:schemeClr val="tx1"/>
                </a:solidFill>
                <a:latin typeface="Times New Roman" panose="02020603050405020304" pitchFamily="18" charset="0"/>
              </a:defRPr>
            </a:lvl1pPr>
            <a:lvl2pPr marL="742950" indent="-285750" defTabSz="1017588">
              <a:defRPr sz="2400">
                <a:solidFill>
                  <a:schemeClr val="tx1"/>
                </a:solidFill>
                <a:latin typeface="Times New Roman" panose="02020603050405020304" pitchFamily="18" charset="0"/>
              </a:defRPr>
            </a:lvl2pPr>
            <a:lvl3pPr marL="1143000" indent="-228600" defTabSz="1017588">
              <a:defRPr sz="2400">
                <a:solidFill>
                  <a:schemeClr val="tx1"/>
                </a:solidFill>
                <a:latin typeface="Times New Roman" panose="02020603050405020304" pitchFamily="18" charset="0"/>
              </a:defRPr>
            </a:lvl3pPr>
            <a:lvl4pPr marL="1600200" indent="-228600" defTabSz="1017588">
              <a:defRPr sz="2400">
                <a:solidFill>
                  <a:schemeClr val="tx1"/>
                </a:solidFill>
                <a:latin typeface="Times New Roman" panose="02020603050405020304" pitchFamily="18" charset="0"/>
              </a:defRPr>
            </a:lvl4pPr>
            <a:lvl5pPr marL="2057400" indent="-228600" defTabSz="1017588">
              <a:defRPr sz="2400">
                <a:solidFill>
                  <a:schemeClr val="tx1"/>
                </a:solidFill>
                <a:latin typeface="Times New Roman" panose="02020603050405020304" pitchFamily="18" charset="0"/>
              </a:defRPr>
            </a:lvl5pPr>
            <a:lvl6pPr marL="2514600" indent="-228600" defTabSz="10175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0175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0175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017588"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fr-FR" sz="600">
              <a:solidFill>
                <a:srgbClr val="000000"/>
              </a:solidFill>
              <a:latin typeface="Arial" panose="020B0604020202020204" pitchFamily="34" charset="0"/>
              <a:ea typeface="SimHei" panose="02010609060101010101" pitchFamily="49" charset="-122"/>
            </a:endParaRPr>
          </a:p>
          <a:p>
            <a:pPr eaLnBrk="1" hangingPunct="1">
              <a:buFont typeface="Arial" panose="020B0604020202020204" pitchFamily="34" charset="0"/>
              <a:buAutoNum type="arabicPeriod"/>
            </a:pPr>
            <a:r>
              <a:rPr lang="en-US" altLang="fr-FR" sz="600">
                <a:solidFill>
                  <a:srgbClr val="000000"/>
                </a:solidFill>
                <a:latin typeface="Arial" panose="020B0604020202020204" pitchFamily="34" charset="0"/>
                <a:ea typeface="SimHei" panose="02010609060101010101" pitchFamily="49" charset="-122"/>
              </a:rPr>
              <a:t>The US Treasury returns represent the JPM GBI US Country Index.</a:t>
            </a:r>
          </a:p>
          <a:p>
            <a:pPr eaLnBrk="1" hangingPunct="1"/>
            <a:r>
              <a:rPr lang="en-US" altLang="fr-FR" sz="600">
                <a:solidFill>
                  <a:srgbClr val="000000"/>
                </a:solidFill>
                <a:latin typeface="Arial" panose="020B0604020202020204" pitchFamily="34" charset="0"/>
                <a:ea typeface="SimHei" panose="02010609060101010101" pitchFamily="49" charset="-122"/>
              </a:rPr>
              <a:t>Source: JP Morgan. Data as of 30 September 2017. Correlations of month returns beginning January 2004. </a:t>
            </a:r>
            <a:r>
              <a:rPr lang="en-GB" altLang="fr-FR" sz="600">
                <a:solidFill>
                  <a:srgbClr val="000000"/>
                </a:solidFill>
                <a:latin typeface="Arial" panose="020B0604020202020204" pitchFamily="34" charset="0"/>
              </a:rPr>
              <a:t>Past performance is no guarantee of future results</a:t>
            </a:r>
            <a:r>
              <a:rPr lang="en-US" altLang="fr-FR" sz="600">
                <a:solidFill>
                  <a:srgbClr val="000000"/>
                </a:solidFill>
                <a:latin typeface="Arial" panose="020B0604020202020204" pitchFamily="34" charset="0"/>
                <a:ea typeface="SimHei" panose="02010609060101010101" pitchFamily="49" charset="-122"/>
              </a:rPr>
              <a:t>. </a:t>
            </a:r>
            <a:r>
              <a:rPr lang="en-US" altLang="fr-FR" sz="600">
                <a:solidFill>
                  <a:srgbClr val="000000"/>
                </a:solidFill>
                <a:latin typeface="Arial" panose="020B0604020202020204" pitchFamily="34" charset="0"/>
              </a:rPr>
              <a:t>Indexes returns assume reinvestment of all distributions and not reflect fees or expenses. You cannot invest directly in an index. </a:t>
            </a:r>
            <a:r>
              <a:rPr lang="en-US" altLang="fr-FR" sz="600">
                <a:solidFill>
                  <a:srgbClr val="000000"/>
                </a:solidFill>
                <a:latin typeface="Arial" panose="020B0604020202020204" pitchFamily="34" charset="0"/>
                <a:ea typeface="SimHei" panose="02010609060101010101" pitchFamily="49" charset="-122"/>
              </a:rPr>
              <a:t>For index descriptions, please see disclosure at end of this presentation.</a:t>
            </a:r>
          </a:p>
        </p:txBody>
      </p:sp>
      <p:sp>
        <p:nvSpPr>
          <p:cNvPr id="375922" name="Footer Placeholder 1"/>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93750">
              <a:spcBef>
                <a:spcPts val="175"/>
              </a:spcBef>
              <a:buClr>
                <a:schemeClr val="tx2"/>
              </a:buClr>
              <a:buFont typeface="Symbol" panose="05050102010706020507" pitchFamily="18" charset="2"/>
              <a:defRPr sz="14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200025" indent="-200025" defTabSz="793750">
              <a:spcBef>
                <a:spcPts val="175"/>
              </a:spcBef>
              <a:buFont typeface="Symbol" panose="05050102010706020507" pitchFamily="18" charset="2"/>
              <a:buChar char="·"/>
              <a:defRPr sz="14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404813" indent="-204788" defTabSz="793750">
              <a:spcBef>
                <a:spcPts val="175"/>
              </a:spcBef>
              <a:buChar char="–"/>
              <a:defRPr sz="12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604838" indent="-200025" defTabSz="793750">
              <a:spcBef>
                <a:spcPts val="175"/>
              </a:spcBef>
              <a:buChar char="–"/>
              <a:defRPr sz="10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804863" indent="-200025" defTabSz="1027113">
              <a:spcBef>
                <a:spcPts val="175"/>
              </a:spcBef>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12620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17192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1764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2633663" indent="-200025" defTabSz="1027113" eaLnBrk="0" fontAlgn="base" hangingPunct="0">
              <a:spcBef>
                <a:spcPts val="175"/>
              </a:spcBef>
              <a:spcAft>
                <a:spcPct val="0"/>
              </a:spcAft>
              <a:buFont typeface="Times New Roman" panose="02020603050405020304" pitchFamily="18" charset="0"/>
              <a:buChar char="–"/>
              <a:defRPr sz="8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a:spcBef>
                <a:spcPct val="0"/>
              </a:spcBef>
              <a:buClrTx/>
              <a:buFontTx/>
              <a:buNone/>
            </a:pPr>
            <a:endParaRPr lang="en-GB" altLang="zh-TW" sz="900">
              <a:solidFill>
                <a:srgbClr val="A5A6A9"/>
              </a:solidFill>
            </a:endParaRPr>
          </a:p>
        </p:txBody>
      </p:sp>
      <p:pic>
        <p:nvPicPr>
          <p:cNvPr id="3" name="Image 2">
            <a:extLst>
              <a:ext uri="{FF2B5EF4-FFF2-40B4-BE49-F238E27FC236}">
                <a16:creationId xmlns:a16="http://schemas.microsoft.com/office/drawing/2014/main" id="{E40F4149-4889-32D8-BED3-ECA265C3753E}"/>
              </a:ext>
            </a:extLst>
          </p:cNvPr>
          <p:cNvPicPr>
            <a:picLocks noChangeAspect="1"/>
          </p:cNvPicPr>
          <p:nvPr/>
        </p:nvPicPr>
        <p:blipFill>
          <a:blip r:embed="rId3"/>
          <a:stretch>
            <a:fillRect/>
          </a:stretch>
        </p:blipFill>
        <p:spPr>
          <a:xfrm>
            <a:off x="1043608" y="1556792"/>
            <a:ext cx="6768752" cy="3600400"/>
          </a:xfrm>
          <a:prstGeom prst="rect">
            <a:avLst/>
          </a:prstGeom>
        </p:spPr>
      </p:pic>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Text Box 54"/>
          <p:cNvSpPr txBox="1">
            <a:spLocks noChangeArrowheads="1"/>
          </p:cNvSpPr>
          <p:nvPr/>
        </p:nvSpPr>
        <p:spPr bwMode="auto">
          <a:xfrm>
            <a:off x="152400" y="40163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7.2 Hard Currency</a:t>
            </a:r>
          </a:p>
        </p:txBody>
      </p:sp>
      <p:sp>
        <p:nvSpPr>
          <p:cNvPr id="379907" name="Rectangle 3"/>
          <p:cNvSpPr>
            <a:spLocks noChangeArrowheads="1"/>
          </p:cNvSpPr>
          <p:nvPr/>
        </p:nvSpPr>
        <p:spPr bwMode="auto">
          <a:xfrm>
            <a:off x="139700" y="1000125"/>
            <a:ext cx="8428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2200">
                <a:solidFill>
                  <a:srgbClr val="FF1300"/>
                </a:solidFill>
                <a:latin typeface="Arial" panose="020B0604020202020204" pitchFamily="34" charset="0"/>
              </a:rPr>
              <a:t>EMBI Indices</a:t>
            </a:r>
          </a:p>
        </p:txBody>
      </p:sp>
      <p:sp>
        <p:nvSpPr>
          <p:cNvPr id="379908" name="Rectangle 2"/>
          <p:cNvSpPr>
            <a:spLocks noChangeArrowheads="1"/>
          </p:cNvSpPr>
          <p:nvPr/>
        </p:nvSpPr>
        <p:spPr bwMode="auto">
          <a:xfrm>
            <a:off x="123825" y="1571625"/>
            <a:ext cx="8229600"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8" tIns="44445" rIns="90478" bIns="44445"/>
          <a:lstStyle>
            <a:lvl1pPr marL="292100" indent="-292100" defTabSz="762000">
              <a:defRPr sz="2400">
                <a:solidFill>
                  <a:schemeClr val="tx1"/>
                </a:solidFill>
                <a:latin typeface="Times New Roman" panose="02020603050405020304" pitchFamily="18" charset="0"/>
              </a:defRPr>
            </a:lvl1pPr>
            <a:lvl2pPr marL="742950" indent="-285750" defTabSz="762000">
              <a:defRPr sz="2400">
                <a:solidFill>
                  <a:schemeClr val="tx1"/>
                </a:solidFill>
                <a:latin typeface="Times New Roman" panose="02020603050405020304" pitchFamily="18" charset="0"/>
              </a:defRPr>
            </a:lvl2pPr>
            <a:lvl3pPr marL="1143000" indent="-228600" defTabSz="762000">
              <a:defRPr sz="2400">
                <a:solidFill>
                  <a:schemeClr val="tx1"/>
                </a:solidFill>
                <a:latin typeface="Times New Roman" panose="02020603050405020304" pitchFamily="18" charset="0"/>
              </a:defRPr>
            </a:lvl3pPr>
            <a:lvl4pPr marL="1600200" indent="-228600" defTabSz="762000">
              <a:defRPr sz="2400">
                <a:solidFill>
                  <a:schemeClr val="tx1"/>
                </a:solidFill>
                <a:latin typeface="Times New Roman" panose="02020603050405020304" pitchFamily="18" charset="0"/>
              </a:defRPr>
            </a:lvl4pPr>
            <a:lvl5pPr marL="2057400" indent="-228600" defTabSz="762000">
              <a:defRPr sz="2400">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20000"/>
              </a:spcBef>
              <a:buClr>
                <a:srgbClr val="FF1300"/>
              </a:buClr>
              <a:buSzPct val="50000"/>
              <a:buFont typeface="Marlett" pitchFamily="2" charset="2"/>
              <a:buChar char="g"/>
            </a:pPr>
            <a:r>
              <a:rPr lang="en-US" altLang="fr-FR" sz="1600"/>
              <a:t>JP Morgan indices</a:t>
            </a:r>
          </a:p>
          <a:p>
            <a:pPr algn="just">
              <a:spcBef>
                <a:spcPct val="20000"/>
              </a:spcBef>
              <a:buClr>
                <a:srgbClr val="FF1300"/>
              </a:buClr>
              <a:buSzPct val="50000"/>
              <a:buFont typeface="Marlett" pitchFamily="2" charset="2"/>
              <a:buChar char="g"/>
            </a:pPr>
            <a:endParaRPr lang="en-US" altLang="fr-FR" sz="1600"/>
          </a:p>
          <a:p>
            <a:pPr algn="just">
              <a:spcBef>
                <a:spcPct val="20000"/>
              </a:spcBef>
              <a:buClr>
                <a:srgbClr val="FF1300"/>
              </a:buClr>
              <a:buSzPct val="50000"/>
              <a:buFont typeface="Marlett" pitchFamily="2" charset="2"/>
              <a:buChar char="g"/>
            </a:pPr>
            <a:r>
              <a:rPr lang="en-US" altLang="fr-FR" sz="1600"/>
              <a:t>EMBI: comprised of Brady bonds and other similar sovereign restructured bonds (US dollar denominated)</a:t>
            </a:r>
          </a:p>
          <a:p>
            <a:pPr algn="just">
              <a:spcBef>
                <a:spcPct val="20000"/>
              </a:spcBef>
              <a:buClr>
                <a:srgbClr val="FF1300"/>
              </a:buClr>
              <a:buSzPct val="60000"/>
              <a:buFont typeface="Monotype Sorts" pitchFamily="2" charset="2"/>
              <a:buNone/>
            </a:pPr>
            <a:endParaRPr lang="en-US" altLang="fr-FR" sz="1000"/>
          </a:p>
          <a:p>
            <a:pPr algn="just">
              <a:spcBef>
                <a:spcPct val="20000"/>
              </a:spcBef>
              <a:buClr>
                <a:srgbClr val="FF1300"/>
              </a:buClr>
              <a:buSzPct val="50000"/>
              <a:buFont typeface="Marlett" pitchFamily="2" charset="2"/>
              <a:buChar char="g"/>
            </a:pPr>
            <a:r>
              <a:rPr lang="en-US" altLang="fr-FR" sz="1600"/>
              <a:t>EMBI+: includes USD denominated Brady bonds, Eurobonds, and traded loans issued by sovereign entities</a:t>
            </a:r>
          </a:p>
          <a:p>
            <a:pPr algn="just">
              <a:spcBef>
                <a:spcPct val="20000"/>
              </a:spcBef>
              <a:buClr>
                <a:srgbClr val="FF1300"/>
              </a:buClr>
              <a:buSzPct val="50000"/>
              <a:buFont typeface="Marlett" pitchFamily="2" charset="2"/>
              <a:buChar char="g"/>
            </a:pPr>
            <a:endParaRPr lang="en-US" altLang="fr-FR" sz="1600"/>
          </a:p>
          <a:p>
            <a:pPr algn="just">
              <a:spcBef>
                <a:spcPct val="20000"/>
              </a:spcBef>
              <a:buClr>
                <a:srgbClr val="FF1300"/>
              </a:buClr>
              <a:buSzPct val="50000"/>
              <a:buFont typeface="Marlett" pitchFamily="2" charset="2"/>
              <a:buChar char="g"/>
            </a:pPr>
            <a:r>
              <a:rPr lang="en-US" altLang="fr-FR" sz="1600"/>
              <a:t>EMBI Global: includes USD denominated Brady bonds, Eurobonds, and traded loans issued by sovereign and quasi-sovereign entities</a:t>
            </a:r>
          </a:p>
          <a:p>
            <a:pPr algn="just">
              <a:spcBef>
                <a:spcPct val="20000"/>
              </a:spcBef>
              <a:buClr>
                <a:srgbClr val="FF1300"/>
              </a:buClr>
              <a:buSzPct val="50000"/>
              <a:buFont typeface="Marlett" pitchFamily="2" charset="2"/>
              <a:buChar char="g"/>
            </a:pPr>
            <a:endParaRPr lang="en-US" altLang="fr-FR" sz="1600"/>
          </a:p>
          <a:p>
            <a:pPr algn="just">
              <a:spcBef>
                <a:spcPct val="20000"/>
              </a:spcBef>
              <a:buClr>
                <a:srgbClr val="FF1300"/>
              </a:buClr>
              <a:buSzPct val="50000"/>
              <a:buFont typeface="Marlett" pitchFamily="2" charset="2"/>
              <a:buChar char="g"/>
            </a:pPr>
            <a:r>
              <a:rPr lang="en-US" altLang="fr-FR" sz="1600"/>
              <a:t>EMBI Global Diversified</a:t>
            </a:r>
          </a:p>
        </p:txBody>
      </p:sp>
      <p:sp>
        <p:nvSpPr>
          <p:cNvPr id="379909" name="Rectangle 4"/>
          <p:cNvSpPr>
            <a:spLocks noChangeArrowheads="1"/>
          </p:cNvSpPr>
          <p:nvPr/>
        </p:nvSpPr>
        <p:spPr bwMode="auto">
          <a:xfrm>
            <a:off x="2660650" y="5859463"/>
            <a:ext cx="38115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600" b="1">
                <a:solidFill>
                  <a:srgbClr val="FF1300"/>
                </a:solidFill>
                <a:latin typeface="Arial" panose="020B0604020202020204" pitchFamily="34" charset="0"/>
              </a:rPr>
              <a:t>Mainly US dollar denominated issues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3"/>
          <p:cNvSpPr>
            <a:spLocks noChangeArrowheads="1"/>
          </p:cNvSpPr>
          <p:nvPr/>
        </p:nvSpPr>
        <p:spPr bwMode="auto">
          <a:xfrm>
            <a:off x="139700" y="1000125"/>
            <a:ext cx="8428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2200" dirty="0">
                <a:solidFill>
                  <a:srgbClr val="FF1300"/>
                </a:solidFill>
                <a:latin typeface="Arial" panose="020B0604020202020204" pitchFamily="34" charset="0"/>
              </a:rPr>
              <a:t>EMBI Global composition</a:t>
            </a:r>
          </a:p>
        </p:txBody>
      </p:sp>
      <p:sp>
        <p:nvSpPr>
          <p:cNvPr id="381956" name="Text Box 54"/>
          <p:cNvSpPr txBox="1">
            <a:spLocks noChangeArrowheads="1"/>
          </p:cNvSpPr>
          <p:nvPr/>
        </p:nvSpPr>
        <p:spPr bwMode="auto">
          <a:xfrm>
            <a:off x="152400" y="40163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7.2 Hard Currency</a:t>
            </a:r>
          </a:p>
        </p:txBody>
      </p:sp>
      <p:sp>
        <p:nvSpPr>
          <p:cNvPr id="2" name="Espace réservé du pied de page 1"/>
          <p:cNvSpPr>
            <a:spLocks noGrp="1"/>
          </p:cNvSpPr>
          <p:nvPr>
            <p:ph type="ftr" sz="quarter" idx="10"/>
          </p:nvPr>
        </p:nvSpPr>
        <p:spPr/>
        <p:txBody>
          <a:bodyPr/>
          <a:lstStyle/>
          <a:p>
            <a:pPr>
              <a:defRPr/>
            </a:pPr>
            <a:endParaRPr lang="fr-FR"/>
          </a:p>
        </p:txBody>
      </p:sp>
      <p:pic>
        <p:nvPicPr>
          <p:cNvPr id="4" name="Image 3">
            <a:extLst>
              <a:ext uri="{FF2B5EF4-FFF2-40B4-BE49-F238E27FC236}">
                <a16:creationId xmlns:a16="http://schemas.microsoft.com/office/drawing/2014/main" id="{CBEC2F3E-7927-467B-7289-C2C9492B4DAE}"/>
              </a:ext>
            </a:extLst>
          </p:cNvPr>
          <p:cNvPicPr>
            <a:picLocks noChangeAspect="1"/>
          </p:cNvPicPr>
          <p:nvPr/>
        </p:nvPicPr>
        <p:blipFill>
          <a:blip r:embed="rId3"/>
          <a:stretch>
            <a:fillRect/>
          </a:stretch>
        </p:blipFill>
        <p:spPr>
          <a:xfrm>
            <a:off x="187081" y="1772816"/>
            <a:ext cx="4168896" cy="3548836"/>
          </a:xfrm>
          <a:prstGeom prst="rect">
            <a:avLst/>
          </a:prstGeom>
        </p:spPr>
      </p:pic>
      <p:pic>
        <p:nvPicPr>
          <p:cNvPr id="6" name="Image 5">
            <a:extLst>
              <a:ext uri="{FF2B5EF4-FFF2-40B4-BE49-F238E27FC236}">
                <a16:creationId xmlns:a16="http://schemas.microsoft.com/office/drawing/2014/main" id="{5967C5C7-3AAC-E7D8-65CE-C3A8955B89F1}"/>
              </a:ext>
            </a:extLst>
          </p:cNvPr>
          <p:cNvPicPr>
            <a:picLocks noChangeAspect="1"/>
          </p:cNvPicPr>
          <p:nvPr/>
        </p:nvPicPr>
        <p:blipFill>
          <a:blip r:embed="rId4"/>
          <a:stretch>
            <a:fillRect/>
          </a:stretch>
        </p:blipFill>
        <p:spPr>
          <a:xfrm>
            <a:off x="4644008" y="1772817"/>
            <a:ext cx="3757473" cy="3548836"/>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3"/>
          <p:cNvSpPr>
            <a:spLocks noChangeArrowheads="1"/>
          </p:cNvSpPr>
          <p:nvPr/>
        </p:nvSpPr>
        <p:spPr bwMode="auto">
          <a:xfrm>
            <a:off x="152400" y="1993900"/>
            <a:ext cx="8742363" cy="1792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en-US" altLang="fr-FR" sz="1800"/>
              <a:t>New risk source: issuer default risk or sovereign risk</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Implying a spread vs. the US curve: sovereign spread</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How to determine this spread?</a:t>
            </a:r>
          </a:p>
          <a:p>
            <a:pPr eaLnBrk="1" hangingPunct="1">
              <a:lnSpc>
                <a:spcPct val="85000"/>
              </a:lnSpc>
              <a:spcBef>
                <a:spcPct val="20000"/>
              </a:spcBef>
              <a:buClr>
                <a:srgbClr val="FF1300"/>
              </a:buClr>
              <a:buSzPct val="50000"/>
              <a:buFont typeface="Marlett" pitchFamily="2" charset="2"/>
              <a:buNone/>
            </a:pPr>
            <a:endParaRPr lang="en-US" altLang="fr-FR" sz="1800"/>
          </a:p>
        </p:txBody>
      </p:sp>
      <p:sp>
        <p:nvSpPr>
          <p:cNvPr id="385027" name="Text Box 54"/>
          <p:cNvSpPr txBox="1">
            <a:spLocks noChangeArrowheads="1"/>
          </p:cNvSpPr>
          <p:nvPr/>
        </p:nvSpPr>
        <p:spPr bwMode="auto">
          <a:xfrm>
            <a:off x="152400" y="40163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7.2 Hard Currency</a:t>
            </a:r>
          </a:p>
        </p:txBody>
      </p:sp>
      <p:sp>
        <p:nvSpPr>
          <p:cNvPr id="385028" name="Rectangle 3"/>
          <p:cNvSpPr>
            <a:spLocks noChangeArrowheads="1"/>
          </p:cNvSpPr>
          <p:nvPr/>
        </p:nvSpPr>
        <p:spPr bwMode="auto">
          <a:xfrm>
            <a:off x="139700" y="1000125"/>
            <a:ext cx="84280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2200">
                <a:solidFill>
                  <a:srgbClr val="FF1300"/>
                </a:solidFill>
                <a:latin typeface="Arial" panose="020B0604020202020204" pitchFamily="34" charset="0"/>
              </a:rPr>
              <a:t>Valuation techniques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3"/>
          <p:cNvSpPr>
            <a:spLocks noChangeArrowheads="1"/>
          </p:cNvSpPr>
          <p:nvPr/>
        </p:nvSpPr>
        <p:spPr bwMode="auto">
          <a:xfrm>
            <a:off x="152400" y="1557338"/>
            <a:ext cx="8742363"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en-US" altLang="fr-FR" sz="1800"/>
              <a:t>Sovereign spread: the premium for pure sovereign risk</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For a given bond, the sovereign spread corresponds to a parallel shift of the US curve</a:t>
            </a:r>
          </a:p>
        </p:txBody>
      </p:sp>
      <p:grpSp>
        <p:nvGrpSpPr>
          <p:cNvPr id="387075" name="Groupe 7"/>
          <p:cNvGrpSpPr>
            <a:grpSpLocks/>
          </p:cNvGrpSpPr>
          <p:nvPr/>
        </p:nvGrpSpPr>
        <p:grpSpPr bwMode="auto">
          <a:xfrm>
            <a:off x="2273300" y="2530475"/>
            <a:ext cx="4584700" cy="2755900"/>
            <a:chOff x="2273300" y="2530475"/>
            <a:chExt cx="4584700" cy="2755900"/>
          </a:xfrm>
        </p:grpSpPr>
        <p:pic>
          <p:nvPicPr>
            <p:cNvPr id="387080" name="Picture 1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2530475"/>
              <a:ext cx="45847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7081" name="ZoneTexte 108"/>
            <p:cNvSpPr txBox="1">
              <a:spLocks noChangeArrowheads="1"/>
            </p:cNvSpPr>
            <p:nvPr/>
          </p:nvSpPr>
          <p:spPr bwMode="auto">
            <a:xfrm>
              <a:off x="4019550" y="3262313"/>
              <a:ext cx="14269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400"/>
                <a:t>Sovereign spread</a:t>
              </a:r>
            </a:p>
          </p:txBody>
        </p:sp>
        <p:cxnSp>
          <p:nvCxnSpPr>
            <p:cNvPr id="111" name="Connecteur droit avec flèche 110"/>
            <p:cNvCxnSpPr/>
            <p:nvPr/>
          </p:nvCxnSpPr>
          <p:spPr>
            <a:xfrm rot="5400000">
              <a:off x="3679031" y="3464719"/>
              <a:ext cx="642938" cy="0"/>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87076" name="AutoShape 5"/>
          <p:cNvSpPr>
            <a:spLocks noChangeAspect="1" noChangeArrowheads="1"/>
          </p:cNvSpPr>
          <p:nvPr/>
        </p:nvSpPr>
        <p:spPr bwMode="auto">
          <a:xfrm>
            <a:off x="395288" y="2420938"/>
            <a:ext cx="792162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387077" name="Rectangle 3"/>
          <p:cNvSpPr>
            <a:spLocks noChangeArrowheads="1"/>
          </p:cNvSpPr>
          <p:nvPr/>
        </p:nvSpPr>
        <p:spPr bwMode="auto">
          <a:xfrm>
            <a:off x="139700" y="1000125"/>
            <a:ext cx="8428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2200">
                <a:solidFill>
                  <a:srgbClr val="FF1300"/>
                </a:solidFill>
                <a:latin typeface="Arial" panose="020B0604020202020204" pitchFamily="34" charset="0"/>
              </a:rPr>
              <a:t>Spread calculation</a:t>
            </a:r>
          </a:p>
        </p:txBody>
      </p:sp>
      <p:sp>
        <p:nvSpPr>
          <p:cNvPr id="387078" name="Text Box 54"/>
          <p:cNvSpPr txBox="1">
            <a:spLocks noChangeArrowheads="1"/>
          </p:cNvSpPr>
          <p:nvPr/>
        </p:nvSpPr>
        <p:spPr bwMode="auto">
          <a:xfrm>
            <a:off x="152400" y="40163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7.2 Hard Currency</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3"/>
          <p:cNvSpPr>
            <a:spLocks noChangeArrowheads="1"/>
          </p:cNvSpPr>
          <p:nvPr/>
        </p:nvSpPr>
        <p:spPr bwMode="auto">
          <a:xfrm>
            <a:off x="152400" y="1993900"/>
            <a:ext cx="8742363" cy="3306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en-US" altLang="fr-FR" sz="1800"/>
              <a:t>Collateralized cash flows are discounted at the US rates</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Uncollateralized cash flows are discounted at the sovereign rates</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The forward US rates are used to take into account the rolling interest guarantees</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Taking into account the optional features of some issues: </a:t>
            </a:r>
            <a:r>
              <a:rPr lang="en-US" altLang="fr-FR" sz="1800" b="1"/>
              <a:t>Option-Adjusted Spread</a:t>
            </a:r>
          </a:p>
          <a:p>
            <a:pPr eaLnBrk="1" hangingPunct="1">
              <a:lnSpc>
                <a:spcPct val="85000"/>
              </a:lnSpc>
              <a:spcBef>
                <a:spcPct val="20000"/>
              </a:spcBef>
              <a:buClr>
                <a:srgbClr val="FF1300"/>
              </a:buClr>
              <a:buSzPct val="50000"/>
              <a:buFont typeface="Marlett" pitchFamily="2" charset="2"/>
              <a:buChar char="g"/>
            </a:pPr>
            <a:endParaRPr lang="en-US" altLang="fr-FR" sz="1800" b="1"/>
          </a:p>
          <a:p>
            <a:pPr eaLnBrk="1" hangingPunct="1">
              <a:lnSpc>
                <a:spcPct val="85000"/>
              </a:lnSpc>
              <a:spcBef>
                <a:spcPct val="20000"/>
              </a:spcBef>
              <a:buClr>
                <a:srgbClr val="FF1300"/>
              </a:buClr>
              <a:buSzPct val="50000"/>
              <a:buFont typeface="Marlett" pitchFamily="2" charset="2"/>
              <a:buNone/>
            </a:pPr>
            <a:endParaRPr lang="en-US" altLang="fr-FR" sz="1800"/>
          </a:p>
        </p:txBody>
      </p:sp>
      <p:sp>
        <p:nvSpPr>
          <p:cNvPr id="389123" name="Rectangle 3"/>
          <p:cNvSpPr>
            <a:spLocks noChangeArrowheads="1"/>
          </p:cNvSpPr>
          <p:nvPr/>
        </p:nvSpPr>
        <p:spPr bwMode="auto">
          <a:xfrm>
            <a:off x="139700" y="1000125"/>
            <a:ext cx="8428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2200">
                <a:solidFill>
                  <a:srgbClr val="FF1300"/>
                </a:solidFill>
                <a:latin typeface="Arial" panose="020B0604020202020204" pitchFamily="34" charset="0"/>
              </a:rPr>
              <a:t>Spread calculation: general case</a:t>
            </a:r>
          </a:p>
        </p:txBody>
      </p:sp>
      <p:sp>
        <p:nvSpPr>
          <p:cNvPr id="389124" name="Text Box 54"/>
          <p:cNvSpPr txBox="1">
            <a:spLocks noChangeArrowheads="1"/>
          </p:cNvSpPr>
          <p:nvPr/>
        </p:nvSpPr>
        <p:spPr bwMode="auto">
          <a:xfrm>
            <a:off x="152400" y="40163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7.2 Hard Currency</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3"/>
          <p:cNvSpPr>
            <a:spLocks noChangeArrowheads="1"/>
          </p:cNvSpPr>
          <p:nvPr/>
        </p:nvSpPr>
        <p:spPr bwMode="auto">
          <a:xfrm>
            <a:off x="139700" y="1000125"/>
            <a:ext cx="8428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2200">
                <a:solidFill>
                  <a:srgbClr val="FF1300"/>
                </a:solidFill>
                <a:latin typeface="Arial" panose="020B0604020202020204" pitchFamily="34" charset="0"/>
              </a:rPr>
              <a:t>Spread calculation: example</a:t>
            </a:r>
          </a:p>
        </p:txBody>
      </p:sp>
      <p:sp>
        <p:nvSpPr>
          <p:cNvPr id="391171" name="Rectangle 3"/>
          <p:cNvSpPr>
            <a:spLocks noChangeArrowheads="1"/>
          </p:cNvSpPr>
          <p:nvPr/>
        </p:nvSpPr>
        <p:spPr bwMode="auto">
          <a:xfrm>
            <a:off x="152400" y="1993900"/>
            <a:ext cx="8742363" cy="314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pPr>
            <a:r>
              <a:rPr lang="en-US" altLang="fr-FR" sz="1800"/>
              <a:t>Considering a Brady bond with the following features:</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Maturity 3 years with a yearly fixed coupon of 6%</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The principal and the rolling one coupon are guaranteed</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US curve: 1 year 5%; 2 years 6%; 3 years 7%</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Price of 97$</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pPr>
            <a:r>
              <a:rPr lang="en-US" altLang="fr-FR" sz="1800"/>
              <a:t>The sovereign spread’s level?</a:t>
            </a:r>
          </a:p>
          <a:p>
            <a:pPr eaLnBrk="1" hangingPunct="1">
              <a:lnSpc>
                <a:spcPct val="85000"/>
              </a:lnSpc>
              <a:spcBef>
                <a:spcPct val="20000"/>
              </a:spcBef>
              <a:buClr>
                <a:srgbClr val="FF1300"/>
              </a:buClr>
              <a:buSzPct val="50000"/>
              <a:buFont typeface="Marlett" pitchFamily="2" charset="2"/>
              <a:buNone/>
            </a:pPr>
            <a:endParaRPr lang="en-US" altLang="fr-FR" sz="1800"/>
          </a:p>
        </p:txBody>
      </p:sp>
      <p:sp>
        <p:nvSpPr>
          <p:cNvPr id="391172" name="Rectangle 5"/>
          <p:cNvSpPr>
            <a:spLocks noChangeArrowheads="1"/>
          </p:cNvSpPr>
          <p:nvPr/>
        </p:nvSpPr>
        <p:spPr bwMode="auto">
          <a:xfrm>
            <a:off x="0" y="-15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391173" name="Text Box 54"/>
          <p:cNvSpPr txBox="1">
            <a:spLocks noChangeArrowheads="1"/>
          </p:cNvSpPr>
          <p:nvPr/>
        </p:nvSpPr>
        <p:spPr bwMode="auto">
          <a:xfrm>
            <a:off x="152400" y="40163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7.2 Hard Currency</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102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1.3 Derivatives on forward rates</a:t>
            </a:r>
          </a:p>
        </p:txBody>
      </p:sp>
      <p:sp>
        <p:nvSpPr>
          <p:cNvPr id="119811" name="Rectangle 1027"/>
          <p:cNvSpPr>
            <a:spLocks noChangeArrowheads="1"/>
          </p:cNvSpPr>
          <p:nvPr/>
        </p:nvSpPr>
        <p:spPr bwMode="auto">
          <a:xfrm>
            <a:off x="179388" y="1341438"/>
            <a:ext cx="8742362" cy="46085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Future Rate Agreement (FRA)</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Objective :  Locking at  t=0 a borrowing rate R from T</a:t>
            </a:r>
            <a:r>
              <a:rPr lang="fr-FR" altLang="fr-FR" sz="1800" baseline="-25000"/>
              <a:t>1</a:t>
            </a:r>
            <a:r>
              <a:rPr lang="fr-FR" altLang="fr-FR" sz="1800"/>
              <a:t> to T</a:t>
            </a:r>
            <a:r>
              <a:rPr lang="fr-FR" altLang="fr-FR" sz="1800" baseline="-25000"/>
              <a:t>2</a:t>
            </a: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R is the forward rate = F(0,T</a:t>
            </a:r>
            <a:r>
              <a:rPr lang="fr-FR" altLang="fr-FR" sz="1800" baseline="-25000"/>
              <a:t>1</a:t>
            </a:r>
            <a:r>
              <a:rPr lang="fr-FR" altLang="fr-FR" sz="1800"/>
              <a:t>,T</a:t>
            </a:r>
            <a:r>
              <a:rPr lang="fr-FR" altLang="fr-FR" sz="1800" baseline="-25000"/>
              <a:t>2</a:t>
            </a:r>
            <a:r>
              <a:rPr lang="fr-FR" altLang="fr-FR" sz="1600"/>
              <a:t>) !</a:t>
            </a: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The forward rate is given by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(1+y(0,T</a:t>
            </a:r>
            <a:r>
              <a:rPr lang="fr-FR" altLang="fr-FR" sz="1800" baseline="-25000"/>
              <a:t>2</a:t>
            </a:r>
            <a:r>
              <a:rPr lang="fr-FR" altLang="fr-FR" sz="1800"/>
              <a:t>))</a:t>
            </a:r>
            <a:r>
              <a:rPr lang="fr-FR" altLang="fr-FR" sz="1800" baseline="30000"/>
              <a:t>T2</a:t>
            </a:r>
            <a:r>
              <a:rPr lang="fr-FR" altLang="fr-FR" sz="1800"/>
              <a:t> =  (1+y(0,T</a:t>
            </a:r>
            <a:r>
              <a:rPr lang="fr-FR" altLang="fr-FR" sz="1800" baseline="-25000"/>
              <a:t>1</a:t>
            </a:r>
            <a:r>
              <a:rPr lang="fr-FR" altLang="fr-FR" sz="1800"/>
              <a:t>))</a:t>
            </a:r>
            <a:r>
              <a:rPr lang="fr-FR" altLang="fr-FR" sz="1800" baseline="30000"/>
              <a:t>T1  </a:t>
            </a:r>
            <a:r>
              <a:rPr lang="fr-FR" altLang="fr-FR" sz="1800"/>
              <a:t>(1+F(0,T</a:t>
            </a:r>
            <a:r>
              <a:rPr lang="fr-FR" altLang="fr-FR" sz="1800" baseline="-25000"/>
              <a:t>1</a:t>
            </a:r>
            <a:r>
              <a:rPr lang="fr-FR" altLang="fr-FR" sz="1800"/>
              <a:t>,T</a:t>
            </a:r>
            <a:r>
              <a:rPr lang="fr-FR" altLang="fr-FR" sz="1800" baseline="-25000"/>
              <a:t>2</a:t>
            </a:r>
            <a:r>
              <a:rPr lang="fr-FR" altLang="fr-FR" sz="1800"/>
              <a:t>))</a:t>
            </a:r>
            <a:r>
              <a:rPr lang="fr-FR" altLang="fr-FR" sz="1800" baseline="30000"/>
              <a:t>T2-T1</a:t>
            </a: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3"/>
          <p:cNvSpPr>
            <a:spLocks noChangeArrowheads="1"/>
          </p:cNvSpPr>
          <p:nvPr/>
        </p:nvSpPr>
        <p:spPr bwMode="auto">
          <a:xfrm>
            <a:off x="139700" y="1000125"/>
            <a:ext cx="8428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2200">
                <a:solidFill>
                  <a:srgbClr val="FF1300"/>
                </a:solidFill>
                <a:latin typeface="Arial" panose="020B0604020202020204" pitchFamily="34" charset="0"/>
              </a:rPr>
              <a:t>Spread calculation: example</a:t>
            </a:r>
          </a:p>
        </p:txBody>
      </p:sp>
      <p:sp>
        <p:nvSpPr>
          <p:cNvPr id="392195" name="Rectangle 3"/>
          <p:cNvSpPr>
            <a:spLocks noChangeArrowheads="1"/>
          </p:cNvSpPr>
          <p:nvPr/>
        </p:nvSpPr>
        <p:spPr bwMode="auto">
          <a:xfrm>
            <a:off x="152400" y="1993900"/>
            <a:ext cx="8742363" cy="314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pPr>
            <a:r>
              <a:rPr lang="en-US" altLang="fr-FR" sz="1800"/>
              <a:t>The spread level OAS is given by :</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None/>
            </a:pPr>
            <a:endParaRPr lang="en-US" altLang="fr-FR" sz="1800"/>
          </a:p>
        </p:txBody>
      </p:sp>
      <p:sp>
        <p:nvSpPr>
          <p:cNvPr id="392196" name="Rectangle 5"/>
          <p:cNvSpPr>
            <a:spLocks noChangeArrowheads="1"/>
          </p:cNvSpPr>
          <p:nvPr/>
        </p:nvSpPr>
        <p:spPr bwMode="auto">
          <a:xfrm>
            <a:off x="0" y="-15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graphicFrame>
        <p:nvGraphicFramePr>
          <p:cNvPr id="392197" name="Object 6"/>
          <p:cNvGraphicFramePr>
            <a:graphicFrameLocks noChangeAspect="1"/>
          </p:cNvGraphicFramePr>
          <p:nvPr/>
        </p:nvGraphicFramePr>
        <p:xfrm>
          <a:off x="369888" y="2819400"/>
          <a:ext cx="8634412" cy="685800"/>
        </p:xfrm>
        <a:graphic>
          <a:graphicData uri="http://schemas.openxmlformats.org/presentationml/2006/ole">
            <mc:AlternateContent xmlns:mc="http://schemas.openxmlformats.org/markup-compatibility/2006">
              <mc:Choice xmlns:v="urn:schemas-microsoft-com:vml" Requires="v">
                <p:oleObj name="Equation" r:id="rId2" imgW="6870700" imgH="482600" progId="Equation.3">
                  <p:embed/>
                </p:oleObj>
              </mc:Choice>
              <mc:Fallback>
                <p:oleObj name="Equation" r:id="rId2" imgW="6870700" imgH="482600" progId="Equation.3">
                  <p:embed/>
                  <p:pic>
                    <p:nvPicPr>
                      <p:cNvPr id="39219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88" y="2819400"/>
                        <a:ext cx="8634412"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2198" name="Text Box 54"/>
          <p:cNvSpPr txBox="1">
            <a:spLocks noChangeArrowheads="1"/>
          </p:cNvSpPr>
          <p:nvPr/>
        </p:nvSpPr>
        <p:spPr bwMode="auto">
          <a:xfrm>
            <a:off x="152400" y="40163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7.2 Hard Currency</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3"/>
          <p:cNvSpPr>
            <a:spLocks noChangeArrowheads="1"/>
          </p:cNvSpPr>
          <p:nvPr/>
        </p:nvSpPr>
        <p:spPr bwMode="auto">
          <a:xfrm>
            <a:off x="152400" y="1993900"/>
            <a:ext cx="8742363" cy="2078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7713" indent="-290513">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en-US" altLang="fr-FR" sz="1800"/>
              <a:t>Two risk factors: sovereign spread and US rates 	      2 sensitivities:</a:t>
            </a:r>
          </a:p>
          <a:p>
            <a:pPr lvl="1" eaLnBrk="1" hangingPunct="1">
              <a:lnSpc>
                <a:spcPct val="85000"/>
              </a:lnSpc>
              <a:spcBef>
                <a:spcPct val="20000"/>
              </a:spcBef>
              <a:buClr>
                <a:srgbClr val="FF1300"/>
              </a:buClr>
              <a:buSzPct val="50000"/>
              <a:buFont typeface="Marlett" pitchFamily="2" charset="2"/>
              <a:buChar char="g"/>
            </a:pPr>
            <a:r>
              <a:rPr lang="en-US" altLang="fr-FR" sz="1800"/>
              <a:t>Sensitivity to the sovereign spread: Spread Duration</a:t>
            </a:r>
          </a:p>
          <a:p>
            <a:pPr lvl="1" eaLnBrk="1" hangingPunct="1">
              <a:lnSpc>
                <a:spcPct val="85000"/>
              </a:lnSpc>
              <a:spcBef>
                <a:spcPct val="20000"/>
              </a:spcBef>
              <a:buClr>
                <a:srgbClr val="FF1300"/>
              </a:buClr>
              <a:buSzPct val="50000"/>
              <a:buFont typeface="Marlett" pitchFamily="2" charset="2"/>
              <a:buChar char="g"/>
            </a:pPr>
            <a:r>
              <a:rPr lang="en-US" altLang="fr-FR" sz="1800"/>
              <a:t>Sensitivity to US rates: Int Duration</a:t>
            </a:r>
          </a:p>
          <a:p>
            <a:pPr eaLnBrk="1" hangingPunct="1">
              <a:lnSpc>
                <a:spcPct val="85000"/>
              </a:lnSpc>
              <a:spcBef>
                <a:spcPct val="20000"/>
              </a:spcBef>
              <a:buClr>
                <a:srgbClr val="FF1300"/>
              </a:buClr>
              <a:buSzPct val="50000"/>
              <a:buFont typeface="Marlett" pitchFamily="2" charset="2"/>
              <a:buChar char="g"/>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Very volatile spread: need to take into account convexity	</a:t>
            </a:r>
          </a:p>
          <a:p>
            <a:pPr eaLnBrk="1" hangingPunct="1">
              <a:lnSpc>
                <a:spcPct val="85000"/>
              </a:lnSpc>
              <a:spcBef>
                <a:spcPct val="20000"/>
              </a:spcBef>
              <a:buClr>
                <a:srgbClr val="FF1300"/>
              </a:buClr>
              <a:buSzPct val="50000"/>
              <a:buFont typeface="Marlett" pitchFamily="2" charset="2"/>
              <a:buNone/>
            </a:pPr>
            <a:endParaRPr lang="en-US" altLang="fr-FR" sz="1800"/>
          </a:p>
        </p:txBody>
      </p:sp>
      <p:sp>
        <p:nvSpPr>
          <p:cNvPr id="393219" name="AutoShape 4"/>
          <p:cNvSpPr>
            <a:spLocks noChangeArrowheads="1"/>
          </p:cNvSpPr>
          <p:nvPr/>
        </p:nvSpPr>
        <p:spPr bwMode="auto">
          <a:xfrm>
            <a:off x="5000625" y="2060575"/>
            <a:ext cx="1008063" cy="215900"/>
          </a:xfrm>
          <a:prstGeom prst="rightArrow">
            <a:avLst>
              <a:gd name="adj1" fmla="val 50000"/>
              <a:gd name="adj2" fmla="val 116728"/>
            </a:avLst>
          </a:prstGeom>
          <a:solidFill>
            <a:srgbClr val="FF0000"/>
          </a:solidFill>
          <a:ln w="9525">
            <a:solidFill>
              <a:srgbClr val="000000"/>
            </a:solidFill>
            <a:miter lim="800000"/>
            <a:headEnd/>
            <a:tailEnd/>
          </a:ln>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fr-FR"/>
          </a:p>
        </p:txBody>
      </p:sp>
      <p:sp>
        <p:nvSpPr>
          <p:cNvPr id="393220" name="Rectangle 5"/>
          <p:cNvSpPr>
            <a:spLocks noChangeArrowheads="1"/>
          </p:cNvSpPr>
          <p:nvPr/>
        </p:nvSpPr>
        <p:spPr bwMode="auto">
          <a:xfrm>
            <a:off x="139700" y="1000125"/>
            <a:ext cx="8428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2200">
                <a:solidFill>
                  <a:srgbClr val="FF1300"/>
                </a:solidFill>
                <a:latin typeface="Arial" panose="020B0604020202020204" pitchFamily="34" charset="0"/>
              </a:rPr>
              <a:t>Risk measures</a:t>
            </a:r>
          </a:p>
        </p:txBody>
      </p:sp>
      <p:sp>
        <p:nvSpPr>
          <p:cNvPr id="393221" name="Text Box 54"/>
          <p:cNvSpPr txBox="1">
            <a:spLocks noChangeArrowheads="1"/>
          </p:cNvSpPr>
          <p:nvPr/>
        </p:nvSpPr>
        <p:spPr bwMode="auto">
          <a:xfrm>
            <a:off x="152400" y="40163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7.2 Hard Currency</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3"/>
          <p:cNvSpPr>
            <a:spLocks noChangeArrowheads="1"/>
          </p:cNvSpPr>
          <p:nvPr/>
        </p:nvSpPr>
        <p:spPr bwMode="auto">
          <a:xfrm>
            <a:off x="152400" y="1993900"/>
            <a:ext cx="8742363" cy="407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7713" indent="-290513">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r>
              <a:rPr lang="en-US" altLang="fr-FR" sz="1800"/>
              <a:t>The sovereign spread of an emerging country depends on:</a:t>
            </a:r>
          </a:p>
          <a:p>
            <a:pPr eaLnBrk="1" hangingPunct="1">
              <a:lnSpc>
                <a:spcPct val="85000"/>
              </a:lnSpc>
              <a:spcBef>
                <a:spcPct val="20000"/>
              </a:spcBef>
              <a:buClr>
                <a:srgbClr val="FF1300"/>
              </a:buClr>
              <a:buSzPct val="50000"/>
              <a:buFont typeface="Marlett" pitchFamily="2" charset="2"/>
              <a:buNone/>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i="1"/>
              <a:t>Global variables:</a:t>
            </a:r>
          </a:p>
          <a:p>
            <a:pPr lvl="1" eaLnBrk="1" hangingPunct="1">
              <a:lnSpc>
                <a:spcPct val="85000"/>
              </a:lnSpc>
              <a:spcBef>
                <a:spcPct val="20000"/>
              </a:spcBef>
              <a:buClr>
                <a:srgbClr val="FF1300"/>
              </a:buClr>
              <a:buSzPct val="50000"/>
              <a:buFont typeface="Marlett" pitchFamily="2" charset="2"/>
              <a:buChar char="g"/>
            </a:pPr>
            <a:r>
              <a:rPr lang="en-US" altLang="fr-FR" sz="1800"/>
              <a:t>Commodity prices</a:t>
            </a:r>
          </a:p>
          <a:p>
            <a:pPr lvl="1" eaLnBrk="1" hangingPunct="1">
              <a:lnSpc>
                <a:spcPct val="85000"/>
              </a:lnSpc>
              <a:spcBef>
                <a:spcPct val="20000"/>
              </a:spcBef>
              <a:buClr>
                <a:srgbClr val="FF1300"/>
              </a:buClr>
              <a:buSzPct val="50000"/>
              <a:buFont typeface="Marlett" pitchFamily="2" charset="2"/>
              <a:buChar char="g"/>
            </a:pPr>
            <a:r>
              <a:rPr lang="en-US" altLang="fr-FR" sz="1800"/>
              <a:t>US inflation</a:t>
            </a:r>
          </a:p>
          <a:p>
            <a:pPr lvl="1" eaLnBrk="1" hangingPunct="1">
              <a:lnSpc>
                <a:spcPct val="85000"/>
              </a:lnSpc>
              <a:spcBef>
                <a:spcPct val="20000"/>
              </a:spcBef>
              <a:buClr>
                <a:srgbClr val="FF1300"/>
              </a:buClr>
              <a:buSzPct val="50000"/>
              <a:buFont typeface="Marlett" pitchFamily="2" charset="2"/>
              <a:buChar char="g"/>
            </a:pPr>
            <a:r>
              <a:rPr lang="en-US" altLang="fr-FR" sz="1800"/>
              <a:t>US short rates</a:t>
            </a:r>
          </a:p>
          <a:p>
            <a:pPr lvl="1" eaLnBrk="1" hangingPunct="1">
              <a:lnSpc>
                <a:spcPct val="85000"/>
              </a:lnSpc>
              <a:spcBef>
                <a:spcPct val="20000"/>
              </a:spcBef>
              <a:buClr>
                <a:srgbClr val="FF1300"/>
              </a:buClr>
              <a:buSzPct val="50000"/>
              <a:buFont typeface="Marlett" pitchFamily="2" charset="2"/>
              <a:buChar char="g"/>
            </a:pPr>
            <a:r>
              <a:rPr lang="en-US" altLang="fr-FR" sz="1800"/>
              <a:t>Risk aversion: US stocks volatility (VIX as a proxy)</a:t>
            </a:r>
          </a:p>
          <a:p>
            <a:pPr lvl="1" eaLnBrk="1" hangingPunct="1">
              <a:lnSpc>
                <a:spcPct val="85000"/>
              </a:lnSpc>
              <a:spcBef>
                <a:spcPct val="20000"/>
              </a:spcBef>
              <a:buClr>
                <a:srgbClr val="FF1300"/>
              </a:buClr>
              <a:buSzPct val="50000"/>
              <a:buFont typeface="Marlett" pitchFamily="2" charset="2"/>
              <a:buChar char="g"/>
            </a:pPr>
            <a:r>
              <a:rPr lang="en-US" altLang="fr-FR" sz="1800"/>
              <a:t>….</a:t>
            </a:r>
          </a:p>
          <a:p>
            <a:pPr eaLnBrk="1" hangingPunct="1">
              <a:lnSpc>
                <a:spcPct val="85000"/>
              </a:lnSpc>
              <a:spcBef>
                <a:spcPct val="20000"/>
              </a:spcBef>
              <a:buClr>
                <a:srgbClr val="FF1300"/>
              </a:buClr>
              <a:buSzPct val="50000"/>
              <a:buFont typeface="Marlett" pitchFamily="2" charset="2"/>
              <a:buNone/>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i="1"/>
              <a:t>Domestic variables:</a:t>
            </a:r>
          </a:p>
          <a:p>
            <a:pPr lvl="1" eaLnBrk="1" hangingPunct="1">
              <a:lnSpc>
                <a:spcPct val="85000"/>
              </a:lnSpc>
              <a:spcBef>
                <a:spcPct val="20000"/>
              </a:spcBef>
              <a:buClr>
                <a:srgbClr val="FF1300"/>
              </a:buClr>
              <a:buSzPct val="50000"/>
              <a:buFont typeface="Marlett" pitchFamily="2" charset="2"/>
              <a:buChar char="g"/>
            </a:pPr>
            <a:r>
              <a:rPr lang="en-US" altLang="fr-FR" sz="1800"/>
              <a:t>Inflation</a:t>
            </a:r>
          </a:p>
          <a:p>
            <a:pPr lvl="1" eaLnBrk="1" hangingPunct="1">
              <a:lnSpc>
                <a:spcPct val="85000"/>
              </a:lnSpc>
              <a:spcBef>
                <a:spcPct val="20000"/>
              </a:spcBef>
              <a:buClr>
                <a:srgbClr val="FF1300"/>
              </a:buClr>
              <a:buSzPct val="50000"/>
              <a:buFont typeface="Marlett" pitchFamily="2" charset="2"/>
              <a:buChar char="g"/>
            </a:pPr>
            <a:r>
              <a:rPr lang="en-US" altLang="fr-FR" sz="1800"/>
              <a:t>Short rates</a:t>
            </a:r>
          </a:p>
          <a:p>
            <a:pPr lvl="1" eaLnBrk="1" hangingPunct="1">
              <a:lnSpc>
                <a:spcPct val="85000"/>
              </a:lnSpc>
              <a:spcBef>
                <a:spcPct val="20000"/>
              </a:spcBef>
              <a:buClr>
                <a:srgbClr val="FF1300"/>
              </a:buClr>
              <a:buSzPct val="50000"/>
              <a:buFont typeface="Marlett" pitchFamily="2" charset="2"/>
              <a:buChar char="g"/>
            </a:pPr>
            <a:r>
              <a:rPr lang="en-US" altLang="fr-FR" sz="1800"/>
              <a:t>Current account </a:t>
            </a:r>
          </a:p>
          <a:p>
            <a:pPr lvl="1" eaLnBrk="1" hangingPunct="1">
              <a:lnSpc>
                <a:spcPct val="85000"/>
              </a:lnSpc>
              <a:spcBef>
                <a:spcPct val="20000"/>
              </a:spcBef>
              <a:buClr>
                <a:srgbClr val="FF1300"/>
              </a:buClr>
              <a:buSzPct val="50000"/>
              <a:buFont typeface="Marlett" pitchFamily="2" charset="2"/>
              <a:buChar char="g"/>
            </a:pPr>
            <a:r>
              <a:rPr lang="en-US" altLang="fr-FR" sz="1800"/>
              <a:t>External debt</a:t>
            </a:r>
          </a:p>
          <a:p>
            <a:pPr lvl="1" eaLnBrk="1" hangingPunct="1">
              <a:lnSpc>
                <a:spcPct val="85000"/>
              </a:lnSpc>
              <a:spcBef>
                <a:spcPct val="20000"/>
              </a:spcBef>
              <a:buClr>
                <a:srgbClr val="FF1300"/>
              </a:buClr>
              <a:buSzPct val="50000"/>
              <a:buFont typeface="Marlett" pitchFamily="2" charset="2"/>
              <a:buChar char="g"/>
            </a:pPr>
            <a:r>
              <a:rPr lang="en-US" altLang="fr-FR" sz="1800"/>
              <a:t>….</a:t>
            </a:r>
          </a:p>
        </p:txBody>
      </p:sp>
      <p:sp>
        <p:nvSpPr>
          <p:cNvPr id="395267" name="Rectangle 4"/>
          <p:cNvSpPr>
            <a:spLocks noChangeArrowheads="1"/>
          </p:cNvSpPr>
          <p:nvPr/>
        </p:nvSpPr>
        <p:spPr bwMode="auto">
          <a:xfrm>
            <a:off x="139700" y="1000125"/>
            <a:ext cx="8428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2200">
                <a:solidFill>
                  <a:srgbClr val="FF1300"/>
                </a:solidFill>
                <a:latin typeface="Arial" panose="020B0604020202020204" pitchFamily="34" charset="0"/>
              </a:rPr>
              <a:t>Sovereign spread evaluation</a:t>
            </a:r>
          </a:p>
        </p:txBody>
      </p:sp>
      <p:sp>
        <p:nvSpPr>
          <p:cNvPr id="395268" name="Text Box 54"/>
          <p:cNvSpPr txBox="1">
            <a:spLocks noChangeArrowheads="1"/>
          </p:cNvSpPr>
          <p:nvPr/>
        </p:nvSpPr>
        <p:spPr bwMode="auto">
          <a:xfrm>
            <a:off x="152400" y="40163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7.2 Hard Currency</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ext Box 2"/>
          <p:cNvSpPr txBox="1">
            <a:spLocks noChangeArrowheads="1"/>
          </p:cNvSpPr>
          <p:nvPr/>
        </p:nvSpPr>
        <p:spPr bwMode="auto">
          <a:xfrm>
            <a:off x="139700" y="1182688"/>
            <a:ext cx="8631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a:solidFill>
                  <a:srgbClr val="FF1300"/>
                </a:solidFill>
                <a:latin typeface="Arial" panose="020B0604020202020204" pitchFamily="34" charset="0"/>
              </a:rPr>
              <a:t>How to invest in hard currency bonds</a:t>
            </a:r>
          </a:p>
        </p:txBody>
      </p:sp>
      <p:sp>
        <p:nvSpPr>
          <p:cNvPr id="397315" name="Rectangle 4"/>
          <p:cNvSpPr>
            <a:spLocks noChangeArrowheads="1"/>
          </p:cNvSpPr>
          <p:nvPr/>
        </p:nvSpPr>
        <p:spPr bwMode="auto">
          <a:xfrm>
            <a:off x="139700" y="1828800"/>
            <a:ext cx="8305800" cy="3352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7907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Hard currency bonds are mainly eurobonds:</a:t>
            </a:r>
          </a:p>
          <a:p>
            <a:pPr lvl="2" eaLnBrk="1" hangingPunct="1">
              <a:lnSpc>
                <a:spcPct val="85000"/>
              </a:lnSpc>
              <a:spcBef>
                <a:spcPct val="20000"/>
              </a:spcBef>
              <a:buClr>
                <a:srgbClr val="FF1300"/>
              </a:buClr>
              <a:buSzPct val="50000"/>
              <a:buFont typeface="Marlett" pitchFamily="2" charset="2"/>
              <a:buChar char="g"/>
            </a:pPr>
            <a:r>
              <a:rPr lang="en-US" altLang="fr-FR" sz="1800"/>
              <a:t>International standardized documentation</a:t>
            </a:r>
          </a:p>
          <a:p>
            <a:pPr lvl="2" eaLnBrk="1" hangingPunct="1">
              <a:lnSpc>
                <a:spcPct val="85000"/>
              </a:lnSpc>
              <a:spcBef>
                <a:spcPct val="20000"/>
              </a:spcBef>
              <a:buClr>
                <a:srgbClr val="FF1300"/>
              </a:buClr>
              <a:buSzPct val="50000"/>
              <a:buFont typeface="Marlett" pitchFamily="2" charset="2"/>
              <a:buChar char="g"/>
            </a:pPr>
            <a:r>
              <a:rPr lang="en-US" altLang="fr-FR" sz="1800"/>
              <a:t>Settlement through Euroclear or Clearstream</a:t>
            </a:r>
          </a:p>
          <a:p>
            <a:pPr lvl="2" eaLnBrk="1" hangingPunct="1">
              <a:lnSpc>
                <a:spcPct val="85000"/>
              </a:lnSpc>
              <a:spcBef>
                <a:spcPct val="20000"/>
              </a:spcBef>
              <a:buClr>
                <a:srgbClr val="FF1300"/>
              </a:buClr>
              <a:buSzPct val="50000"/>
              <a:buFont typeface="Marlett" pitchFamily="2" charset="2"/>
              <a:buChar char="g"/>
            </a:pPr>
            <a:endParaRPr lang="en-US" altLang="fr-FR" sz="1800"/>
          </a:p>
          <a:p>
            <a:pPr lvl="3" eaLnBrk="1" hangingPunct="1">
              <a:lnSpc>
                <a:spcPct val="85000"/>
              </a:lnSpc>
              <a:spcBef>
                <a:spcPct val="20000"/>
              </a:spcBef>
              <a:buClr>
                <a:srgbClr val="FF1300"/>
              </a:buClr>
              <a:buSzPct val="50000"/>
              <a:buFont typeface="Marlett" pitchFamily="2" charset="2"/>
              <a:buChar char="g"/>
            </a:pPr>
            <a:r>
              <a:rPr lang="en-US" altLang="fr-FR" sz="1800"/>
              <a:t>Good liquidity but decreasing</a:t>
            </a:r>
          </a:p>
          <a:p>
            <a:pPr lvl="3" eaLnBrk="1" hangingPunct="1">
              <a:lnSpc>
                <a:spcPct val="85000"/>
              </a:lnSpc>
              <a:spcBef>
                <a:spcPct val="20000"/>
              </a:spcBef>
              <a:buClr>
                <a:srgbClr val="FF1300"/>
              </a:buClr>
              <a:buSzPct val="50000"/>
              <a:buFont typeface="Marlett" pitchFamily="2" charset="2"/>
              <a:buChar char="g"/>
            </a:pPr>
            <a:r>
              <a:rPr lang="en-US" altLang="fr-FR" sz="1800"/>
              <a:t>Bid ask spread of 5-7 bps (compared to 2-6 for euro corporate bonds)</a:t>
            </a:r>
          </a:p>
          <a:p>
            <a:pPr eaLnBrk="1" hangingPunct="1">
              <a:lnSpc>
                <a:spcPct val="85000"/>
              </a:lnSpc>
              <a:spcBef>
                <a:spcPct val="20000"/>
              </a:spcBef>
              <a:buClr>
                <a:srgbClr val="FF1300"/>
              </a:buClr>
              <a:buSzPct val="50000"/>
              <a:buFont typeface="Marlett" pitchFamily="2" charset="2"/>
              <a:buNone/>
            </a:pPr>
            <a:endParaRPr lang="en-US" altLang="fr-FR" sz="1800"/>
          </a:p>
          <a:p>
            <a:pPr eaLnBrk="1" hangingPunct="1">
              <a:lnSpc>
                <a:spcPct val="85000"/>
              </a:lnSpc>
              <a:spcBef>
                <a:spcPct val="20000"/>
              </a:spcBef>
              <a:buClr>
                <a:srgbClr val="FF1300"/>
              </a:buClr>
              <a:buSzPct val="50000"/>
              <a:buFont typeface="Marlett" pitchFamily="2" charset="2"/>
              <a:buChar char="g"/>
            </a:pPr>
            <a:r>
              <a:rPr lang="en-US" altLang="fr-FR" sz="1800"/>
              <a:t>Credit Default Swaps are another way to invest in the EM sovereign spreads		</a:t>
            </a:r>
          </a:p>
          <a:p>
            <a:pPr lvl="3" eaLnBrk="1" hangingPunct="1">
              <a:lnSpc>
                <a:spcPct val="85000"/>
              </a:lnSpc>
              <a:spcBef>
                <a:spcPct val="20000"/>
              </a:spcBef>
              <a:buClr>
                <a:srgbClr val="FF1300"/>
              </a:buClr>
              <a:buSzPct val="50000"/>
              <a:buFont typeface="Marlett" pitchFamily="2" charset="2"/>
              <a:buChar char="g"/>
            </a:pPr>
            <a:r>
              <a:rPr lang="en-US" altLang="fr-FR" sz="1800"/>
              <a:t>	 Good liquidity (Bid ask spread of 2-5 bps)</a:t>
            </a:r>
          </a:p>
        </p:txBody>
      </p:sp>
      <p:sp>
        <p:nvSpPr>
          <p:cNvPr id="397316" name="AutoShape 5"/>
          <p:cNvSpPr>
            <a:spLocks noChangeArrowheads="1"/>
          </p:cNvSpPr>
          <p:nvPr/>
        </p:nvSpPr>
        <p:spPr bwMode="auto">
          <a:xfrm>
            <a:off x="695325" y="3186113"/>
            <a:ext cx="976313"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397317" name="AutoShape 6"/>
          <p:cNvSpPr>
            <a:spLocks noChangeArrowheads="1"/>
          </p:cNvSpPr>
          <p:nvPr/>
        </p:nvSpPr>
        <p:spPr bwMode="auto">
          <a:xfrm>
            <a:off x="714375" y="4786313"/>
            <a:ext cx="976313"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397318" name="Text Box 54"/>
          <p:cNvSpPr txBox="1">
            <a:spLocks noChangeArrowheads="1"/>
          </p:cNvSpPr>
          <p:nvPr/>
        </p:nvSpPr>
        <p:spPr bwMode="auto">
          <a:xfrm>
            <a:off x="152400" y="401638"/>
            <a:ext cx="873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7.2 Hard Currency</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ext Box 2"/>
          <p:cNvSpPr txBox="1">
            <a:spLocks noChangeArrowheads="1"/>
          </p:cNvSpPr>
          <p:nvPr/>
        </p:nvSpPr>
        <p:spPr bwMode="auto">
          <a:xfrm>
            <a:off x="0" y="1196975"/>
            <a:ext cx="8631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a:solidFill>
                  <a:srgbClr val="FF1300"/>
                </a:solidFill>
                <a:latin typeface="Arial" panose="020B0604020202020204" pitchFamily="34" charset="0"/>
              </a:rPr>
              <a:t>Local currency indices</a:t>
            </a:r>
          </a:p>
        </p:txBody>
      </p:sp>
      <p:sp>
        <p:nvSpPr>
          <p:cNvPr id="399364" name="Text Box 3"/>
          <p:cNvSpPr txBox="1">
            <a:spLocks noChangeArrowheads="1"/>
          </p:cNvSpPr>
          <p:nvPr/>
        </p:nvSpPr>
        <p:spPr bwMode="auto">
          <a:xfrm>
            <a:off x="152400" y="5973763"/>
            <a:ext cx="19050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700">
                <a:latin typeface="Arial" panose="020B0604020202020204" pitchFamily="34" charset="0"/>
              </a:rPr>
              <a:t>Source: Sinopia, JP Morgan.</a:t>
            </a:r>
          </a:p>
        </p:txBody>
      </p:sp>
      <p:sp>
        <p:nvSpPr>
          <p:cNvPr id="399365" name="Text Box 3"/>
          <p:cNvSpPr txBox="1">
            <a:spLocks noChangeArrowheads="1"/>
          </p:cNvSpPr>
          <p:nvPr/>
        </p:nvSpPr>
        <p:spPr bwMode="auto">
          <a:xfrm>
            <a:off x="157163" y="495300"/>
            <a:ext cx="873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7.3 Local Currency Debt</a:t>
            </a:r>
          </a:p>
        </p:txBody>
      </p:sp>
      <p:sp>
        <p:nvSpPr>
          <p:cNvPr id="2" name="Espace réservé du pied de page 1"/>
          <p:cNvSpPr>
            <a:spLocks noGrp="1"/>
          </p:cNvSpPr>
          <p:nvPr>
            <p:ph type="ftr" sz="quarter" idx="10"/>
          </p:nvPr>
        </p:nvSpPr>
        <p:spPr/>
        <p:txBody>
          <a:bodyPr/>
          <a:lstStyle/>
          <a:p>
            <a:pPr>
              <a:defRPr/>
            </a:pPr>
            <a:endParaRPr lang="fr-FR"/>
          </a:p>
        </p:txBody>
      </p:sp>
      <p:pic>
        <p:nvPicPr>
          <p:cNvPr id="4" name="Image 3">
            <a:extLst>
              <a:ext uri="{FF2B5EF4-FFF2-40B4-BE49-F238E27FC236}">
                <a16:creationId xmlns:a16="http://schemas.microsoft.com/office/drawing/2014/main" id="{78C2A006-624F-284B-A166-510C5CB7E3F9}"/>
              </a:ext>
            </a:extLst>
          </p:cNvPr>
          <p:cNvPicPr>
            <a:picLocks noChangeAspect="1"/>
          </p:cNvPicPr>
          <p:nvPr/>
        </p:nvPicPr>
        <p:blipFill>
          <a:blip r:embed="rId3"/>
          <a:stretch>
            <a:fillRect/>
          </a:stretch>
        </p:blipFill>
        <p:spPr>
          <a:xfrm>
            <a:off x="899592" y="1855153"/>
            <a:ext cx="7026912" cy="3853644"/>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ext Box 2"/>
          <p:cNvSpPr txBox="1">
            <a:spLocks noChangeArrowheads="1"/>
          </p:cNvSpPr>
          <p:nvPr/>
        </p:nvSpPr>
        <p:spPr bwMode="auto">
          <a:xfrm>
            <a:off x="139700" y="1182688"/>
            <a:ext cx="8631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dirty="0">
                <a:solidFill>
                  <a:srgbClr val="FF1300"/>
                </a:solidFill>
                <a:latin typeface="Arial" panose="020B0604020202020204" pitchFamily="34" charset="0"/>
              </a:rPr>
              <a:t>JPM GBI-EM Global Constrained composition</a:t>
            </a:r>
          </a:p>
        </p:txBody>
      </p:sp>
      <p:sp>
        <p:nvSpPr>
          <p:cNvPr id="401412" name="Text Box 3"/>
          <p:cNvSpPr txBox="1">
            <a:spLocks noChangeArrowheads="1"/>
          </p:cNvSpPr>
          <p:nvPr/>
        </p:nvSpPr>
        <p:spPr bwMode="auto">
          <a:xfrm>
            <a:off x="157163" y="495300"/>
            <a:ext cx="873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7.3 Local Currency Debt</a:t>
            </a:r>
          </a:p>
        </p:txBody>
      </p:sp>
      <p:sp>
        <p:nvSpPr>
          <p:cNvPr id="2" name="Espace réservé du pied de page 1"/>
          <p:cNvSpPr>
            <a:spLocks noGrp="1"/>
          </p:cNvSpPr>
          <p:nvPr>
            <p:ph type="ftr" sz="quarter" idx="10"/>
          </p:nvPr>
        </p:nvSpPr>
        <p:spPr/>
        <p:txBody>
          <a:bodyPr/>
          <a:lstStyle/>
          <a:p>
            <a:pPr>
              <a:defRPr/>
            </a:pPr>
            <a:endParaRPr lang="fr-FR"/>
          </a:p>
        </p:txBody>
      </p:sp>
      <p:pic>
        <p:nvPicPr>
          <p:cNvPr id="4" name="Image 3">
            <a:extLst>
              <a:ext uri="{FF2B5EF4-FFF2-40B4-BE49-F238E27FC236}">
                <a16:creationId xmlns:a16="http://schemas.microsoft.com/office/drawing/2014/main" id="{77203332-6A06-C16B-C3D6-F9171880DDE0}"/>
              </a:ext>
            </a:extLst>
          </p:cNvPr>
          <p:cNvPicPr>
            <a:picLocks noChangeAspect="1"/>
          </p:cNvPicPr>
          <p:nvPr/>
        </p:nvPicPr>
        <p:blipFill>
          <a:blip r:embed="rId3"/>
          <a:stretch>
            <a:fillRect/>
          </a:stretch>
        </p:blipFill>
        <p:spPr>
          <a:xfrm>
            <a:off x="395536" y="1897595"/>
            <a:ext cx="4392488" cy="2900536"/>
          </a:xfrm>
          <a:prstGeom prst="rect">
            <a:avLst/>
          </a:prstGeom>
        </p:spPr>
      </p:pic>
      <p:pic>
        <p:nvPicPr>
          <p:cNvPr id="6" name="Image 5">
            <a:extLst>
              <a:ext uri="{FF2B5EF4-FFF2-40B4-BE49-F238E27FC236}">
                <a16:creationId xmlns:a16="http://schemas.microsoft.com/office/drawing/2014/main" id="{C337B948-4A14-0569-04AC-C59AE1135724}"/>
              </a:ext>
            </a:extLst>
          </p:cNvPr>
          <p:cNvPicPr>
            <a:picLocks noChangeAspect="1"/>
          </p:cNvPicPr>
          <p:nvPr/>
        </p:nvPicPr>
        <p:blipFill>
          <a:blip r:embed="rId4"/>
          <a:stretch>
            <a:fillRect/>
          </a:stretch>
        </p:blipFill>
        <p:spPr>
          <a:xfrm>
            <a:off x="5281273" y="1913341"/>
            <a:ext cx="3467191" cy="288479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Text Box 2"/>
          <p:cNvSpPr txBox="1">
            <a:spLocks noChangeArrowheads="1"/>
          </p:cNvSpPr>
          <p:nvPr/>
        </p:nvSpPr>
        <p:spPr bwMode="auto">
          <a:xfrm>
            <a:off x="139700" y="1182688"/>
            <a:ext cx="8631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a:solidFill>
                  <a:srgbClr val="FF1300"/>
                </a:solidFill>
                <a:latin typeface="Arial" panose="020B0604020202020204" pitchFamily="34" charset="0"/>
              </a:rPr>
              <a:t>How to invest in local currency bonds</a:t>
            </a:r>
            <a:endParaRPr lang="fr-FR" altLang="fr-FR">
              <a:solidFill>
                <a:srgbClr val="FF1300"/>
              </a:solidFill>
              <a:latin typeface="Arial" panose="020B0604020202020204" pitchFamily="34" charset="0"/>
            </a:endParaRPr>
          </a:p>
        </p:txBody>
      </p:sp>
      <p:sp>
        <p:nvSpPr>
          <p:cNvPr id="403459" name="Rectangle 4"/>
          <p:cNvSpPr>
            <a:spLocks noChangeArrowheads="1"/>
          </p:cNvSpPr>
          <p:nvPr/>
        </p:nvSpPr>
        <p:spPr bwMode="auto">
          <a:xfrm>
            <a:off x="139700" y="1828800"/>
            <a:ext cx="8305800" cy="411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en-US" altLang="fr-FR" sz="1800" dirty="0"/>
              <a:t>The markets and their maturity are heterogeneous but almost all bonds are plain-vanilla</a:t>
            </a:r>
          </a:p>
          <a:p>
            <a:pPr eaLnBrk="1" hangingPunct="1">
              <a:lnSpc>
                <a:spcPct val="85000"/>
              </a:lnSpc>
              <a:spcBef>
                <a:spcPct val="20000"/>
              </a:spcBef>
              <a:buClr>
                <a:srgbClr val="FF1300"/>
              </a:buClr>
              <a:buSzPct val="50000"/>
              <a:buFont typeface="Marlett" pitchFamily="2" charset="2"/>
              <a:buChar char="g"/>
            </a:pPr>
            <a:endParaRPr lang="en-US" altLang="fr-FR" sz="1800" dirty="0"/>
          </a:p>
          <a:p>
            <a:pPr eaLnBrk="1" hangingPunct="1">
              <a:lnSpc>
                <a:spcPct val="85000"/>
              </a:lnSpc>
              <a:spcBef>
                <a:spcPct val="20000"/>
              </a:spcBef>
              <a:buClr>
                <a:srgbClr val="FF1300"/>
              </a:buClr>
              <a:buSzPct val="50000"/>
              <a:buFont typeface="Marlett" pitchFamily="2" charset="2"/>
              <a:buChar char="g"/>
            </a:pPr>
            <a:r>
              <a:rPr lang="en-US" altLang="fr-FR" sz="1800" dirty="0"/>
              <a:t>Specific constraints for many countries:</a:t>
            </a:r>
          </a:p>
          <a:p>
            <a:pPr lvl="2" eaLnBrk="1" hangingPunct="1">
              <a:lnSpc>
                <a:spcPct val="85000"/>
              </a:lnSpc>
              <a:spcBef>
                <a:spcPct val="20000"/>
              </a:spcBef>
              <a:buClr>
                <a:srgbClr val="FF1300"/>
              </a:buClr>
              <a:buSzPct val="50000"/>
              <a:buFont typeface="Marlett" pitchFamily="2" charset="2"/>
              <a:buChar char="g"/>
            </a:pPr>
            <a:r>
              <a:rPr lang="en-US" altLang="fr-FR" sz="1800" dirty="0"/>
              <a:t>The currency is not convertible </a:t>
            </a:r>
          </a:p>
          <a:p>
            <a:pPr lvl="2" eaLnBrk="1" hangingPunct="1">
              <a:lnSpc>
                <a:spcPct val="85000"/>
              </a:lnSpc>
              <a:spcBef>
                <a:spcPct val="20000"/>
              </a:spcBef>
              <a:buClr>
                <a:srgbClr val="FF1300"/>
              </a:buClr>
              <a:buSzPct val="50000"/>
              <a:buFont typeface="Marlett" pitchFamily="2" charset="2"/>
              <a:buChar char="g"/>
            </a:pPr>
            <a:r>
              <a:rPr lang="en-US" altLang="fr-FR" sz="1800" dirty="0"/>
              <a:t>Restrictive regulation (taxes, Central Bank registration , restrictions on capital flows …)</a:t>
            </a:r>
          </a:p>
          <a:p>
            <a:pPr lvl="2" eaLnBrk="1" hangingPunct="1">
              <a:lnSpc>
                <a:spcPct val="85000"/>
              </a:lnSpc>
              <a:spcBef>
                <a:spcPct val="20000"/>
              </a:spcBef>
              <a:buClr>
                <a:srgbClr val="FF1300"/>
              </a:buClr>
              <a:buSzPct val="50000"/>
              <a:buFont typeface="Marlett" pitchFamily="2" charset="2"/>
              <a:buChar char="g"/>
            </a:pPr>
            <a:r>
              <a:rPr lang="en-US" altLang="fr-FR" sz="1800" dirty="0"/>
              <a:t>derivatives are not available in all markets (for hedging purpose	</a:t>
            </a:r>
          </a:p>
          <a:p>
            <a:pPr lvl="1" eaLnBrk="1" hangingPunct="1">
              <a:lnSpc>
                <a:spcPct val="85000"/>
              </a:lnSpc>
              <a:spcBef>
                <a:spcPct val="20000"/>
              </a:spcBef>
              <a:buClr>
                <a:schemeClr val="tx1"/>
              </a:buClr>
              <a:buSzPct val="50000"/>
              <a:buFont typeface="Monotype Sorts" pitchFamily="2" charset="2"/>
              <a:buChar char="o"/>
            </a:pPr>
            <a:endParaRPr lang="en-US" altLang="fr-FR" sz="1800" dirty="0"/>
          </a:p>
        </p:txBody>
      </p:sp>
      <p:sp>
        <p:nvSpPr>
          <p:cNvPr id="403460" name="Text Box 3"/>
          <p:cNvSpPr txBox="1">
            <a:spLocks noChangeArrowheads="1"/>
          </p:cNvSpPr>
          <p:nvPr/>
        </p:nvSpPr>
        <p:spPr bwMode="auto">
          <a:xfrm>
            <a:off x="157163" y="495300"/>
            <a:ext cx="873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7.3 Local Currency Debt</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7C616-DB9D-6716-432F-676116E0A0C6}"/>
            </a:ext>
          </a:extLst>
        </p:cNvPr>
        <p:cNvGrpSpPr/>
        <p:nvPr/>
      </p:nvGrpSpPr>
      <p:grpSpPr>
        <a:xfrm>
          <a:off x="0" y="0"/>
          <a:ext cx="0" cy="0"/>
          <a:chOff x="0" y="0"/>
          <a:chExt cx="0" cy="0"/>
        </a:xfrm>
      </p:grpSpPr>
      <p:sp>
        <p:nvSpPr>
          <p:cNvPr id="403458" name="Text Box 2">
            <a:extLst>
              <a:ext uri="{FF2B5EF4-FFF2-40B4-BE49-F238E27FC236}">
                <a16:creationId xmlns:a16="http://schemas.microsoft.com/office/drawing/2014/main" id="{ABBBCD92-D568-CFD1-61EC-E7CFE1977D96}"/>
              </a:ext>
            </a:extLst>
          </p:cNvPr>
          <p:cNvSpPr txBox="1">
            <a:spLocks noChangeArrowheads="1"/>
          </p:cNvSpPr>
          <p:nvPr/>
        </p:nvSpPr>
        <p:spPr bwMode="auto">
          <a:xfrm>
            <a:off x="139700" y="1182688"/>
            <a:ext cx="8631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a:solidFill>
                  <a:srgbClr val="FF1300"/>
                </a:solidFill>
                <a:latin typeface="Arial" panose="020B0604020202020204" pitchFamily="34" charset="0"/>
              </a:rPr>
              <a:t>How to invest in local currency bonds</a:t>
            </a:r>
            <a:endParaRPr lang="fr-FR" altLang="fr-FR">
              <a:solidFill>
                <a:srgbClr val="FF1300"/>
              </a:solidFill>
              <a:latin typeface="Arial" panose="020B0604020202020204" pitchFamily="34" charset="0"/>
            </a:endParaRPr>
          </a:p>
        </p:txBody>
      </p:sp>
      <p:sp>
        <p:nvSpPr>
          <p:cNvPr id="403460" name="Text Box 3">
            <a:extLst>
              <a:ext uri="{FF2B5EF4-FFF2-40B4-BE49-F238E27FC236}">
                <a16:creationId xmlns:a16="http://schemas.microsoft.com/office/drawing/2014/main" id="{6AFE0F8A-ECF0-65FD-4385-DF40E44CD53F}"/>
              </a:ext>
            </a:extLst>
          </p:cNvPr>
          <p:cNvSpPr txBox="1">
            <a:spLocks noChangeArrowheads="1"/>
          </p:cNvSpPr>
          <p:nvPr/>
        </p:nvSpPr>
        <p:spPr bwMode="auto">
          <a:xfrm>
            <a:off x="157163" y="495300"/>
            <a:ext cx="873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3200"/>
              <a:t>7.3 Local Currency Debt</a:t>
            </a:r>
          </a:p>
        </p:txBody>
      </p:sp>
      <p:sp>
        <p:nvSpPr>
          <p:cNvPr id="2" name="Espace réservé du pied de page 1">
            <a:extLst>
              <a:ext uri="{FF2B5EF4-FFF2-40B4-BE49-F238E27FC236}">
                <a16:creationId xmlns:a16="http://schemas.microsoft.com/office/drawing/2014/main" id="{D1218B1F-15F7-E23D-62EF-47E64ECA44CF}"/>
              </a:ext>
            </a:extLst>
          </p:cNvPr>
          <p:cNvSpPr>
            <a:spLocks noGrp="1"/>
          </p:cNvSpPr>
          <p:nvPr>
            <p:ph type="ftr" sz="quarter" idx="10"/>
          </p:nvPr>
        </p:nvSpPr>
        <p:spPr/>
        <p:txBody>
          <a:bodyPr/>
          <a:lstStyle/>
          <a:p>
            <a:pPr>
              <a:defRPr/>
            </a:pPr>
            <a:endParaRPr lang="fr-FR"/>
          </a:p>
        </p:txBody>
      </p:sp>
      <p:pic>
        <p:nvPicPr>
          <p:cNvPr id="4" name="Image 3">
            <a:extLst>
              <a:ext uri="{FF2B5EF4-FFF2-40B4-BE49-F238E27FC236}">
                <a16:creationId xmlns:a16="http://schemas.microsoft.com/office/drawing/2014/main" id="{C4E3DDE6-DE1E-E0F1-F5F1-0C88A81DCDC0}"/>
              </a:ext>
            </a:extLst>
          </p:cNvPr>
          <p:cNvPicPr>
            <a:picLocks noChangeAspect="1"/>
          </p:cNvPicPr>
          <p:nvPr/>
        </p:nvPicPr>
        <p:blipFill>
          <a:blip r:embed="rId3"/>
          <a:stretch>
            <a:fillRect/>
          </a:stretch>
        </p:blipFill>
        <p:spPr>
          <a:xfrm>
            <a:off x="1187624" y="1916832"/>
            <a:ext cx="6173913" cy="3528392"/>
          </a:xfrm>
          <a:prstGeom prst="rect">
            <a:avLst/>
          </a:prstGeom>
        </p:spPr>
      </p:pic>
      <p:sp>
        <p:nvSpPr>
          <p:cNvPr id="5" name="Rectangle 4">
            <a:extLst>
              <a:ext uri="{FF2B5EF4-FFF2-40B4-BE49-F238E27FC236}">
                <a16:creationId xmlns:a16="http://schemas.microsoft.com/office/drawing/2014/main" id="{755BDFD0-9099-752F-19D1-EC6460A43EA8}"/>
              </a:ext>
            </a:extLst>
          </p:cNvPr>
          <p:cNvSpPr>
            <a:spLocks noChangeArrowheads="1"/>
          </p:cNvSpPr>
          <p:nvPr/>
        </p:nvSpPr>
        <p:spPr bwMode="auto">
          <a:xfrm>
            <a:off x="419100" y="5060640"/>
            <a:ext cx="8305800" cy="35947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en-US" altLang="fr-FR" sz="1800" dirty="0"/>
          </a:p>
          <a:p>
            <a:pPr eaLnBrk="1" hangingPunct="1">
              <a:lnSpc>
                <a:spcPct val="85000"/>
              </a:lnSpc>
              <a:spcBef>
                <a:spcPct val="20000"/>
              </a:spcBef>
              <a:buClr>
                <a:srgbClr val="FF1300"/>
              </a:buClr>
              <a:buSzPct val="50000"/>
              <a:buFont typeface="Marlett" pitchFamily="2" charset="2"/>
              <a:buChar char="g"/>
            </a:pPr>
            <a:r>
              <a:rPr lang="en-US" altLang="fr-FR" sz="1800" dirty="0"/>
              <a:t>Inclusion of India in the JPM GBI-EM Global Index in June 2024	</a:t>
            </a:r>
          </a:p>
          <a:p>
            <a:pPr lvl="1" eaLnBrk="1" hangingPunct="1">
              <a:lnSpc>
                <a:spcPct val="85000"/>
              </a:lnSpc>
              <a:spcBef>
                <a:spcPct val="20000"/>
              </a:spcBef>
              <a:buClr>
                <a:schemeClr val="tx1"/>
              </a:buClr>
              <a:buSzPct val="50000"/>
              <a:buFont typeface="Monotype Sorts" pitchFamily="2" charset="2"/>
              <a:buChar char="o"/>
            </a:pPr>
            <a:endParaRPr lang="en-US" altLang="fr-FR" sz="1800" dirty="0"/>
          </a:p>
        </p:txBody>
      </p:sp>
    </p:spTree>
    <p:extLst>
      <p:ext uri="{BB962C8B-B14F-4D97-AF65-F5344CB8AC3E}">
        <p14:creationId xmlns:p14="http://schemas.microsoft.com/office/powerpoint/2010/main" val="5879956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Text Box 2"/>
          <p:cNvSpPr txBox="1">
            <a:spLocks noChangeArrowheads="1"/>
          </p:cNvSpPr>
          <p:nvPr/>
        </p:nvSpPr>
        <p:spPr bwMode="auto">
          <a:xfrm>
            <a:off x="0" y="620713"/>
            <a:ext cx="8986838" cy="48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 Corporate bonds and credit risk</a:t>
            </a:r>
            <a:endParaRPr lang="fr-FR" altLang="fr-FR" sz="2000"/>
          </a:p>
          <a:p>
            <a:pPr eaLnBrk="1" hangingPunct="1">
              <a:spcBef>
                <a:spcPct val="50000"/>
              </a:spcBef>
            </a:pPr>
            <a:r>
              <a:rPr lang="fr-FR" altLang="fr-FR" sz="2000"/>
              <a:t>8.1 Overview : definition, ratings and default rates </a:t>
            </a:r>
          </a:p>
          <a:p>
            <a:pPr eaLnBrk="1" hangingPunct="1">
              <a:spcBef>
                <a:spcPct val="50000"/>
              </a:spcBef>
            </a:pPr>
            <a:r>
              <a:rPr lang="fr-FR" altLang="fr-FR" sz="2000"/>
              <a:t>8.2 Credit spreads </a:t>
            </a:r>
          </a:p>
          <a:p>
            <a:pPr eaLnBrk="1" hangingPunct="1">
              <a:spcBef>
                <a:spcPct val="50000"/>
              </a:spcBef>
            </a:pPr>
            <a:r>
              <a:rPr lang="fr-FR" altLang="fr-FR" sz="2000"/>
              <a:t>8.3 Credit derivatives</a:t>
            </a:r>
          </a:p>
          <a:p>
            <a:pPr eaLnBrk="1" hangingPunct="1">
              <a:spcBef>
                <a:spcPct val="50000"/>
              </a:spcBef>
            </a:pPr>
            <a:r>
              <a:rPr lang="fr-FR" altLang="fr-FR" sz="2000"/>
              <a:t>8.4 Spread risk measures</a:t>
            </a:r>
          </a:p>
          <a:p>
            <a:pPr eaLnBrk="1" hangingPunct="1">
              <a:spcBef>
                <a:spcPct val="50000"/>
              </a:spcBef>
            </a:pPr>
            <a:r>
              <a:rPr lang="fr-FR" altLang="fr-FR" sz="2000"/>
              <a:t>8.5 Merton Model</a:t>
            </a:r>
          </a:p>
          <a:p>
            <a:pPr eaLnBrk="1" hangingPunct="1">
              <a:spcBef>
                <a:spcPct val="50000"/>
              </a:spcBef>
            </a:pPr>
            <a:r>
              <a:rPr lang="fr-FR" altLang="fr-FR" sz="2000"/>
              <a:t>8.6 Reduced-form models</a:t>
            </a:r>
          </a:p>
          <a:p>
            <a:pPr eaLnBrk="1" hangingPunct="1">
              <a:spcBef>
                <a:spcPct val="50000"/>
              </a:spcBef>
            </a:pPr>
            <a:r>
              <a:rPr lang="fr-FR" altLang="fr-FR" sz="2000"/>
              <a:t>8.7 Credit risk measures</a:t>
            </a:r>
          </a:p>
          <a:p>
            <a:pPr eaLnBrk="1" hangingPunct="1">
              <a:spcBef>
                <a:spcPct val="50000"/>
              </a:spcBef>
            </a:pPr>
            <a:endParaRPr lang="fr-FR" altLang="fr-FR" sz="2000"/>
          </a:p>
          <a:p>
            <a:pPr eaLnBrk="1" hangingPunct="1">
              <a:spcBef>
                <a:spcPct val="50000"/>
              </a:spcBef>
            </a:pPr>
            <a:endParaRPr lang="fr-FR" altLang="fr-FR" sz="2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8.1 Corporate Bonds</a:t>
            </a:r>
          </a:p>
        </p:txBody>
      </p:sp>
      <p:sp>
        <p:nvSpPr>
          <p:cNvPr id="407555" name="Rectangle 3"/>
          <p:cNvSpPr>
            <a:spLocks noChangeArrowheads="1"/>
          </p:cNvSpPr>
          <p:nvPr/>
        </p:nvSpPr>
        <p:spPr bwMode="auto">
          <a:xfrm>
            <a:off x="179388" y="1412875"/>
            <a:ext cx="8742362" cy="3527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Broad definition : issued by Non Government companies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3 main types :</a:t>
            </a:r>
          </a:p>
          <a:p>
            <a:pPr lvl="1" eaLnBrk="1" hangingPunct="1">
              <a:lnSpc>
                <a:spcPct val="85000"/>
              </a:lnSpc>
              <a:spcBef>
                <a:spcPct val="20000"/>
              </a:spcBef>
              <a:buClr>
                <a:srgbClr val="FF1300"/>
              </a:buClr>
              <a:buSzPct val="50000"/>
              <a:buFont typeface="Marlett" pitchFamily="2" charset="2"/>
              <a:buChar char="g"/>
            </a:pPr>
            <a:r>
              <a:rPr lang="fr-FR" altLang="fr-FR" sz="1800"/>
              <a:t>Covered Bonds</a:t>
            </a:r>
          </a:p>
          <a:p>
            <a:pPr lvl="1" eaLnBrk="1" hangingPunct="1">
              <a:lnSpc>
                <a:spcPct val="85000"/>
              </a:lnSpc>
              <a:spcBef>
                <a:spcPct val="20000"/>
              </a:spcBef>
              <a:buClr>
                <a:srgbClr val="FF1300"/>
              </a:buClr>
              <a:buSzPct val="50000"/>
              <a:buFont typeface="Marlett" pitchFamily="2" charset="2"/>
              <a:buChar char="g"/>
            </a:pPr>
            <a:r>
              <a:rPr lang="fr-FR" altLang="fr-FR" sz="1800"/>
              <a:t>ABS</a:t>
            </a:r>
          </a:p>
          <a:p>
            <a:pPr lvl="1" eaLnBrk="1" hangingPunct="1">
              <a:lnSpc>
                <a:spcPct val="85000"/>
              </a:lnSpc>
              <a:spcBef>
                <a:spcPct val="20000"/>
              </a:spcBef>
              <a:buClr>
                <a:srgbClr val="FF1300"/>
              </a:buClr>
              <a:buSzPct val="50000"/>
              <a:buFont typeface="Marlett" pitchFamily="2" charset="2"/>
              <a:buChar char="g"/>
            </a:pPr>
            <a:r>
              <a:rPr lang="fr-FR" altLang="fr-FR" sz="1800"/>
              <a:t>Corporate Bonds (Financial / industrial)</a:t>
            </a:r>
          </a:p>
          <a:p>
            <a:pPr lvl="1"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Strong heterogeneity :</a:t>
            </a:r>
          </a:p>
          <a:p>
            <a:pPr lvl="1" eaLnBrk="1" hangingPunct="1">
              <a:lnSpc>
                <a:spcPct val="85000"/>
              </a:lnSpc>
              <a:spcBef>
                <a:spcPct val="20000"/>
              </a:spcBef>
              <a:buClr>
                <a:schemeClr val="tx1"/>
              </a:buClr>
              <a:buFontTx/>
              <a:buChar char="o"/>
            </a:pPr>
            <a:r>
              <a:rPr lang="fr-FR" altLang="fr-FR" sz="1800"/>
              <a:t>Seniority</a:t>
            </a:r>
          </a:p>
          <a:p>
            <a:pPr lvl="1" eaLnBrk="1" hangingPunct="1">
              <a:lnSpc>
                <a:spcPct val="85000"/>
              </a:lnSpc>
              <a:spcBef>
                <a:spcPct val="20000"/>
              </a:spcBef>
              <a:buClr>
                <a:schemeClr val="tx1"/>
              </a:buClr>
              <a:buFontTx/>
              <a:buChar char="o"/>
            </a:pPr>
            <a:r>
              <a:rPr lang="fr-FR" altLang="fr-FR" sz="1800"/>
              <a:t>Sector</a:t>
            </a:r>
          </a:p>
          <a:p>
            <a:pPr lvl="1" eaLnBrk="1" hangingPunct="1">
              <a:lnSpc>
                <a:spcPct val="85000"/>
              </a:lnSpc>
              <a:spcBef>
                <a:spcPct val="20000"/>
              </a:spcBef>
              <a:buClr>
                <a:schemeClr val="tx1"/>
              </a:buClr>
              <a:buFontTx/>
              <a:buChar char="o"/>
            </a:pPr>
            <a:r>
              <a:rPr lang="fr-FR" altLang="fr-FR" sz="1800"/>
              <a:t>Rating</a:t>
            </a:r>
          </a:p>
          <a:p>
            <a:pPr lvl="1"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1026"/>
          <p:cNvSpPr txBox="1">
            <a:spLocks noChangeArrowheads="1"/>
          </p:cNvSpPr>
          <p:nvPr/>
        </p:nvSpPr>
        <p:spPr bwMode="auto">
          <a:xfrm>
            <a:off x="157163" y="5461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1.3 Derivatives on forward rates</a:t>
            </a:r>
          </a:p>
        </p:txBody>
      </p:sp>
      <p:sp>
        <p:nvSpPr>
          <p:cNvPr id="18435" name="Rectangle 1027"/>
          <p:cNvSpPr>
            <a:spLocks noChangeArrowheads="1"/>
          </p:cNvSpPr>
          <p:nvPr/>
        </p:nvSpPr>
        <p:spPr bwMode="auto">
          <a:xfrm>
            <a:off x="279400" y="3789363"/>
            <a:ext cx="8742363" cy="2519362"/>
          </a:xfrm>
          <a:prstGeom prst="rect">
            <a:avLst/>
          </a:prstGeom>
          <a:solidFill>
            <a:srgbClr val="FFFFFF"/>
          </a:solidFill>
          <a:ln>
            <a:noFill/>
          </a:ln>
        </p:spPr>
        <p:txBody>
          <a:bodyPr lIns="91429" tIns="45714" rIns="91429" bIns="45714"/>
          <a:lstStyle>
            <a:lvl1pPr marL="290513" indent="-290513"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lnSpc>
                <a:spcPct val="85000"/>
              </a:lnSpc>
              <a:spcBef>
                <a:spcPct val="20000"/>
              </a:spcBef>
              <a:buClr>
                <a:srgbClr val="FF1300"/>
              </a:buClr>
              <a:buSzPct val="50000"/>
              <a:buFont typeface="Marlett" pitchFamily="2" charset="2"/>
              <a:buNone/>
              <a:defRPr/>
            </a:pPr>
            <a:endParaRPr lang="fr-FR" altLang="fr-FR" sz="1800" dirty="0"/>
          </a:p>
          <a:p>
            <a:pPr eaLnBrk="1" hangingPunct="1">
              <a:lnSpc>
                <a:spcPct val="85000"/>
              </a:lnSpc>
              <a:spcBef>
                <a:spcPct val="20000"/>
              </a:spcBef>
              <a:buClr>
                <a:srgbClr val="FF1300"/>
              </a:buClr>
              <a:buSzPct val="50000"/>
              <a:buFont typeface="Marlett" pitchFamily="2" charset="2"/>
              <a:buChar char="g"/>
              <a:defRPr/>
            </a:pPr>
            <a:r>
              <a:rPr lang="fr-FR" altLang="fr-FR" sz="1800" dirty="0"/>
              <a:t>FRA </a:t>
            </a:r>
            <a:r>
              <a:rPr lang="fr-FR" altLang="fr-FR" sz="1800" dirty="0" err="1"/>
              <a:t>flows</a:t>
            </a:r>
            <a:r>
              <a:rPr lang="fr-FR" altLang="fr-FR" sz="1800" dirty="0"/>
              <a:t> are </a:t>
            </a:r>
            <a:r>
              <a:rPr lang="fr-FR" altLang="fr-FR" sz="1800" dirty="0" err="1"/>
              <a:t>paid</a:t>
            </a:r>
            <a:r>
              <a:rPr lang="fr-FR" altLang="fr-FR" sz="1800" dirty="0"/>
              <a:t> at T</a:t>
            </a:r>
            <a:r>
              <a:rPr lang="fr-FR" altLang="fr-FR" sz="1800" baseline="-25000" dirty="0"/>
              <a:t>1</a:t>
            </a:r>
            <a:r>
              <a:rPr lang="fr-FR" altLang="fr-FR" sz="1800" dirty="0"/>
              <a:t> and have to </a:t>
            </a:r>
            <a:r>
              <a:rPr lang="fr-FR" altLang="fr-FR" sz="1800" dirty="0" err="1"/>
              <a:t>be</a:t>
            </a:r>
            <a:r>
              <a:rPr lang="fr-FR" altLang="fr-FR" sz="1800" dirty="0"/>
              <a:t> </a:t>
            </a:r>
            <a:r>
              <a:rPr lang="fr-FR" altLang="fr-FR" sz="1800" dirty="0" err="1"/>
              <a:t>discounted</a:t>
            </a:r>
            <a:r>
              <a:rPr lang="fr-FR" altLang="fr-FR" sz="1800" dirty="0"/>
              <a:t> ! 	</a:t>
            </a:r>
          </a:p>
          <a:p>
            <a:pPr eaLnBrk="1" hangingPunct="1">
              <a:lnSpc>
                <a:spcPct val="85000"/>
              </a:lnSpc>
              <a:spcBef>
                <a:spcPct val="20000"/>
              </a:spcBef>
              <a:buClr>
                <a:srgbClr val="FF1300"/>
              </a:buClr>
              <a:buSzPct val="50000"/>
              <a:buFont typeface="Marlett" pitchFamily="2" charset="2"/>
              <a:buNone/>
              <a:defRPr/>
            </a:pPr>
            <a:endParaRPr lang="fr-FR" altLang="fr-FR" sz="1800" dirty="0"/>
          </a:p>
          <a:p>
            <a:pPr marL="0" indent="0" eaLnBrk="1" hangingPunct="1">
              <a:lnSpc>
                <a:spcPct val="85000"/>
              </a:lnSpc>
              <a:spcBef>
                <a:spcPct val="20000"/>
              </a:spcBef>
              <a:buClr>
                <a:srgbClr val="FF1300"/>
              </a:buClr>
              <a:buSzPct val="50000"/>
              <a:defRPr/>
            </a:pPr>
            <a:endParaRPr lang="fr-FR" altLang="fr-FR" sz="1800" dirty="0"/>
          </a:p>
          <a:p>
            <a:pPr eaLnBrk="1" hangingPunct="1">
              <a:lnSpc>
                <a:spcPct val="85000"/>
              </a:lnSpc>
              <a:spcBef>
                <a:spcPct val="20000"/>
              </a:spcBef>
              <a:buClr>
                <a:srgbClr val="FF1300"/>
              </a:buClr>
              <a:buSzPct val="50000"/>
              <a:buFont typeface="Marlett" pitchFamily="2" charset="2"/>
              <a:buChar char="g"/>
              <a:defRPr/>
            </a:pPr>
            <a:endParaRPr lang="fr-FR" altLang="fr-FR" sz="1800" dirty="0"/>
          </a:p>
          <a:p>
            <a:pPr eaLnBrk="1" hangingPunct="1">
              <a:lnSpc>
                <a:spcPct val="85000"/>
              </a:lnSpc>
              <a:spcBef>
                <a:spcPct val="20000"/>
              </a:spcBef>
              <a:buClr>
                <a:srgbClr val="FF1300"/>
              </a:buClr>
              <a:buSzPct val="50000"/>
              <a:buFont typeface="Marlett" pitchFamily="2" charset="2"/>
              <a:buNone/>
              <a:defRPr/>
            </a:pPr>
            <a:endParaRPr lang="fr-FR" altLang="fr-FR" sz="1800" dirty="0"/>
          </a:p>
          <a:p>
            <a:pPr marL="0" indent="0" eaLnBrk="1" hangingPunct="1">
              <a:lnSpc>
                <a:spcPct val="85000"/>
              </a:lnSpc>
              <a:spcBef>
                <a:spcPct val="20000"/>
              </a:spcBef>
              <a:buClr>
                <a:srgbClr val="FF1300"/>
              </a:buClr>
              <a:buSzPct val="50000"/>
              <a:defRPr/>
            </a:pPr>
            <a:endParaRPr lang="fr-FR" altLang="fr-FR" sz="1800" dirty="0"/>
          </a:p>
          <a:p>
            <a:pPr eaLnBrk="1" hangingPunct="1">
              <a:lnSpc>
                <a:spcPct val="85000"/>
              </a:lnSpc>
              <a:spcBef>
                <a:spcPct val="20000"/>
              </a:spcBef>
              <a:buClr>
                <a:srgbClr val="FF1300"/>
              </a:buClr>
              <a:buSzPct val="50000"/>
              <a:buFont typeface="Marlett" pitchFamily="2" charset="2"/>
              <a:buNone/>
              <a:defRPr/>
            </a:pPr>
            <a:r>
              <a:rPr lang="fr-FR" altLang="fr-FR" sz="1800" dirty="0"/>
              <a:t>	</a:t>
            </a:r>
          </a:p>
        </p:txBody>
      </p:sp>
      <p:graphicFrame>
        <p:nvGraphicFramePr>
          <p:cNvPr id="121860" name="Object 1028"/>
          <p:cNvGraphicFramePr>
            <a:graphicFrameLocks noChangeAspect="1"/>
          </p:cNvGraphicFramePr>
          <p:nvPr/>
        </p:nvGraphicFramePr>
        <p:xfrm>
          <a:off x="698500" y="4279900"/>
          <a:ext cx="6515100" cy="1593850"/>
        </p:xfrm>
        <a:graphic>
          <a:graphicData uri="http://schemas.openxmlformats.org/presentationml/2006/ole">
            <mc:AlternateContent xmlns:mc="http://schemas.openxmlformats.org/markup-compatibility/2006">
              <mc:Choice xmlns:v="urn:schemas-microsoft-com:vml" Requires="v">
                <p:oleObj name="Équation" r:id="rId3" imgW="2870200" imgH="838200" progId="Equation.3">
                  <p:embed/>
                </p:oleObj>
              </mc:Choice>
              <mc:Fallback>
                <p:oleObj name="Équation" r:id="rId3" imgW="2870200" imgH="838200" progId="Equation.3">
                  <p:embed/>
                  <p:pic>
                    <p:nvPicPr>
                      <p:cNvPr id="12186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0" y="4279900"/>
                        <a:ext cx="6515100" cy="159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graphicFrame>
        <p:nvGraphicFramePr>
          <p:cNvPr id="3" name="Tableau 2"/>
          <p:cNvGraphicFramePr>
            <a:graphicFrameLocks noGrp="1"/>
          </p:cNvGraphicFramePr>
          <p:nvPr/>
        </p:nvGraphicFramePr>
        <p:xfrm>
          <a:off x="1258888" y="1412875"/>
          <a:ext cx="6096000" cy="2028827"/>
        </p:xfrm>
        <a:graphic>
          <a:graphicData uri="http://schemas.openxmlformats.org/drawingml/2006/table">
            <a:tbl>
              <a:tblPr/>
              <a:tblGrid>
                <a:gridCol w="1368425">
                  <a:extLst>
                    <a:ext uri="{9D8B030D-6E8A-4147-A177-3AD203B41FA5}">
                      <a16:colId xmlns:a16="http://schemas.microsoft.com/office/drawing/2014/main" val="20000"/>
                    </a:ext>
                  </a:extLst>
                </a:gridCol>
                <a:gridCol w="2376487">
                  <a:extLst>
                    <a:ext uri="{9D8B030D-6E8A-4147-A177-3AD203B41FA5}">
                      <a16:colId xmlns:a16="http://schemas.microsoft.com/office/drawing/2014/main" val="20001"/>
                    </a:ext>
                  </a:extLst>
                </a:gridCol>
                <a:gridCol w="2351088">
                  <a:extLst>
                    <a:ext uri="{9D8B030D-6E8A-4147-A177-3AD203B41FA5}">
                      <a16:colId xmlns:a16="http://schemas.microsoft.com/office/drawing/2014/main" val="20002"/>
                    </a:ext>
                  </a:extLst>
                </a:gridCol>
              </a:tblGrid>
              <a:tr h="371471">
                <a:tc>
                  <a:txBody>
                    <a:bodyPr/>
                    <a:lstStyle>
                      <a:lvl1pPr defTabSz="912813" eaLnBrk="0" hangingPunct="0">
                        <a:spcBef>
                          <a:spcPct val="20000"/>
                        </a:spcBef>
                        <a:defRPr sz="2800">
                          <a:solidFill>
                            <a:schemeClr val="tx1"/>
                          </a:solidFill>
                          <a:latin typeface="Times New Roman" pitchFamily="18" charset="0"/>
                        </a:defRPr>
                      </a:lvl1pPr>
                      <a:lvl2pPr marL="742950" indent="-285750" defTabSz="912813" eaLnBrk="0" hangingPunct="0">
                        <a:spcBef>
                          <a:spcPct val="20000"/>
                        </a:spcBef>
                        <a:defRPr sz="2400">
                          <a:solidFill>
                            <a:schemeClr val="tx1"/>
                          </a:solidFill>
                          <a:latin typeface="Times New Roman" pitchFamily="18" charset="0"/>
                        </a:defRPr>
                      </a:lvl2pPr>
                      <a:lvl3pPr marL="1143000" indent="-228600" defTabSz="912813" eaLnBrk="0" hangingPunct="0">
                        <a:spcBef>
                          <a:spcPct val="20000"/>
                        </a:spcBef>
                        <a:defRPr sz="2000">
                          <a:solidFill>
                            <a:schemeClr val="tx1"/>
                          </a:solidFill>
                          <a:latin typeface="Times New Roman" pitchFamily="18" charset="0"/>
                        </a:defRPr>
                      </a:lvl3pPr>
                      <a:lvl4pPr marL="1600200" indent="-228600" defTabSz="912813" eaLnBrk="0" hangingPunct="0">
                        <a:spcBef>
                          <a:spcPct val="20000"/>
                        </a:spcBef>
                        <a:defRPr>
                          <a:solidFill>
                            <a:schemeClr val="tx1"/>
                          </a:solidFill>
                          <a:latin typeface="Times New Roman" pitchFamily="18" charset="0"/>
                        </a:defRPr>
                      </a:lvl4pPr>
                      <a:lvl5pPr marL="2057400" indent="-228600" defTabSz="912813" eaLnBrk="0" hangingPunct="0">
                        <a:spcBef>
                          <a:spcPct val="20000"/>
                        </a:spcBef>
                        <a:defRPr>
                          <a:solidFill>
                            <a:schemeClr val="tx1"/>
                          </a:solidFill>
                          <a:latin typeface="Times New Roman" pitchFamily="18" charset="0"/>
                        </a:defRPr>
                      </a:lvl5pPr>
                      <a:lvl6pPr marL="2514600" indent="-228600" defTabSz="912813" eaLnBrk="0" fontAlgn="base" hangingPunct="0">
                        <a:spcBef>
                          <a:spcPct val="20000"/>
                        </a:spcBef>
                        <a:spcAft>
                          <a:spcPct val="0"/>
                        </a:spcAft>
                        <a:defRPr>
                          <a:solidFill>
                            <a:schemeClr val="tx1"/>
                          </a:solidFill>
                          <a:latin typeface="Times New Roman" pitchFamily="18" charset="0"/>
                        </a:defRPr>
                      </a:lvl6pPr>
                      <a:lvl7pPr marL="2971800" indent="-228600" defTabSz="912813" eaLnBrk="0" fontAlgn="base" hangingPunct="0">
                        <a:spcBef>
                          <a:spcPct val="20000"/>
                        </a:spcBef>
                        <a:spcAft>
                          <a:spcPct val="0"/>
                        </a:spcAft>
                        <a:defRPr>
                          <a:solidFill>
                            <a:schemeClr val="tx1"/>
                          </a:solidFill>
                          <a:latin typeface="Times New Roman" pitchFamily="18" charset="0"/>
                        </a:defRPr>
                      </a:lvl7pPr>
                      <a:lvl8pPr marL="3429000" indent="-228600" defTabSz="912813" eaLnBrk="0" fontAlgn="base" hangingPunct="0">
                        <a:spcBef>
                          <a:spcPct val="20000"/>
                        </a:spcBef>
                        <a:spcAft>
                          <a:spcPct val="0"/>
                        </a:spcAft>
                        <a:defRPr>
                          <a:solidFill>
                            <a:schemeClr val="tx1"/>
                          </a:solidFill>
                          <a:latin typeface="Times New Roman" pitchFamily="18" charset="0"/>
                        </a:defRPr>
                      </a:lvl8pPr>
                      <a:lvl9pPr marL="3886200" indent="-228600" defTabSz="912813" eaLnBrk="0" fontAlgn="base" hangingPunct="0">
                        <a:spcBef>
                          <a:spcPct val="20000"/>
                        </a:spcBef>
                        <a:spcAft>
                          <a:spcPct val="0"/>
                        </a:spcAft>
                        <a:defRPr>
                          <a:solidFill>
                            <a:schemeClr val="tx1"/>
                          </a:solidFill>
                          <a:latin typeface="Times New Roman" pitchFamily="18"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fr-FR" altLang="fr-FR" sz="1800" b="1" i="0" u="none" strike="noStrike" cap="none" normalizeH="0" baseline="0">
                        <a:ln>
                          <a:noFill/>
                        </a:ln>
                        <a:solidFill>
                          <a:srgbClr val="FFFFFF"/>
                        </a:solidFill>
                        <a:effectLst/>
                        <a:latin typeface="Times New Roman" pitchFamily="18"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912813" eaLnBrk="0" hangingPunct="0">
                        <a:spcBef>
                          <a:spcPct val="20000"/>
                        </a:spcBef>
                        <a:defRPr sz="2800">
                          <a:solidFill>
                            <a:schemeClr val="tx1"/>
                          </a:solidFill>
                          <a:latin typeface="Times New Roman" pitchFamily="18" charset="0"/>
                        </a:defRPr>
                      </a:lvl1pPr>
                      <a:lvl2pPr marL="742950" indent="-285750" defTabSz="912813" eaLnBrk="0" hangingPunct="0">
                        <a:spcBef>
                          <a:spcPct val="20000"/>
                        </a:spcBef>
                        <a:defRPr sz="2400">
                          <a:solidFill>
                            <a:schemeClr val="tx1"/>
                          </a:solidFill>
                          <a:latin typeface="Times New Roman" pitchFamily="18" charset="0"/>
                        </a:defRPr>
                      </a:lvl2pPr>
                      <a:lvl3pPr marL="1143000" indent="-228600" defTabSz="912813" eaLnBrk="0" hangingPunct="0">
                        <a:spcBef>
                          <a:spcPct val="20000"/>
                        </a:spcBef>
                        <a:defRPr sz="2000">
                          <a:solidFill>
                            <a:schemeClr val="tx1"/>
                          </a:solidFill>
                          <a:latin typeface="Times New Roman" pitchFamily="18" charset="0"/>
                        </a:defRPr>
                      </a:lvl3pPr>
                      <a:lvl4pPr marL="1600200" indent="-228600" defTabSz="912813" eaLnBrk="0" hangingPunct="0">
                        <a:spcBef>
                          <a:spcPct val="20000"/>
                        </a:spcBef>
                        <a:defRPr>
                          <a:solidFill>
                            <a:schemeClr val="tx1"/>
                          </a:solidFill>
                          <a:latin typeface="Times New Roman" pitchFamily="18" charset="0"/>
                        </a:defRPr>
                      </a:lvl4pPr>
                      <a:lvl5pPr marL="2057400" indent="-228600" defTabSz="912813" eaLnBrk="0" hangingPunct="0">
                        <a:spcBef>
                          <a:spcPct val="20000"/>
                        </a:spcBef>
                        <a:defRPr>
                          <a:solidFill>
                            <a:schemeClr val="tx1"/>
                          </a:solidFill>
                          <a:latin typeface="Times New Roman" pitchFamily="18" charset="0"/>
                        </a:defRPr>
                      </a:lvl5pPr>
                      <a:lvl6pPr marL="2514600" indent="-228600" defTabSz="912813" eaLnBrk="0" fontAlgn="base" hangingPunct="0">
                        <a:spcBef>
                          <a:spcPct val="20000"/>
                        </a:spcBef>
                        <a:spcAft>
                          <a:spcPct val="0"/>
                        </a:spcAft>
                        <a:defRPr>
                          <a:solidFill>
                            <a:schemeClr val="tx1"/>
                          </a:solidFill>
                          <a:latin typeface="Times New Roman" pitchFamily="18" charset="0"/>
                        </a:defRPr>
                      </a:lvl6pPr>
                      <a:lvl7pPr marL="2971800" indent="-228600" defTabSz="912813" eaLnBrk="0" fontAlgn="base" hangingPunct="0">
                        <a:spcBef>
                          <a:spcPct val="20000"/>
                        </a:spcBef>
                        <a:spcAft>
                          <a:spcPct val="0"/>
                        </a:spcAft>
                        <a:defRPr>
                          <a:solidFill>
                            <a:schemeClr val="tx1"/>
                          </a:solidFill>
                          <a:latin typeface="Times New Roman" pitchFamily="18" charset="0"/>
                        </a:defRPr>
                      </a:lvl7pPr>
                      <a:lvl8pPr marL="3429000" indent="-228600" defTabSz="912813" eaLnBrk="0" fontAlgn="base" hangingPunct="0">
                        <a:spcBef>
                          <a:spcPct val="20000"/>
                        </a:spcBef>
                        <a:spcAft>
                          <a:spcPct val="0"/>
                        </a:spcAft>
                        <a:defRPr>
                          <a:solidFill>
                            <a:schemeClr val="tx1"/>
                          </a:solidFill>
                          <a:latin typeface="Times New Roman" pitchFamily="18" charset="0"/>
                        </a:defRPr>
                      </a:lvl8pPr>
                      <a:lvl9pPr marL="3886200" indent="-228600" defTabSz="912813" eaLnBrk="0" fontAlgn="base" hangingPunct="0">
                        <a:spcBef>
                          <a:spcPct val="20000"/>
                        </a:spcBef>
                        <a:spcAft>
                          <a:spcPct val="0"/>
                        </a:spcAft>
                        <a:defRPr>
                          <a:solidFill>
                            <a:schemeClr val="tx1"/>
                          </a:solidFill>
                          <a:latin typeface="Times New Roman" pitchFamily="18"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fr-FR" altLang="fr-FR" sz="1800" b="1" i="0" u="none" strike="noStrike" cap="none" normalizeH="0" baseline="0">
                          <a:ln>
                            <a:noFill/>
                          </a:ln>
                          <a:solidFill>
                            <a:srgbClr val="FFFFFF"/>
                          </a:solidFill>
                          <a:effectLst/>
                          <a:latin typeface="Times New Roman" pitchFamily="18" charset="0"/>
                        </a:rPr>
                        <a:t>FRA</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912813" eaLnBrk="0" hangingPunct="0">
                        <a:spcBef>
                          <a:spcPct val="20000"/>
                        </a:spcBef>
                        <a:defRPr sz="2800">
                          <a:solidFill>
                            <a:schemeClr val="tx1"/>
                          </a:solidFill>
                          <a:latin typeface="Times New Roman" pitchFamily="18" charset="0"/>
                        </a:defRPr>
                      </a:lvl1pPr>
                      <a:lvl2pPr marL="742950" indent="-285750" defTabSz="912813" eaLnBrk="0" hangingPunct="0">
                        <a:spcBef>
                          <a:spcPct val="20000"/>
                        </a:spcBef>
                        <a:defRPr sz="2400">
                          <a:solidFill>
                            <a:schemeClr val="tx1"/>
                          </a:solidFill>
                          <a:latin typeface="Times New Roman" pitchFamily="18" charset="0"/>
                        </a:defRPr>
                      </a:lvl2pPr>
                      <a:lvl3pPr marL="1143000" indent="-228600" defTabSz="912813" eaLnBrk="0" hangingPunct="0">
                        <a:spcBef>
                          <a:spcPct val="20000"/>
                        </a:spcBef>
                        <a:defRPr sz="2000">
                          <a:solidFill>
                            <a:schemeClr val="tx1"/>
                          </a:solidFill>
                          <a:latin typeface="Times New Roman" pitchFamily="18" charset="0"/>
                        </a:defRPr>
                      </a:lvl3pPr>
                      <a:lvl4pPr marL="1600200" indent="-228600" defTabSz="912813" eaLnBrk="0" hangingPunct="0">
                        <a:spcBef>
                          <a:spcPct val="20000"/>
                        </a:spcBef>
                        <a:defRPr>
                          <a:solidFill>
                            <a:schemeClr val="tx1"/>
                          </a:solidFill>
                          <a:latin typeface="Times New Roman" pitchFamily="18" charset="0"/>
                        </a:defRPr>
                      </a:lvl4pPr>
                      <a:lvl5pPr marL="2057400" indent="-228600" defTabSz="912813" eaLnBrk="0" hangingPunct="0">
                        <a:spcBef>
                          <a:spcPct val="20000"/>
                        </a:spcBef>
                        <a:defRPr>
                          <a:solidFill>
                            <a:schemeClr val="tx1"/>
                          </a:solidFill>
                          <a:latin typeface="Times New Roman" pitchFamily="18" charset="0"/>
                        </a:defRPr>
                      </a:lvl5pPr>
                      <a:lvl6pPr marL="2514600" indent="-228600" defTabSz="912813" eaLnBrk="0" fontAlgn="base" hangingPunct="0">
                        <a:spcBef>
                          <a:spcPct val="20000"/>
                        </a:spcBef>
                        <a:spcAft>
                          <a:spcPct val="0"/>
                        </a:spcAft>
                        <a:defRPr>
                          <a:solidFill>
                            <a:schemeClr val="tx1"/>
                          </a:solidFill>
                          <a:latin typeface="Times New Roman" pitchFamily="18" charset="0"/>
                        </a:defRPr>
                      </a:lvl6pPr>
                      <a:lvl7pPr marL="2971800" indent="-228600" defTabSz="912813" eaLnBrk="0" fontAlgn="base" hangingPunct="0">
                        <a:spcBef>
                          <a:spcPct val="20000"/>
                        </a:spcBef>
                        <a:spcAft>
                          <a:spcPct val="0"/>
                        </a:spcAft>
                        <a:defRPr>
                          <a:solidFill>
                            <a:schemeClr val="tx1"/>
                          </a:solidFill>
                          <a:latin typeface="Times New Roman" pitchFamily="18" charset="0"/>
                        </a:defRPr>
                      </a:lvl7pPr>
                      <a:lvl8pPr marL="3429000" indent="-228600" defTabSz="912813" eaLnBrk="0" fontAlgn="base" hangingPunct="0">
                        <a:spcBef>
                          <a:spcPct val="20000"/>
                        </a:spcBef>
                        <a:spcAft>
                          <a:spcPct val="0"/>
                        </a:spcAft>
                        <a:defRPr>
                          <a:solidFill>
                            <a:schemeClr val="tx1"/>
                          </a:solidFill>
                          <a:latin typeface="Times New Roman" pitchFamily="18" charset="0"/>
                        </a:defRPr>
                      </a:lvl8pPr>
                      <a:lvl9pPr marL="3886200" indent="-228600" defTabSz="912813" eaLnBrk="0" fontAlgn="base" hangingPunct="0">
                        <a:spcBef>
                          <a:spcPct val="20000"/>
                        </a:spcBef>
                        <a:spcAft>
                          <a:spcPct val="0"/>
                        </a:spcAft>
                        <a:defRPr>
                          <a:solidFill>
                            <a:schemeClr val="tx1"/>
                          </a:solidFill>
                          <a:latin typeface="Times New Roman" pitchFamily="18"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fr-FR" altLang="fr-FR" sz="1800" b="1" i="0" u="none" strike="noStrike" cap="none" normalizeH="0" baseline="0">
                          <a:ln>
                            <a:noFill/>
                          </a:ln>
                          <a:solidFill>
                            <a:srgbClr val="FFFFFF"/>
                          </a:solidFill>
                          <a:effectLst/>
                          <a:latin typeface="Times New Roman" pitchFamily="18" charset="0"/>
                        </a:rPr>
                        <a:t>Borrowing</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1">
                <a:tc>
                  <a:txBody>
                    <a:bodyPr/>
                    <a:lstStyle>
                      <a:lvl1pPr defTabSz="912813" eaLnBrk="0" hangingPunct="0">
                        <a:spcBef>
                          <a:spcPct val="20000"/>
                        </a:spcBef>
                        <a:defRPr sz="2800">
                          <a:solidFill>
                            <a:schemeClr val="tx1"/>
                          </a:solidFill>
                          <a:latin typeface="Times New Roman" pitchFamily="18" charset="0"/>
                        </a:defRPr>
                      </a:lvl1pPr>
                      <a:lvl2pPr marL="742950" indent="-285750" defTabSz="912813" eaLnBrk="0" hangingPunct="0">
                        <a:spcBef>
                          <a:spcPct val="20000"/>
                        </a:spcBef>
                        <a:defRPr sz="2400">
                          <a:solidFill>
                            <a:schemeClr val="tx1"/>
                          </a:solidFill>
                          <a:latin typeface="Times New Roman" pitchFamily="18" charset="0"/>
                        </a:defRPr>
                      </a:lvl2pPr>
                      <a:lvl3pPr marL="1143000" indent="-228600" defTabSz="912813" eaLnBrk="0" hangingPunct="0">
                        <a:spcBef>
                          <a:spcPct val="20000"/>
                        </a:spcBef>
                        <a:defRPr sz="2000">
                          <a:solidFill>
                            <a:schemeClr val="tx1"/>
                          </a:solidFill>
                          <a:latin typeface="Times New Roman" pitchFamily="18" charset="0"/>
                        </a:defRPr>
                      </a:lvl3pPr>
                      <a:lvl4pPr marL="1600200" indent="-228600" defTabSz="912813" eaLnBrk="0" hangingPunct="0">
                        <a:spcBef>
                          <a:spcPct val="20000"/>
                        </a:spcBef>
                        <a:defRPr>
                          <a:solidFill>
                            <a:schemeClr val="tx1"/>
                          </a:solidFill>
                          <a:latin typeface="Times New Roman" pitchFamily="18" charset="0"/>
                        </a:defRPr>
                      </a:lvl4pPr>
                      <a:lvl5pPr marL="2057400" indent="-228600" defTabSz="912813" eaLnBrk="0" hangingPunct="0">
                        <a:spcBef>
                          <a:spcPct val="20000"/>
                        </a:spcBef>
                        <a:defRPr>
                          <a:solidFill>
                            <a:schemeClr val="tx1"/>
                          </a:solidFill>
                          <a:latin typeface="Times New Roman" pitchFamily="18" charset="0"/>
                        </a:defRPr>
                      </a:lvl5pPr>
                      <a:lvl6pPr marL="2514600" indent="-228600" defTabSz="912813" eaLnBrk="0" fontAlgn="base" hangingPunct="0">
                        <a:spcBef>
                          <a:spcPct val="20000"/>
                        </a:spcBef>
                        <a:spcAft>
                          <a:spcPct val="0"/>
                        </a:spcAft>
                        <a:defRPr>
                          <a:solidFill>
                            <a:schemeClr val="tx1"/>
                          </a:solidFill>
                          <a:latin typeface="Times New Roman" pitchFamily="18" charset="0"/>
                        </a:defRPr>
                      </a:lvl6pPr>
                      <a:lvl7pPr marL="2971800" indent="-228600" defTabSz="912813" eaLnBrk="0" fontAlgn="base" hangingPunct="0">
                        <a:spcBef>
                          <a:spcPct val="20000"/>
                        </a:spcBef>
                        <a:spcAft>
                          <a:spcPct val="0"/>
                        </a:spcAft>
                        <a:defRPr>
                          <a:solidFill>
                            <a:schemeClr val="tx1"/>
                          </a:solidFill>
                          <a:latin typeface="Times New Roman" pitchFamily="18" charset="0"/>
                        </a:defRPr>
                      </a:lvl7pPr>
                      <a:lvl8pPr marL="3429000" indent="-228600" defTabSz="912813" eaLnBrk="0" fontAlgn="base" hangingPunct="0">
                        <a:spcBef>
                          <a:spcPct val="20000"/>
                        </a:spcBef>
                        <a:spcAft>
                          <a:spcPct val="0"/>
                        </a:spcAft>
                        <a:defRPr>
                          <a:solidFill>
                            <a:schemeClr val="tx1"/>
                          </a:solidFill>
                          <a:latin typeface="Times New Roman" pitchFamily="18" charset="0"/>
                        </a:defRPr>
                      </a:lvl8pPr>
                      <a:lvl9pPr marL="3886200" indent="-228600" defTabSz="912813" eaLnBrk="0" fontAlgn="base" hangingPunct="0">
                        <a:spcBef>
                          <a:spcPct val="20000"/>
                        </a:spcBef>
                        <a:spcAft>
                          <a:spcPct val="0"/>
                        </a:spcAft>
                        <a:defRPr>
                          <a:solidFill>
                            <a:schemeClr val="tx1"/>
                          </a:solidFill>
                          <a:latin typeface="Times New Roman" pitchFamily="18"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000000"/>
                          </a:solidFill>
                          <a:effectLst/>
                          <a:latin typeface="Times New Roman" pitchFamily="18" charset="0"/>
                        </a:rPr>
                        <a:t>t=0</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defTabSz="912813" eaLnBrk="0" hangingPunct="0">
                        <a:spcBef>
                          <a:spcPct val="20000"/>
                        </a:spcBef>
                        <a:defRPr sz="2800">
                          <a:solidFill>
                            <a:schemeClr val="tx1"/>
                          </a:solidFill>
                          <a:latin typeface="Times New Roman" pitchFamily="18" charset="0"/>
                        </a:defRPr>
                      </a:lvl1pPr>
                      <a:lvl2pPr marL="742950" indent="-285750" defTabSz="912813" eaLnBrk="0" hangingPunct="0">
                        <a:spcBef>
                          <a:spcPct val="20000"/>
                        </a:spcBef>
                        <a:defRPr sz="2400">
                          <a:solidFill>
                            <a:schemeClr val="tx1"/>
                          </a:solidFill>
                          <a:latin typeface="Times New Roman" pitchFamily="18" charset="0"/>
                        </a:defRPr>
                      </a:lvl2pPr>
                      <a:lvl3pPr marL="1143000" indent="-228600" defTabSz="912813" eaLnBrk="0" hangingPunct="0">
                        <a:spcBef>
                          <a:spcPct val="20000"/>
                        </a:spcBef>
                        <a:defRPr sz="2000">
                          <a:solidFill>
                            <a:schemeClr val="tx1"/>
                          </a:solidFill>
                          <a:latin typeface="Times New Roman" pitchFamily="18" charset="0"/>
                        </a:defRPr>
                      </a:lvl3pPr>
                      <a:lvl4pPr marL="1600200" indent="-228600" defTabSz="912813" eaLnBrk="0" hangingPunct="0">
                        <a:spcBef>
                          <a:spcPct val="20000"/>
                        </a:spcBef>
                        <a:defRPr>
                          <a:solidFill>
                            <a:schemeClr val="tx1"/>
                          </a:solidFill>
                          <a:latin typeface="Times New Roman" pitchFamily="18" charset="0"/>
                        </a:defRPr>
                      </a:lvl4pPr>
                      <a:lvl5pPr marL="2057400" indent="-228600" defTabSz="912813" eaLnBrk="0" hangingPunct="0">
                        <a:spcBef>
                          <a:spcPct val="20000"/>
                        </a:spcBef>
                        <a:defRPr>
                          <a:solidFill>
                            <a:schemeClr val="tx1"/>
                          </a:solidFill>
                          <a:latin typeface="Times New Roman" pitchFamily="18" charset="0"/>
                        </a:defRPr>
                      </a:lvl5pPr>
                      <a:lvl6pPr marL="2514600" indent="-228600" defTabSz="912813" eaLnBrk="0" fontAlgn="base" hangingPunct="0">
                        <a:spcBef>
                          <a:spcPct val="20000"/>
                        </a:spcBef>
                        <a:spcAft>
                          <a:spcPct val="0"/>
                        </a:spcAft>
                        <a:defRPr>
                          <a:solidFill>
                            <a:schemeClr val="tx1"/>
                          </a:solidFill>
                          <a:latin typeface="Times New Roman" pitchFamily="18" charset="0"/>
                        </a:defRPr>
                      </a:lvl6pPr>
                      <a:lvl7pPr marL="2971800" indent="-228600" defTabSz="912813" eaLnBrk="0" fontAlgn="base" hangingPunct="0">
                        <a:spcBef>
                          <a:spcPct val="20000"/>
                        </a:spcBef>
                        <a:spcAft>
                          <a:spcPct val="0"/>
                        </a:spcAft>
                        <a:defRPr>
                          <a:solidFill>
                            <a:schemeClr val="tx1"/>
                          </a:solidFill>
                          <a:latin typeface="Times New Roman" pitchFamily="18" charset="0"/>
                        </a:defRPr>
                      </a:lvl7pPr>
                      <a:lvl8pPr marL="3429000" indent="-228600" defTabSz="912813" eaLnBrk="0" fontAlgn="base" hangingPunct="0">
                        <a:spcBef>
                          <a:spcPct val="20000"/>
                        </a:spcBef>
                        <a:spcAft>
                          <a:spcPct val="0"/>
                        </a:spcAft>
                        <a:defRPr>
                          <a:solidFill>
                            <a:schemeClr val="tx1"/>
                          </a:solidFill>
                          <a:latin typeface="Times New Roman" pitchFamily="18" charset="0"/>
                        </a:defRPr>
                      </a:lvl8pPr>
                      <a:lvl9pPr marL="3886200" indent="-228600" defTabSz="912813" eaLnBrk="0" fontAlgn="base" hangingPunct="0">
                        <a:spcBef>
                          <a:spcPct val="20000"/>
                        </a:spcBef>
                        <a:spcAft>
                          <a:spcPct val="0"/>
                        </a:spcAft>
                        <a:defRPr>
                          <a:solidFill>
                            <a:schemeClr val="tx1"/>
                          </a:solidFill>
                          <a:latin typeface="Times New Roman" pitchFamily="18"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a:ln>
                          <a:noFill/>
                        </a:ln>
                        <a:solidFill>
                          <a:srgbClr val="000000"/>
                        </a:solidFill>
                        <a:effectLst/>
                        <a:latin typeface="Times New Roman" pitchFamily="18"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defTabSz="912813" eaLnBrk="0" hangingPunct="0">
                        <a:spcBef>
                          <a:spcPct val="20000"/>
                        </a:spcBef>
                        <a:defRPr sz="2800">
                          <a:solidFill>
                            <a:schemeClr val="tx1"/>
                          </a:solidFill>
                          <a:latin typeface="Times New Roman" pitchFamily="18" charset="0"/>
                        </a:defRPr>
                      </a:lvl1pPr>
                      <a:lvl2pPr marL="742950" indent="-285750" defTabSz="912813" eaLnBrk="0" hangingPunct="0">
                        <a:spcBef>
                          <a:spcPct val="20000"/>
                        </a:spcBef>
                        <a:defRPr sz="2400">
                          <a:solidFill>
                            <a:schemeClr val="tx1"/>
                          </a:solidFill>
                          <a:latin typeface="Times New Roman" pitchFamily="18" charset="0"/>
                        </a:defRPr>
                      </a:lvl2pPr>
                      <a:lvl3pPr marL="1143000" indent="-228600" defTabSz="912813" eaLnBrk="0" hangingPunct="0">
                        <a:spcBef>
                          <a:spcPct val="20000"/>
                        </a:spcBef>
                        <a:defRPr sz="2000">
                          <a:solidFill>
                            <a:schemeClr val="tx1"/>
                          </a:solidFill>
                          <a:latin typeface="Times New Roman" pitchFamily="18" charset="0"/>
                        </a:defRPr>
                      </a:lvl3pPr>
                      <a:lvl4pPr marL="1600200" indent="-228600" defTabSz="912813" eaLnBrk="0" hangingPunct="0">
                        <a:spcBef>
                          <a:spcPct val="20000"/>
                        </a:spcBef>
                        <a:defRPr>
                          <a:solidFill>
                            <a:schemeClr val="tx1"/>
                          </a:solidFill>
                          <a:latin typeface="Times New Roman" pitchFamily="18" charset="0"/>
                        </a:defRPr>
                      </a:lvl4pPr>
                      <a:lvl5pPr marL="2057400" indent="-228600" defTabSz="912813" eaLnBrk="0" hangingPunct="0">
                        <a:spcBef>
                          <a:spcPct val="20000"/>
                        </a:spcBef>
                        <a:defRPr>
                          <a:solidFill>
                            <a:schemeClr val="tx1"/>
                          </a:solidFill>
                          <a:latin typeface="Times New Roman" pitchFamily="18" charset="0"/>
                        </a:defRPr>
                      </a:lvl5pPr>
                      <a:lvl6pPr marL="2514600" indent="-228600" defTabSz="912813" eaLnBrk="0" fontAlgn="base" hangingPunct="0">
                        <a:spcBef>
                          <a:spcPct val="20000"/>
                        </a:spcBef>
                        <a:spcAft>
                          <a:spcPct val="0"/>
                        </a:spcAft>
                        <a:defRPr>
                          <a:solidFill>
                            <a:schemeClr val="tx1"/>
                          </a:solidFill>
                          <a:latin typeface="Times New Roman" pitchFamily="18" charset="0"/>
                        </a:defRPr>
                      </a:lvl6pPr>
                      <a:lvl7pPr marL="2971800" indent="-228600" defTabSz="912813" eaLnBrk="0" fontAlgn="base" hangingPunct="0">
                        <a:spcBef>
                          <a:spcPct val="20000"/>
                        </a:spcBef>
                        <a:spcAft>
                          <a:spcPct val="0"/>
                        </a:spcAft>
                        <a:defRPr>
                          <a:solidFill>
                            <a:schemeClr val="tx1"/>
                          </a:solidFill>
                          <a:latin typeface="Times New Roman" pitchFamily="18" charset="0"/>
                        </a:defRPr>
                      </a:lvl7pPr>
                      <a:lvl8pPr marL="3429000" indent="-228600" defTabSz="912813" eaLnBrk="0" fontAlgn="base" hangingPunct="0">
                        <a:spcBef>
                          <a:spcPct val="20000"/>
                        </a:spcBef>
                        <a:spcAft>
                          <a:spcPct val="0"/>
                        </a:spcAft>
                        <a:defRPr>
                          <a:solidFill>
                            <a:schemeClr val="tx1"/>
                          </a:solidFill>
                          <a:latin typeface="Times New Roman" pitchFamily="18" charset="0"/>
                        </a:defRPr>
                      </a:lvl8pPr>
                      <a:lvl9pPr marL="3886200" indent="-228600" defTabSz="912813" eaLnBrk="0" fontAlgn="base" hangingPunct="0">
                        <a:spcBef>
                          <a:spcPct val="20000"/>
                        </a:spcBef>
                        <a:spcAft>
                          <a:spcPct val="0"/>
                        </a:spcAft>
                        <a:defRPr>
                          <a:solidFill>
                            <a:schemeClr val="tx1"/>
                          </a:solidFill>
                          <a:latin typeface="Times New Roman" pitchFamily="18"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a:ln>
                          <a:noFill/>
                        </a:ln>
                        <a:solidFill>
                          <a:srgbClr val="000000"/>
                        </a:solidFill>
                        <a:effectLst/>
                        <a:latin typeface="Times New Roman" pitchFamily="18"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371471">
                <a:tc>
                  <a:txBody>
                    <a:bodyPr/>
                    <a:lstStyle>
                      <a:lvl1pPr defTabSz="912813" eaLnBrk="0" hangingPunct="0">
                        <a:spcBef>
                          <a:spcPct val="20000"/>
                        </a:spcBef>
                        <a:defRPr sz="2800">
                          <a:solidFill>
                            <a:schemeClr val="tx1"/>
                          </a:solidFill>
                          <a:latin typeface="Times New Roman" pitchFamily="18" charset="0"/>
                        </a:defRPr>
                      </a:lvl1pPr>
                      <a:lvl2pPr marL="742950" indent="-285750" defTabSz="912813" eaLnBrk="0" hangingPunct="0">
                        <a:spcBef>
                          <a:spcPct val="20000"/>
                        </a:spcBef>
                        <a:defRPr sz="2400">
                          <a:solidFill>
                            <a:schemeClr val="tx1"/>
                          </a:solidFill>
                          <a:latin typeface="Times New Roman" pitchFamily="18" charset="0"/>
                        </a:defRPr>
                      </a:lvl2pPr>
                      <a:lvl3pPr marL="1143000" indent="-228600" defTabSz="912813" eaLnBrk="0" hangingPunct="0">
                        <a:spcBef>
                          <a:spcPct val="20000"/>
                        </a:spcBef>
                        <a:defRPr sz="2000">
                          <a:solidFill>
                            <a:schemeClr val="tx1"/>
                          </a:solidFill>
                          <a:latin typeface="Times New Roman" pitchFamily="18" charset="0"/>
                        </a:defRPr>
                      </a:lvl3pPr>
                      <a:lvl4pPr marL="1600200" indent="-228600" defTabSz="912813" eaLnBrk="0" hangingPunct="0">
                        <a:spcBef>
                          <a:spcPct val="20000"/>
                        </a:spcBef>
                        <a:defRPr>
                          <a:solidFill>
                            <a:schemeClr val="tx1"/>
                          </a:solidFill>
                          <a:latin typeface="Times New Roman" pitchFamily="18" charset="0"/>
                        </a:defRPr>
                      </a:lvl4pPr>
                      <a:lvl5pPr marL="2057400" indent="-228600" defTabSz="912813" eaLnBrk="0" hangingPunct="0">
                        <a:spcBef>
                          <a:spcPct val="20000"/>
                        </a:spcBef>
                        <a:defRPr>
                          <a:solidFill>
                            <a:schemeClr val="tx1"/>
                          </a:solidFill>
                          <a:latin typeface="Times New Roman" pitchFamily="18" charset="0"/>
                        </a:defRPr>
                      </a:lvl5pPr>
                      <a:lvl6pPr marL="2514600" indent="-228600" defTabSz="912813" eaLnBrk="0" fontAlgn="base" hangingPunct="0">
                        <a:spcBef>
                          <a:spcPct val="20000"/>
                        </a:spcBef>
                        <a:spcAft>
                          <a:spcPct val="0"/>
                        </a:spcAft>
                        <a:defRPr>
                          <a:solidFill>
                            <a:schemeClr val="tx1"/>
                          </a:solidFill>
                          <a:latin typeface="Times New Roman" pitchFamily="18" charset="0"/>
                        </a:defRPr>
                      </a:lvl6pPr>
                      <a:lvl7pPr marL="2971800" indent="-228600" defTabSz="912813" eaLnBrk="0" fontAlgn="base" hangingPunct="0">
                        <a:spcBef>
                          <a:spcPct val="20000"/>
                        </a:spcBef>
                        <a:spcAft>
                          <a:spcPct val="0"/>
                        </a:spcAft>
                        <a:defRPr>
                          <a:solidFill>
                            <a:schemeClr val="tx1"/>
                          </a:solidFill>
                          <a:latin typeface="Times New Roman" pitchFamily="18" charset="0"/>
                        </a:defRPr>
                      </a:lvl7pPr>
                      <a:lvl8pPr marL="3429000" indent="-228600" defTabSz="912813" eaLnBrk="0" fontAlgn="base" hangingPunct="0">
                        <a:spcBef>
                          <a:spcPct val="20000"/>
                        </a:spcBef>
                        <a:spcAft>
                          <a:spcPct val="0"/>
                        </a:spcAft>
                        <a:defRPr>
                          <a:solidFill>
                            <a:schemeClr val="tx1"/>
                          </a:solidFill>
                          <a:latin typeface="Times New Roman" pitchFamily="18" charset="0"/>
                        </a:defRPr>
                      </a:lvl8pPr>
                      <a:lvl9pPr marL="3886200" indent="-228600" defTabSz="912813" eaLnBrk="0" fontAlgn="base" hangingPunct="0">
                        <a:spcBef>
                          <a:spcPct val="20000"/>
                        </a:spcBef>
                        <a:spcAft>
                          <a:spcPct val="0"/>
                        </a:spcAft>
                        <a:defRPr>
                          <a:solidFill>
                            <a:schemeClr val="tx1"/>
                          </a:solidFill>
                          <a:latin typeface="Times New Roman" pitchFamily="18"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000000"/>
                          </a:solidFill>
                          <a:effectLst/>
                          <a:latin typeface="Times New Roman" pitchFamily="18" charset="0"/>
                        </a:rPr>
                        <a:t>t=T</a:t>
                      </a:r>
                      <a:r>
                        <a:rPr kumimoji="0" lang="fr-FR" altLang="fr-FR" sz="1800" b="0" i="0" u="none" strike="noStrike" cap="none" normalizeH="0" baseline="-25000">
                          <a:ln>
                            <a:noFill/>
                          </a:ln>
                          <a:solidFill>
                            <a:srgbClr val="000000"/>
                          </a:solidFill>
                          <a:effectLst/>
                          <a:latin typeface="Times New Roman" pitchFamily="18" charset="0"/>
                        </a:rPr>
                        <a:t>1</a:t>
                      </a:r>
                      <a:endParaRPr kumimoji="0" lang="fr-FR" altLang="fr-FR" sz="1800" b="0" i="0" u="none" strike="noStrike" cap="none" normalizeH="0" baseline="0">
                        <a:ln>
                          <a:noFill/>
                        </a:ln>
                        <a:solidFill>
                          <a:srgbClr val="000000"/>
                        </a:solidFill>
                        <a:effectLst/>
                        <a:latin typeface="Times New Roman" pitchFamily="18"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defTabSz="912813" eaLnBrk="0" hangingPunct="0">
                        <a:spcBef>
                          <a:spcPct val="20000"/>
                        </a:spcBef>
                        <a:defRPr sz="2800">
                          <a:solidFill>
                            <a:schemeClr val="tx1"/>
                          </a:solidFill>
                          <a:latin typeface="Times New Roman" pitchFamily="18" charset="0"/>
                        </a:defRPr>
                      </a:lvl1pPr>
                      <a:lvl2pPr marL="742950" indent="-285750" defTabSz="912813" eaLnBrk="0" hangingPunct="0">
                        <a:spcBef>
                          <a:spcPct val="20000"/>
                        </a:spcBef>
                        <a:defRPr sz="2400">
                          <a:solidFill>
                            <a:schemeClr val="tx1"/>
                          </a:solidFill>
                          <a:latin typeface="Times New Roman" pitchFamily="18" charset="0"/>
                        </a:defRPr>
                      </a:lvl2pPr>
                      <a:lvl3pPr marL="1143000" indent="-228600" defTabSz="912813" eaLnBrk="0" hangingPunct="0">
                        <a:spcBef>
                          <a:spcPct val="20000"/>
                        </a:spcBef>
                        <a:defRPr sz="2000">
                          <a:solidFill>
                            <a:schemeClr val="tx1"/>
                          </a:solidFill>
                          <a:latin typeface="Times New Roman" pitchFamily="18" charset="0"/>
                        </a:defRPr>
                      </a:lvl3pPr>
                      <a:lvl4pPr marL="1600200" indent="-228600" defTabSz="912813" eaLnBrk="0" hangingPunct="0">
                        <a:spcBef>
                          <a:spcPct val="20000"/>
                        </a:spcBef>
                        <a:defRPr>
                          <a:solidFill>
                            <a:schemeClr val="tx1"/>
                          </a:solidFill>
                          <a:latin typeface="Times New Roman" pitchFamily="18" charset="0"/>
                        </a:defRPr>
                      </a:lvl4pPr>
                      <a:lvl5pPr marL="2057400" indent="-228600" defTabSz="912813" eaLnBrk="0" hangingPunct="0">
                        <a:spcBef>
                          <a:spcPct val="20000"/>
                        </a:spcBef>
                        <a:defRPr>
                          <a:solidFill>
                            <a:schemeClr val="tx1"/>
                          </a:solidFill>
                          <a:latin typeface="Times New Roman" pitchFamily="18" charset="0"/>
                        </a:defRPr>
                      </a:lvl5pPr>
                      <a:lvl6pPr marL="2514600" indent="-228600" defTabSz="912813" eaLnBrk="0" fontAlgn="base" hangingPunct="0">
                        <a:spcBef>
                          <a:spcPct val="20000"/>
                        </a:spcBef>
                        <a:spcAft>
                          <a:spcPct val="0"/>
                        </a:spcAft>
                        <a:defRPr>
                          <a:solidFill>
                            <a:schemeClr val="tx1"/>
                          </a:solidFill>
                          <a:latin typeface="Times New Roman" pitchFamily="18" charset="0"/>
                        </a:defRPr>
                      </a:lvl6pPr>
                      <a:lvl7pPr marL="2971800" indent="-228600" defTabSz="912813" eaLnBrk="0" fontAlgn="base" hangingPunct="0">
                        <a:spcBef>
                          <a:spcPct val="20000"/>
                        </a:spcBef>
                        <a:spcAft>
                          <a:spcPct val="0"/>
                        </a:spcAft>
                        <a:defRPr>
                          <a:solidFill>
                            <a:schemeClr val="tx1"/>
                          </a:solidFill>
                          <a:latin typeface="Times New Roman" pitchFamily="18" charset="0"/>
                        </a:defRPr>
                      </a:lvl7pPr>
                      <a:lvl8pPr marL="3429000" indent="-228600" defTabSz="912813" eaLnBrk="0" fontAlgn="base" hangingPunct="0">
                        <a:spcBef>
                          <a:spcPct val="20000"/>
                        </a:spcBef>
                        <a:spcAft>
                          <a:spcPct val="0"/>
                        </a:spcAft>
                        <a:defRPr>
                          <a:solidFill>
                            <a:schemeClr val="tx1"/>
                          </a:solidFill>
                          <a:latin typeface="Times New Roman" pitchFamily="18" charset="0"/>
                        </a:defRPr>
                      </a:lvl8pPr>
                      <a:lvl9pPr marL="3886200" indent="-228600" defTabSz="912813" eaLnBrk="0" fontAlgn="base" hangingPunct="0">
                        <a:spcBef>
                          <a:spcPct val="20000"/>
                        </a:spcBef>
                        <a:spcAft>
                          <a:spcPct val="0"/>
                        </a:spcAft>
                        <a:defRPr>
                          <a:solidFill>
                            <a:schemeClr val="tx1"/>
                          </a:solidFill>
                          <a:latin typeface="Times New Roman" pitchFamily="18"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a:ln>
                          <a:noFill/>
                        </a:ln>
                        <a:solidFill>
                          <a:srgbClr val="000000"/>
                        </a:solidFill>
                        <a:effectLst/>
                        <a:latin typeface="Times New Roman" pitchFamily="18"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defTabSz="912813" eaLnBrk="0" hangingPunct="0">
                        <a:spcBef>
                          <a:spcPct val="20000"/>
                        </a:spcBef>
                        <a:defRPr sz="2800">
                          <a:solidFill>
                            <a:schemeClr val="tx1"/>
                          </a:solidFill>
                          <a:latin typeface="Times New Roman" pitchFamily="18" charset="0"/>
                        </a:defRPr>
                      </a:lvl1pPr>
                      <a:lvl2pPr marL="742950" indent="-285750" defTabSz="912813" eaLnBrk="0" hangingPunct="0">
                        <a:spcBef>
                          <a:spcPct val="20000"/>
                        </a:spcBef>
                        <a:defRPr sz="2400">
                          <a:solidFill>
                            <a:schemeClr val="tx1"/>
                          </a:solidFill>
                          <a:latin typeface="Times New Roman" pitchFamily="18" charset="0"/>
                        </a:defRPr>
                      </a:lvl2pPr>
                      <a:lvl3pPr marL="1143000" indent="-228600" defTabSz="912813" eaLnBrk="0" hangingPunct="0">
                        <a:spcBef>
                          <a:spcPct val="20000"/>
                        </a:spcBef>
                        <a:defRPr sz="2000">
                          <a:solidFill>
                            <a:schemeClr val="tx1"/>
                          </a:solidFill>
                          <a:latin typeface="Times New Roman" pitchFamily="18" charset="0"/>
                        </a:defRPr>
                      </a:lvl3pPr>
                      <a:lvl4pPr marL="1600200" indent="-228600" defTabSz="912813" eaLnBrk="0" hangingPunct="0">
                        <a:spcBef>
                          <a:spcPct val="20000"/>
                        </a:spcBef>
                        <a:defRPr>
                          <a:solidFill>
                            <a:schemeClr val="tx1"/>
                          </a:solidFill>
                          <a:latin typeface="Times New Roman" pitchFamily="18" charset="0"/>
                        </a:defRPr>
                      </a:lvl4pPr>
                      <a:lvl5pPr marL="2057400" indent="-228600" defTabSz="912813" eaLnBrk="0" hangingPunct="0">
                        <a:spcBef>
                          <a:spcPct val="20000"/>
                        </a:spcBef>
                        <a:defRPr>
                          <a:solidFill>
                            <a:schemeClr val="tx1"/>
                          </a:solidFill>
                          <a:latin typeface="Times New Roman" pitchFamily="18" charset="0"/>
                        </a:defRPr>
                      </a:lvl5pPr>
                      <a:lvl6pPr marL="2514600" indent="-228600" defTabSz="912813" eaLnBrk="0" fontAlgn="base" hangingPunct="0">
                        <a:spcBef>
                          <a:spcPct val="20000"/>
                        </a:spcBef>
                        <a:spcAft>
                          <a:spcPct val="0"/>
                        </a:spcAft>
                        <a:defRPr>
                          <a:solidFill>
                            <a:schemeClr val="tx1"/>
                          </a:solidFill>
                          <a:latin typeface="Times New Roman" pitchFamily="18" charset="0"/>
                        </a:defRPr>
                      </a:lvl6pPr>
                      <a:lvl7pPr marL="2971800" indent="-228600" defTabSz="912813" eaLnBrk="0" fontAlgn="base" hangingPunct="0">
                        <a:spcBef>
                          <a:spcPct val="20000"/>
                        </a:spcBef>
                        <a:spcAft>
                          <a:spcPct val="0"/>
                        </a:spcAft>
                        <a:defRPr>
                          <a:solidFill>
                            <a:schemeClr val="tx1"/>
                          </a:solidFill>
                          <a:latin typeface="Times New Roman" pitchFamily="18" charset="0"/>
                        </a:defRPr>
                      </a:lvl7pPr>
                      <a:lvl8pPr marL="3429000" indent="-228600" defTabSz="912813" eaLnBrk="0" fontAlgn="base" hangingPunct="0">
                        <a:spcBef>
                          <a:spcPct val="20000"/>
                        </a:spcBef>
                        <a:spcAft>
                          <a:spcPct val="0"/>
                        </a:spcAft>
                        <a:defRPr>
                          <a:solidFill>
                            <a:schemeClr val="tx1"/>
                          </a:solidFill>
                          <a:latin typeface="Times New Roman" pitchFamily="18" charset="0"/>
                        </a:defRPr>
                      </a:lvl8pPr>
                      <a:lvl9pPr marL="3886200" indent="-228600" defTabSz="912813" eaLnBrk="0" fontAlgn="base" hangingPunct="0">
                        <a:spcBef>
                          <a:spcPct val="20000"/>
                        </a:spcBef>
                        <a:spcAft>
                          <a:spcPct val="0"/>
                        </a:spcAft>
                        <a:defRPr>
                          <a:solidFill>
                            <a:schemeClr val="tx1"/>
                          </a:solidFill>
                          <a:latin typeface="Times New Roman" pitchFamily="18"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000000"/>
                          </a:solidFill>
                          <a:effectLst/>
                          <a:latin typeface="Times New Roman" pitchFamily="18" charset="0"/>
                        </a:rPr>
                        <a:t>+100</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914413">
                <a:tc>
                  <a:txBody>
                    <a:bodyPr/>
                    <a:lstStyle>
                      <a:lvl1pPr defTabSz="912813" eaLnBrk="0" hangingPunct="0">
                        <a:spcBef>
                          <a:spcPct val="20000"/>
                        </a:spcBef>
                        <a:defRPr sz="2800">
                          <a:solidFill>
                            <a:schemeClr val="tx1"/>
                          </a:solidFill>
                          <a:latin typeface="Times New Roman" pitchFamily="18" charset="0"/>
                        </a:defRPr>
                      </a:lvl1pPr>
                      <a:lvl2pPr marL="742950" indent="-285750" defTabSz="912813" eaLnBrk="0" hangingPunct="0">
                        <a:spcBef>
                          <a:spcPct val="20000"/>
                        </a:spcBef>
                        <a:defRPr sz="2400">
                          <a:solidFill>
                            <a:schemeClr val="tx1"/>
                          </a:solidFill>
                          <a:latin typeface="Times New Roman" pitchFamily="18" charset="0"/>
                        </a:defRPr>
                      </a:lvl2pPr>
                      <a:lvl3pPr marL="1143000" indent="-228600" defTabSz="912813" eaLnBrk="0" hangingPunct="0">
                        <a:spcBef>
                          <a:spcPct val="20000"/>
                        </a:spcBef>
                        <a:defRPr sz="2000">
                          <a:solidFill>
                            <a:schemeClr val="tx1"/>
                          </a:solidFill>
                          <a:latin typeface="Times New Roman" pitchFamily="18" charset="0"/>
                        </a:defRPr>
                      </a:lvl3pPr>
                      <a:lvl4pPr marL="1600200" indent="-228600" defTabSz="912813" eaLnBrk="0" hangingPunct="0">
                        <a:spcBef>
                          <a:spcPct val="20000"/>
                        </a:spcBef>
                        <a:defRPr>
                          <a:solidFill>
                            <a:schemeClr val="tx1"/>
                          </a:solidFill>
                          <a:latin typeface="Times New Roman" pitchFamily="18" charset="0"/>
                        </a:defRPr>
                      </a:lvl4pPr>
                      <a:lvl5pPr marL="2057400" indent="-228600" defTabSz="912813" eaLnBrk="0" hangingPunct="0">
                        <a:spcBef>
                          <a:spcPct val="20000"/>
                        </a:spcBef>
                        <a:defRPr>
                          <a:solidFill>
                            <a:schemeClr val="tx1"/>
                          </a:solidFill>
                          <a:latin typeface="Times New Roman" pitchFamily="18" charset="0"/>
                        </a:defRPr>
                      </a:lvl5pPr>
                      <a:lvl6pPr marL="2514600" indent="-228600" defTabSz="912813" eaLnBrk="0" fontAlgn="base" hangingPunct="0">
                        <a:spcBef>
                          <a:spcPct val="20000"/>
                        </a:spcBef>
                        <a:spcAft>
                          <a:spcPct val="0"/>
                        </a:spcAft>
                        <a:defRPr>
                          <a:solidFill>
                            <a:schemeClr val="tx1"/>
                          </a:solidFill>
                          <a:latin typeface="Times New Roman" pitchFamily="18" charset="0"/>
                        </a:defRPr>
                      </a:lvl6pPr>
                      <a:lvl7pPr marL="2971800" indent="-228600" defTabSz="912813" eaLnBrk="0" fontAlgn="base" hangingPunct="0">
                        <a:spcBef>
                          <a:spcPct val="20000"/>
                        </a:spcBef>
                        <a:spcAft>
                          <a:spcPct val="0"/>
                        </a:spcAft>
                        <a:defRPr>
                          <a:solidFill>
                            <a:schemeClr val="tx1"/>
                          </a:solidFill>
                          <a:latin typeface="Times New Roman" pitchFamily="18" charset="0"/>
                        </a:defRPr>
                      </a:lvl7pPr>
                      <a:lvl8pPr marL="3429000" indent="-228600" defTabSz="912813" eaLnBrk="0" fontAlgn="base" hangingPunct="0">
                        <a:spcBef>
                          <a:spcPct val="20000"/>
                        </a:spcBef>
                        <a:spcAft>
                          <a:spcPct val="0"/>
                        </a:spcAft>
                        <a:defRPr>
                          <a:solidFill>
                            <a:schemeClr val="tx1"/>
                          </a:solidFill>
                          <a:latin typeface="Times New Roman" pitchFamily="18" charset="0"/>
                        </a:defRPr>
                      </a:lvl8pPr>
                      <a:lvl9pPr marL="3886200" indent="-228600" defTabSz="912813" eaLnBrk="0" fontAlgn="base" hangingPunct="0">
                        <a:spcBef>
                          <a:spcPct val="20000"/>
                        </a:spcBef>
                        <a:spcAft>
                          <a:spcPct val="0"/>
                        </a:spcAft>
                        <a:defRPr>
                          <a:solidFill>
                            <a:schemeClr val="tx1"/>
                          </a:solidFill>
                          <a:latin typeface="Times New Roman" pitchFamily="18"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000000"/>
                          </a:solidFill>
                          <a:effectLst/>
                          <a:latin typeface="Times New Roman" pitchFamily="18" charset="0"/>
                        </a:rPr>
                        <a:t>t=T</a:t>
                      </a:r>
                      <a:r>
                        <a:rPr kumimoji="0" lang="fr-FR" altLang="fr-FR" sz="1800" b="0" i="0" u="none" strike="noStrike" cap="none" normalizeH="0" baseline="-25000">
                          <a:ln>
                            <a:noFill/>
                          </a:ln>
                          <a:solidFill>
                            <a:srgbClr val="000000"/>
                          </a:solidFill>
                          <a:effectLst/>
                          <a:latin typeface="Times New Roman" pitchFamily="18" charset="0"/>
                        </a:rPr>
                        <a:t>2</a:t>
                      </a:r>
                      <a:endParaRPr kumimoji="0" lang="fr-FR" altLang="fr-FR" sz="1800" b="0" i="0" u="none" strike="noStrike" cap="none" normalizeH="0" baseline="0">
                        <a:ln>
                          <a:noFill/>
                        </a:ln>
                        <a:solidFill>
                          <a:srgbClr val="000000"/>
                        </a:solidFill>
                        <a:effectLst/>
                        <a:latin typeface="Times New Roman" pitchFamily="18"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defTabSz="912813" eaLnBrk="0" hangingPunct="0">
                        <a:spcBef>
                          <a:spcPct val="20000"/>
                        </a:spcBef>
                        <a:defRPr sz="2800">
                          <a:solidFill>
                            <a:schemeClr val="tx1"/>
                          </a:solidFill>
                          <a:latin typeface="Times New Roman" pitchFamily="18" charset="0"/>
                        </a:defRPr>
                      </a:lvl1pPr>
                      <a:lvl2pPr marL="742950" indent="-285750" defTabSz="912813" eaLnBrk="0" hangingPunct="0">
                        <a:spcBef>
                          <a:spcPct val="20000"/>
                        </a:spcBef>
                        <a:defRPr sz="2400">
                          <a:solidFill>
                            <a:schemeClr val="tx1"/>
                          </a:solidFill>
                          <a:latin typeface="Times New Roman" pitchFamily="18" charset="0"/>
                        </a:defRPr>
                      </a:lvl2pPr>
                      <a:lvl3pPr marL="1143000" indent="-228600" defTabSz="912813" eaLnBrk="0" hangingPunct="0">
                        <a:spcBef>
                          <a:spcPct val="20000"/>
                        </a:spcBef>
                        <a:defRPr sz="2000">
                          <a:solidFill>
                            <a:schemeClr val="tx1"/>
                          </a:solidFill>
                          <a:latin typeface="Times New Roman" pitchFamily="18" charset="0"/>
                        </a:defRPr>
                      </a:lvl3pPr>
                      <a:lvl4pPr marL="1600200" indent="-228600" defTabSz="912813" eaLnBrk="0" hangingPunct="0">
                        <a:spcBef>
                          <a:spcPct val="20000"/>
                        </a:spcBef>
                        <a:defRPr>
                          <a:solidFill>
                            <a:schemeClr val="tx1"/>
                          </a:solidFill>
                          <a:latin typeface="Times New Roman" pitchFamily="18" charset="0"/>
                        </a:defRPr>
                      </a:lvl4pPr>
                      <a:lvl5pPr marL="2057400" indent="-228600" defTabSz="912813" eaLnBrk="0" hangingPunct="0">
                        <a:spcBef>
                          <a:spcPct val="20000"/>
                        </a:spcBef>
                        <a:defRPr>
                          <a:solidFill>
                            <a:schemeClr val="tx1"/>
                          </a:solidFill>
                          <a:latin typeface="Times New Roman" pitchFamily="18" charset="0"/>
                        </a:defRPr>
                      </a:lvl5pPr>
                      <a:lvl6pPr marL="2514600" indent="-228600" defTabSz="912813" eaLnBrk="0" fontAlgn="base" hangingPunct="0">
                        <a:spcBef>
                          <a:spcPct val="20000"/>
                        </a:spcBef>
                        <a:spcAft>
                          <a:spcPct val="0"/>
                        </a:spcAft>
                        <a:defRPr>
                          <a:solidFill>
                            <a:schemeClr val="tx1"/>
                          </a:solidFill>
                          <a:latin typeface="Times New Roman" pitchFamily="18" charset="0"/>
                        </a:defRPr>
                      </a:lvl6pPr>
                      <a:lvl7pPr marL="2971800" indent="-228600" defTabSz="912813" eaLnBrk="0" fontAlgn="base" hangingPunct="0">
                        <a:spcBef>
                          <a:spcPct val="20000"/>
                        </a:spcBef>
                        <a:spcAft>
                          <a:spcPct val="0"/>
                        </a:spcAft>
                        <a:defRPr>
                          <a:solidFill>
                            <a:schemeClr val="tx1"/>
                          </a:solidFill>
                          <a:latin typeface="Times New Roman" pitchFamily="18" charset="0"/>
                        </a:defRPr>
                      </a:lvl7pPr>
                      <a:lvl8pPr marL="3429000" indent="-228600" defTabSz="912813" eaLnBrk="0" fontAlgn="base" hangingPunct="0">
                        <a:spcBef>
                          <a:spcPct val="20000"/>
                        </a:spcBef>
                        <a:spcAft>
                          <a:spcPct val="0"/>
                        </a:spcAft>
                        <a:defRPr>
                          <a:solidFill>
                            <a:schemeClr val="tx1"/>
                          </a:solidFill>
                          <a:latin typeface="Times New Roman" pitchFamily="18" charset="0"/>
                        </a:defRPr>
                      </a:lvl8pPr>
                      <a:lvl9pPr marL="3886200" indent="-228600" defTabSz="912813" eaLnBrk="0" fontAlgn="base" hangingPunct="0">
                        <a:spcBef>
                          <a:spcPct val="20000"/>
                        </a:spcBef>
                        <a:spcAft>
                          <a:spcPct val="0"/>
                        </a:spcAft>
                        <a:defRPr>
                          <a:solidFill>
                            <a:schemeClr val="tx1"/>
                          </a:solidFill>
                          <a:latin typeface="Times New Roman" pitchFamily="18"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000000"/>
                          </a:solidFill>
                          <a:effectLst/>
                          <a:latin typeface="Times New Roman" pitchFamily="18" charset="0"/>
                        </a:rPr>
                        <a:t>+100(y(T</a:t>
                      </a:r>
                      <a:r>
                        <a:rPr kumimoji="0" lang="fr-FR" altLang="fr-FR" sz="1800" b="0" i="0" u="none" strike="noStrike" cap="none" normalizeH="0" baseline="-25000">
                          <a:ln>
                            <a:noFill/>
                          </a:ln>
                          <a:solidFill>
                            <a:srgbClr val="000000"/>
                          </a:solidFill>
                          <a:effectLst/>
                          <a:latin typeface="Times New Roman" pitchFamily="18" charset="0"/>
                        </a:rPr>
                        <a:t>1</a:t>
                      </a:r>
                      <a:r>
                        <a:rPr kumimoji="0" lang="fr-FR" altLang="fr-FR" sz="1800" b="0" i="0" u="none" strike="noStrike" cap="none" normalizeH="0" baseline="0">
                          <a:ln>
                            <a:noFill/>
                          </a:ln>
                          <a:solidFill>
                            <a:srgbClr val="000000"/>
                          </a:solidFill>
                          <a:effectLst/>
                          <a:latin typeface="Times New Roman" pitchFamily="18" charset="0"/>
                        </a:rPr>
                        <a:t>,T</a:t>
                      </a:r>
                      <a:r>
                        <a:rPr kumimoji="0" lang="fr-FR" altLang="fr-FR" sz="1800" b="0" i="0" u="none" strike="noStrike" cap="none" normalizeH="0" baseline="-25000">
                          <a:ln>
                            <a:noFill/>
                          </a:ln>
                          <a:solidFill>
                            <a:srgbClr val="000000"/>
                          </a:solidFill>
                          <a:effectLst/>
                          <a:latin typeface="Times New Roman" pitchFamily="18" charset="0"/>
                        </a:rPr>
                        <a:t>2</a:t>
                      </a:r>
                      <a:r>
                        <a:rPr kumimoji="0" lang="fr-FR" altLang="fr-FR" sz="1800" b="0" i="0" u="none" strike="noStrike" cap="none" normalizeH="0" baseline="0">
                          <a:ln>
                            <a:noFill/>
                          </a:ln>
                          <a:solidFill>
                            <a:srgbClr val="000000"/>
                          </a:solidFill>
                          <a:effectLst/>
                          <a:latin typeface="Times New Roman" pitchFamily="18" charset="0"/>
                        </a:rPr>
                        <a:t>)-R)*(T</a:t>
                      </a:r>
                      <a:r>
                        <a:rPr kumimoji="0" lang="fr-FR" altLang="fr-FR" sz="1800" b="0" i="0" u="none" strike="noStrike" cap="none" normalizeH="0" baseline="-25000">
                          <a:ln>
                            <a:noFill/>
                          </a:ln>
                          <a:solidFill>
                            <a:srgbClr val="000000"/>
                          </a:solidFill>
                          <a:effectLst/>
                          <a:latin typeface="Times New Roman" pitchFamily="18" charset="0"/>
                        </a:rPr>
                        <a:t>2</a:t>
                      </a:r>
                      <a:r>
                        <a:rPr kumimoji="0" lang="fr-FR" altLang="fr-FR" sz="1800" b="0" i="0" u="none" strike="noStrike" cap="none" normalizeH="0" baseline="0">
                          <a:ln>
                            <a:noFill/>
                          </a:ln>
                          <a:solidFill>
                            <a:srgbClr val="000000"/>
                          </a:solidFill>
                          <a:effectLst/>
                          <a:latin typeface="Times New Roman" pitchFamily="18" charset="0"/>
                        </a:rPr>
                        <a:t>-T</a:t>
                      </a:r>
                      <a:r>
                        <a:rPr kumimoji="0" lang="fr-FR" altLang="fr-FR" sz="1800" b="0" i="0" u="none" strike="noStrike" cap="none" normalizeH="0" baseline="-25000">
                          <a:ln>
                            <a:noFill/>
                          </a:ln>
                          <a:solidFill>
                            <a:srgbClr val="000000"/>
                          </a:solidFill>
                          <a:effectLst/>
                          <a:latin typeface="Times New Roman" pitchFamily="18" charset="0"/>
                        </a:rPr>
                        <a:t>1</a:t>
                      </a:r>
                      <a:r>
                        <a:rPr kumimoji="0" lang="fr-FR" altLang="fr-FR" sz="1800" b="0" i="0" u="none" strike="noStrike" cap="none" normalizeH="0" baseline="0">
                          <a:ln>
                            <a:noFill/>
                          </a:ln>
                          <a:solidFill>
                            <a:srgbClr val="000000"/>
                          </a:solidFill>
                          <a:effectLst/>
                          <a:latin typeface="Times New Roman" pitchFamily="18" charset="0"/>
                        </a:rPr>
                        <a:t>)/360</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eaLnBrk="0" hangingPunct="0">
                        <a:spcBef>
                          <a:spcPct val="20000"/>
                        </a:spcBef>
                        <a:defRPr sz="2800">
                          <a:solidFill>
                            <a:schemeClr val="tx1"/>
                          </a:solidFill>
                          <a:latin typeface="Times New Roman" pitchFamily="18" charset="0"/>
                        </a:defRPr>
                      </a:lvl1pPr>
                      <a:lvl2pPr marL="742950" indent="-285750" eaLnBrk="0" hangingPunct="0">
                        <a:spcBef>
                          <a:spcPct val="20000"/>
                        </a:spcBef>
                        <a:defRPr sz="2400">
                          <a:solidFill>
                            <a:schemeClr val="tx1"/>
                          </a:solidFill>
                          <a:latin typeface="Times New Roman" pitchFamily="18" charset="0"/>
                        </a:defRPr>
                      </a:lvl2pPr>
                      <a:lvl3pPr marL="1143000" indent="-228600" eaLnBrk="0" hangingPunct="0">
                        <a:spcBef>
                          <a:spcPct val="20000"/>
                        </a:spcBef>
                        <a:defRPr sz="2000">
                          <a:solidFill>
                            <a:schemeClr val="tx1"/>
                          </a:solidFill>
                          <a:latin typeface="Times New Roman" pitchFamily="18" charset="0"/>
                        </a:defRPr>
                      </a:lvl3pPr>
                      <a:lvl4pPr marL="1600200" indent="-228600" eaLnBrk="0" hangingPunct="0">
                        <a:spcBef>
                          <a:spcPct val="20000"/>
                        </a:spcBef>
                        <a:defRPr>
                          <a:solidFill>
                            <a:schemeClr val="tx1"/>
                          </a:solidFill>
                          <a:latin typeface="Times New Roman" pitchFamily="18" charset="0"/>
                        </a:defRPr>
                      </a:lvl4pPr>
                      <a:lvl5pPr marL="2057400" indent="-228600" eaLnBrk="0" hangingPunct="0">
                        <a:spcBef>
                          <a:spcPct val="20000"/>
                        </a:spcBef>
                        <a:defRPr>
                          <a:solidFill>
                            <a:schemeClr val="tx1"/>
                          </a:solidFill>
                          <a:latin typeface="Times New Roman" pitchFamily="18" charset="0"/>
                        </a:defRPr>
                      </a:lvl5pPr>
                      <a:lvl6pPr marL="2514600" indent="-228600" eaLnBrk="0" fontAlgn="base" hangingPunct="0">
                        <a:spcBef>
                          <a:spcPct val="20000"/>
                        </a:spcBef>
                        <a:spcAft>
                          <a:spcPct val="0"/>
                        </a:spcAft>
                        <a:defRPr>
                          <a:solidFill>
                            <a:schemeClr val="tx1"/>
                          </a:solidFill>
                          <a:latin typeface="Times New Roman" pitchFamily="18" charset="0"/>
                        </a:defRPr>
                      </a:lvl6pPr>
                      <a:lvl7pPr marL="2971800" indent="-228600" eaLnBrk="0" fontAlgn="base" hangingPunct="0">
                        <a:spcBef>
                          <a:spcPct val="20000"/>
                        </a:spcBef>
                        <a:spcAft>
                          <a:spcPct val="0"/>
                        </a:spcAft>
                        <a:defRPr>
                          <a:solidFill>
                            <a:schemeClr val="tx1"/>
                          </a:solidFill>
                          <a:latin typeface="Times New Roman" pitchFamily="18" charset="0"/>
                        </a:defRPr>
                      </a:lvl7pPr>
                      <a:lvl8pPr marL="3429000" indent="-228600" eaLnBrk="0" fontAlgn="base" hangingPunct="0">
                        <a:spcBef>
                          <a:spcPct val="20000"/>
                        </a:spcBef>
                        <a:spcAft>
                          <a:spcPct val="0"/>
                        </a:spcAft>
                        <a:defRPr>
                          <a:solidFill>
                            <a:schemeClr val="tx1"/>
                          </a:solidFill>
                          <a:latin typeface="Times New Roman" pitchFamily="18" charset="0"/>
                        </a:defRPr>
                      </a:lvl8pPr>
                      <a:lvl9pPr marL="3886200" indent="-228600"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000000"/>
                          </a:solidFill>
                          <a:effectLst/>
                          <a:latin typeface="Times New Roman" pitchFamily="18" charset="0"/>
                        </a:rPr>
                        <a:t>-100 (1+y(T</a:t>
                      </a:r>
                      <a:r>
                        <a:rPr kumimoji="0" lang="fr-FR" altLang="fr-FR" sz="1800" b="0" i="0" u="none" strike="noStrike" cap="none" normalizeH="0" baseline="-25000">
                          <a:ln>
                            <a:noFill/>
                          </a:ln>
                          <a:solidFill>
                            <a:srgbClr val="000000"/>
                          </a:solidFill>
                          <a:effectLst/>
                          <a:latin typeface="Times New Roman" pitchFamily="18" charset="0"/>
                        </a:rPr>
                        <a:t>1</a:t>
                      </a:r>
                      <a:r>
                        <a:rPr kumimoji="0" lang="fr-FR" altLang="fr-FR" sz="1800" b="0" i="0" u="none" strike="noStrike" cap="none" normalizeH="0" baseline="0">
                          <a:ln>
                            <a:noFill/>
                          </a:ln>
                          <a:solidFill>
                            <a:srgbClr val="000000"/>
                          </a:solidFill>
                          <a:effectLst/>
                          <a:latin typeface="Times New Roman" pitchFamily="18" charset="0"/>
                        </a:rPr>
                        <a:t>,T</a:t>
                      </a:r>
                      <a:r>
                        <a:rPr kumimoji="0" lang="fr-FR" altLang="fr-FR" sz="1800" b="0" i="0" u="none" strike="noStrike" cap="none" normalizeH="0" baseline="-25000">
                          <a:ln>
                            <a:noFill/>
                          </a:ln>
                          <a:solidFill>
                            <a:srgbClr val="000000"/>
                          </a:solidFill>
                          <a:effectLst/>
                          <a:latin typeface="Times New Roman" pitchFamily="18" charset="0"/>
                        </a:rPr>
                        <a:t>2</a:t>
                      </a:r>
                      <a:r>
                        <a:rPr kumimoji="0" lang="fr-FR" altLang="fr-FR" sz="1800" b="0" i="0" u="none" strike="noStrike" cap="none" normalizeH="0" baseline="0">
                          <a:ln>
                            <a:noFill/>
                          </a:ln>
                          <a:solidFill>
                            <a:srgbClr val="000000"/>
                          </a:solidFill>
                          <a:effectLst/>
                          <a:latin typeface="Times New Roman" pitchFamily="18" charset="0"/>
                        </a:rPr>
                        <a:t>)*(T</a:t>
                      </a:r>
                      <a:r>
                        <a:rPr kumimoji="0" lang="fr-FR" altLang="fr-FR" sz="1800" b="0" i="0" u="none" strike="noStrike" cap="none" normalizeH="0" baseline="-25000">
                          <a:ln>
                            <a:noFill/>
                          </a:ln>
                          <a:solidFill>
                            <a:srgbClr val="000000"/>
                          </a:solidFill>
                          <a:effectLst/>
                          <a:latin typeface="Times New Roman" pitchFamily="18" charset="0"/>
                        </a:rPr>
                        <a:t>2</a:t>
                      </a:r>
                      <a:r>
                        <a:rPr kumimoji="0" lang="fr-FR" altLang="fr-FR" sz="1800" b="0" i="0" u="none" strike="noStrike" cap="none" normalizeH="0" baseline="0">
                          <a:ln>
                            <a:noFill/>
                          </a:ln>
                          <a:solidFill>
                            <a:srgbClr val="000000"/>
                          </a:solidFill>
                          <a:effectLst/>
                          <a:latin typeface="Times New Roman" pitchFamily="18" charset="0"/>
                        </a:rPr>
                        <a:t>-T</a:t>
                      </a:r>
                      <a:r>
                        <a:rPr kumimoji="0" lang="fr-FR" altLang="fr-FR" sz="1800" b="0" i="0" u="none" strike="noStrike" cap="none" normalizeH="0" baseline="-25000">
                          <a:ln>
                            <a:noFill/>
                          </a:ln>
                          <a:solidFill>
                            <a:srgbClr val="000000"/>
                          </a:solidFill>
                          <a:effectLst/>
                          <a:latin typeface="Times New Roman" pitchFamily="18" charset="0"/>
                        </a:rPr>
                        <a:t>1</a:t>
                      </a:r>
                      <a:r>
                        <a:rPr kumimoji="0" lang="fr-FR" altLang="fr-FR" sz="1800" b="0" i="0" u="none" strike="noStrike" cap="none" normalizeH="0" baseline="0">
                          <a:ln>
                            <a:noFill/>
                          </a:ln>
                          <a:solidFill>
                            <a:srgbClr val="000000"/>
                          </a:solidFill>
                          <a:effectLst/>
                          <a:latin typeface="Times New Roman" pitchFamily="18" charset="0"/>
                        </a:rPr>
                        <a:t>)/360</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a:ln>
                          <a:noFill/>
                        </a:ln>
                        <a:solidFill>
                          <a:srgbClr val="000000"/>
                        </a:solidFill>
                        <a:effectLst/>
                        <a:latin typeface="Times New Roman" pitchFamily="18"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8.1 Seniority</a:t>
            </a:r>
          </a:p>
        </p:txBody>
      </p:sp>
      <p:sp>
        <p:nvSpPr>
          <p:cNvPr id="409603" name="Rectangle 3"/>
          <p:cNvSpPr>
            <a:spLocks noChangeArrowheads="1"/>
          </p:cNvSpPr>
          <p:nvPr/>
        </p:nvSpPr>
        <p:spPr bwMode="auto">
          <a:xfrm>
            <a:off x="152400" y="1989138"/>
            <a:ext cx="8742363" cy="3527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Covered bonds / collateralized bonds</a:t>
            </a:r>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Senior bonds</a:t>
            </a:r>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Subordinated debt</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bwMode="auto">
          <a:xfrm>
            <a:off x="685800" y="414338"/>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8.1 Covered bonds</a:t>
            </a:r>
          </a:p>
        </p:txBody>
      </p:sp>
      <p:sp>
        <p:nvSpPr>
          <p:cNvPr id="411651" name="Rectangle 3"/>
          <p:cNvSpPr>
            <a:spLocks noGrp="1" noChangeArrowheads="1"/>
          </p:cNvSpPr>
          <p:nvPr>
            <p:ph type="body" idx="1"/>
          </p:nvPr>
        </p:nvSpPr>
        <p:spPr bwMode="auto">
          <a:xfrm>
            <a:off x="685800" y="1981200"/>
            <a:ext cx="77724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p:txBody>
      </p:sp>
      <p:sp>
        <p:nvSpPr>
          <p:cNvPr id="411652" name="Rectangle 4"/>
          <p:cNvSpPr>
            <a:spLocks noChangeArrowheads="1"/>
          </p:cNvSpPr>
          <p:nvPr/>
        </p:nvSpPr>
        <p:spPr bwMode="auto">
          <a:xfrm>
            <a:off x="762000" y="1676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rgbClr val="FA7500"/>
              </a:buClr>
              <a:buSzPct val="50000"/>
              <a:buFont typeface="Marlett" pitchFamily="2" charset="2"/>
              <a:buChar char="g"/>
            </a:pPr>
            <a:r>
              <a:rPr lang="fr-FR" altLang="fr-FR">
                <a:latin typeface="Gill Sans MT" pitchFamily="34" charset="0"/>
              </a:rPr>
              <a:t> </a:t>
            </a:r>
            <a:r>
              <a:rPr lang="fr-FR" altLang="fr-FR" sz="1800"/>
              <a:t>Debt securities backed by cash flows from mortgage loans or public sector loans</a:t>
            </a:r>
          </a:p>
          <a:p>
            <a:pPr eaLnBrk="1" hangingPunct="1">
              <a:spcBef>
                <a:spcPct val="20000"/>
              </a:spcBef>
              <a:buClr>
                <a:srgbClr val="FA7500"/>
              </a:buClr>
              <a:buSzPct val="50000"/>
              <a:buFont typeface="Marlett" pitchFamily="2" charset="2"/>
              <a:buChar char="g"/>
            </a:pPr>
            <a:endParaRPr lang="fr-FR" altLang="fr-FR" sz="1800"/>
          </a:p>
          <a:p>
            <a:pPr eaLnBrk="1" hangingPunct="1">
              <a:spcBef>
                <a:spcPct val="20000"/>
              </a:spcBef>
              <a:buClr>
                <a:srgbClr val="FA7500"/>
              </a:buClr>
              <a:buSzPct val="50000"/>
              <a:buFont typeface="Marlett" pitchFamily="2" charset="2"/>
              <a:buChar char="g"/>
            </a:pPr>
            <a:r>
              <a:rPr lang="fr-FR" altLang="fr-FR" sz="1800"/>
              <a:t>Main markets : Germany (Pfandbriefe), France (Obligations foncières), Spain (Cedulas) </a:t>
            </a:r>
          </a:p>
          <a:p>
            <a:pPr eaLnBrk="1" hangingPunct="1">
              <a:spcBef>
                <a:spcPct val="20000"/>
              </a:spcBef>
              <a:buClr>
                <a:srgbClr val="FA7500"/>
              </a:buClr>
              <a:buSzPct val="50000"/>
              <a:buFont typeface="Marlett" pitchFamily="2" charset="2"/>
              <a:buChar char="g"/>
            </a:pPr>
            <a:endParaRPr lang="fr-FR" altLang="fr-FR" sz="1800"/>
          </a:p>
          <a:p>
            <a:pPr eaLnBrk="1" hangingPunct="1">
              <a:spcBef>
                <a:spcPct val="20000"/>
              </a:spcBef>
              <a:buClr>
                <a:srgbClr val="FA7500"/>
              </a:buClr>
              <a:buSzPct val="50000"/>
              <a:buFont typeface="Marlett" pitchFamily="2" charset="2"/>
              <a:buChar char="g"/>
            </a:pPr>
            <a:r>
              <a:rPr lang="fr-FR" altLang="fr-FR" sz="1800"/>
              <a:t> Event default : double recourse to the issuer and the pool !</a:t>
            </a:r>
          </a:p>
          <a:p>
            <a:pPr eaLnBrk="1" hangingPunct="1">
              <a:spcBef>
                <a:spcPct val="20000"/>
              </a:spcBef>
              <a:buClr>
                <a:srgbClr val="FA7500"/>
              </a:buClr>
              <a:buSzPct val="50000"/>
              <a:buFontTx/>
              <a:buChar char="•"/>
            </a:pPr>
            <a:endParaRPr lang="fr-FR" altLang="fr-FR" sz="1800"/>
          </a:p>
          <a:p>
            <a:pPr eaLnBrk="1" hangingPunct="1">
              <a:spcBef>
                <a:spcPct val="20000"/>
              </a:spcBef>
            </a:pPr>
            <a:endParaRPr lang="fr-FR" altLang="fr-FR" sz="1800"/>
          </a:p>
          <a:p>
            <a:pPr eaLnBrk="1" hangingPunct="1">
              <a:spcBef>
                <a:spcPct val="20000"/>
              </a:spcBef>
            </a:pPr>
            <a:endParaRPr lang="fr-FR" altLang="fr-FR"/>
          </a:p>
          <a:p>
            <a:pPr eaLnBrk="1" hangingPunct="1">
              <a:spcBef>
                <a:spcPct val="20000"/>
              </a:spcBef>
            </a:pPr>
            <a:endParaRPr lang="fr-FR" altLang="fr-FR"/>
          </a:p>
          <a:p>
            <a:pPr eaLnBrk="1" hangingPunct="1">
              <a:spcBef>
                <a:spcPct val="20000"/>
              </a:spcBef>
            </a:pPr>
            <a:endParaRPr lang="fr-FR" altLang="fr-FR"/>
          </a:p>
          <a:p>
            <a:pPr eaLnBrk="1" hangingPunct="1">
              <a:spcBef>
                <a:spcPct val="20000"/>
              </a:spcBef>
            </a:pPr>
            <a:endParaRPr lang="fr-FR" altLang="fr-F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bwMode="auto">
          <a:xfrm>
            <a:off x="685800" y="381000"/>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8.1 Asset-Backed Securities</a:t>
            </a:r>
          </a:p>
        </p:txBody>
      </p:sp>
      <p:sp>
        <p:nvSpPr>
          <p:cNvPr id="413699" name="Rectangle 3"/>
          <p:cNvSpPr>
            <a:spLocks noGrp="1" noChangeArrowheads="1"/>
          </p:cNvSpPr>
          <p:nvPr>
            <p:ph type="body" idx="1"/>
          </p:nvPr>
        </p:nvSpPr>
        <p:spPr bwMode="auto">
          <a:xfrm>
            <a:off x="685800" y="1981200"/>
            <a:ext cx="77724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a:p>
            <a:pPr eaLnBrk="1" hangingPunct="1">
              <a:buFontTx/>
              <a:buNone/>
            </a:pPr>
            <a:endParaRPr lang="fr-FR" altLang="fr-FR" sz="1600"/>
          </a:p>
        </p:txBody>
      </p:sp>
      <p:sp>
        <p:nvSpPr>
          <p:cNvPr id="413700" name="Rectangle 4"/>
          <p:cNvSpPr>
            <a:spLocks noChangeArrowheads="1"/>
          </p:cNvSpPr>
          <p:nvPr/>
        </p:nvSpPr>
        <p:spPr bwMode="auto">
          <a:xfrm>
            <a:off x="762000" y="1676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rgbClr val="FA7500"/>
              </a:buClr>
              <a:buSzPct val="50000"/>
              <a:buFont typeface="Marlett" pitchFamily="2" charset="2"/>
              <a:buChar char="g"/>
            </a:pPr>
            <a:r>
              <a:rPr lang="fr-FR" altLang="fr-FR">
                <a:latin typeface="Gill Sans MT" pitchFamily="34" charset="0"/>
              </a:rPr>
              <a:t> </a:t>
            </a:r>
            <a:r>
              <a:rPr lang="fr-FR" altLang="fr-FR" sz="1800"/>
              <a:t>SPV (Special Purpose Vehicle)  </a:t>
            </a:r>
          </a:p>
          <a:p>
            <a:pPr eaLnBrk="1" hangingPunct="1">
              <a:spcBef>
                <a:spcPct val="20000"/>
              </a:spcBef>
              <a:buClr>
                <a:srgbClr val="FA7500"/>
              </a:buClr>
              <a:buSzPct val="50000"/>
              <a:buFont typeface="Marlett" pitchFamily="2" charset="2"/>
              <a:buChar char="g"/>
            </a:pPr>
            <a:endParaRPr lang="fr-FR" altLang="fr-FR" sz="1800"/>
          </a:p>
          <a:p>
            <a:pPr eaLnBrk="1" hangingPunct="1">
              <a:spcBef>
                <a:spcPct val="20000"/>
              </a:spcBef>
              <a:buClr>
                <a:srgbClr val="FA7500"/>
              </a:buClr>
              <a:buSzPct val="50000"/>
              <a:buFont typeface="Marlett" pitchFamily="2" charset="2"/>
              <a:buChar char="g"/>
            </a:pPr>
            <a:endParaRPr lang="fr-FR" altLang="fr-FR" sz="1800"/>
          </a:p>
          <a:p>
            <a:pPr eaLnBrk="1" hangingPunct="1">
              <a:spcBef>
                <a:spcPct val="20000"/>
              </a:spcBef>
              <a:buClr>
                <a:srgbClr val="FA7500"/>
              </a:buClr>
              <a:buSzPct val="50000"/>
              <a:buFont typeface="Marlett" pitchFamily="2" charset="2"/>
              <a:buChar char="g"/>
            </a:pPr>
            <a:r>
              <a:rPr lang="fr-FR" altLang="fr-FR" sz="1800"/>
              <a:t>Underlying assets : mortage loans, consumer loans</a:t>
            </a:r>
          </a:p>
          <a:p>
            <a:pPr eaLnBrk="1" hangingPunct="1">
              <a:spcBef>
                <a:spcPct val="20000"/>
              </a:spcBef>
              <a:buClr>
                <a:srgbClr val="FA7500"/>
              </a:buClr>
              <a:buSzPct val="50000"/>
              <a:buFont typeface="Marlett" pitchFamily="2" charset="2"/>
              <a:buChar char="g"/>
            </a:pPr>
            <a:endParaRPr lang="fr-FR" altLang="fr-FR" sz="1800"/>
          </a:p>
          <a:p>
            <a:pPr eaLnBrk="1" hangingPunct="1">
              <a:spcBef>
                <a:spcPct val="20000"/>
              </a:spcBef>
              <a:buClr>
                <a:srgbClr val="FA7500"/>
              </a:buClr>
              <a:buSzPct val="50000"/>
              <a:buFont typeface="Marlett" pitchFamily="2" charset="2"/>
              <a:buChar char="g"/>
            </a:pPr>
            <a:endParaRPr lang="fr-FR" altLang="fr-FR" sz="1800"/>
          </a:p>
          <a:p>
            <a:pPr eaLnBrk="1" hangingPunct="1">
              <a:spcBef>
                <a:spcPct val="20000"/>
              </a:spcBef>
              <a:buClr>
                <a:srgbClr val="FA7500"/>
              </a:buClr>
              <a:buSzPct val="50000"/>
              <a:buFont typeface="Marlett" pitchFamily="2" charset="2"/>
              <a:buChar char="g"/>
            </a:pPr>
            <a:r>
              <a:rPr lang="fr-FR" altLang="fr-FR" sz="1800"/>
              <a:t>Tranches : Senior (different ratings), Junior </a:t>
            </a:r>
          </a:p>
          <a:p>
            <a:pPr eaLnBrk="1" hangingPunct="1">
              <a:spcBef>
                <a:spcPct val="20000"/>
              </a:spcBef>
              <a:buClr>
                <a:srgbClr val="FA7500"/>
              </a:buClr>
              <a:buSzPct val="50000"/>
              <a:buFont typeface="Marlett" pitchFamily="2" charset="2"/>
              <a:buChar char="g"/>
            </a:pPr>
            <a:endParaRPr lang="fr-FR" altLang="fr-FR" sz="1800"/>
          </a:p>
          <a:p>
            <a:pPr eaLnBrk="1" hangingPunct="1">
              <a:spcBef>
                <a:spcPct val="20000"/>
              </a:spcBef>
            </a:pPr>
            <a:endParaRPr lang="fr-FR" altLang="fr-FR" sz="1800"/>
          </a:p>
          <a:p>
            <a:pPr eaLnBrk="1" hangingPunct="1">
              <a:spcBef>
                <a:spcPct val="20000"/>
              </a:spcBef>
            </a:pPr>
            <a:endParaRPr lang="fr-FR" altLang="fr-FR"/>
          </a:p>
          <a:p>
            <a:pPr eaLnBrk="1" hangingPunct="1">
              <a:spcBef>
                <a:spcPct val="20000"/>
              </a:spcBef>
            </a:pPr>
            <a:endParaRPr lang="fr-FR" altLang="fr-FR"/>
          </a:p>
          <a:p>
            <a:pPr eaLnBrk="1" hangingPunct="1">
              <a:spcBef>
                <a:spcPct val="20000"/>
              </a:spcBef>
            </a:pPr>
            <a:endParaRPr lang="fr-FR" altLang="fr-FR"/>
          </a:p>
          <a:p>
            <a:pPr eaLnBrk="1" hangingPunct="1">
              <a:spcBef>
                <a:spcPct val="20000"/>
              </a:spcBef>
            </a:pPr>
            <a:endParaRPr lang="fr-FR" altLang="fr-FR"/>
          </a:p>
          <a:p>
            <a:pPr eaLnBrk="1" hangingPunct="1">
              <a:spcBef>
                <a:spcPct val="20000"/>
              </a:spcBef>
            </a:pPr>
            <a:endParaRPr lang="fr-FR" altLang="fr-F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8.1 Credit Risk</a:t>
            </a:r>
          </a:p>
        </p:txBody>
      </p:sp>
      <p:sp>
        <p:nvSpPr>
          <p:cNvPr id="415747" name="Rectangle 3"/>
          <p:cNvSpPr>
            <a:spLocks noChangeArrowheads="1"/>
          </p:cNvSpPr>
          <p:nvPr/>
        </p:nvSpPr>
        <p:spPr bwMode="auto">
          <a:xfrm>
            <a:off x="152400" y="1989138"/>
            <a:ext cx="8742363" cy="3527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2 dimensions :</a:t>
            </a:r>
          </a:p>
          <a:p>
            <a:pPr lvl="1"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600"/>
              <a:t>Default risk = not able to honor its obligations</a:t>
            </a:r>
          </a:p>
          <a:p>
            <a:pPr lvl="2" eaLnBrk="1" hangingPunct="1">
              <a:lnSpc>
                <a:spcPct val="85000"/>
              </a:lnSpc>
              <a:spcBef>
                <a:spcPct val="20000"/>
              </a:spcBef>
              <a:buClr>
                <a:srgbClr val="FF1300"/>
              </a:buClr>
              <a:buSzPct val="50000"/>
              <a:buFont typeface="Marlett" pitchFamily="2" charset="2"/>
              <a:buChar char="g"/>
            </a:pPr>
            <a:endParaRPr lang="fr-FR" altLang="fr-FR" sz="1600"/>
          </a:p>
          <a:p>
            <a:pPr lvl="2" eaLnBrk="1" hangingPunct="1">
              <a:lnSpc>
                <a:spcPct val="85000"/>
              </a:lnSpc>
              <a:spcBef>
                <a:spcPct val="20000"/>
              </a:spcBef>
              <a:buClr>
                <a:srgbClr val="FF1300"/>
              </a:buClr>
              <a:buSzPct val="50000"/>
              <a:buFont typeface="Marlett" pitchFamily="2" charset="2"/>
              <a:buChar char="g"/>
            </a:pPr>
            <a:endParaRPr lang="fr-FR" altLang="fr-FR" sz="1600"/>
          </a:p>
          <a:p>
            <a:pPr lvl="2" eaLnBrk="1" hangingPunct="1">
              <a:lnSpc>
                <a:spcPct val="85000"/>
              </a:lnSpc>
              <a:spcBef>
                <a:spcPct val="20000"/>
              </a:spcBef>
              <a:buClr>
                <a:srgbClr val="FF1300"/>
              </a:buClr>
              <a:buSzPct val="50000"/>
              <a:buFont typeface="Marlett" pitchFamily="2" charset="2"/>
              <a:buChar char="g"/>
            </a:pPr>
            <a:r>
              <a:rPr lang="fr-FR" altLang="fr-FR" sz="1600"/>
              <a:t>Spread risk = risk of a downgrade of the ability to honor its obligations</a:t>
            </a:r>
          </a:p>
          <a:p>
            <a:pPr lvl="2"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8.1 Ratings</a:t>
            </a:r>
          </a:p>
        </p:txBody>
      </p:sp>
      <p:graphicFrame>
        <p:nvGraphicFramePr>
          <p:cNvPr id="417795"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41779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7796"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5" imgW="114151" imgH="215619" progId="Equation.3">
                  <p:embed/>
                </p:oleObj>
              </mc:Choice>
              <mc:Fallback>
                <p:oleObj name="Equation" r:id="rId5" imgW="114151" imgH="215619" progId="Equation.3">
                  <p:embed/>
                  <p:pic>
                    <p:nvPicPr>
                      <p:cNvPr id="41779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7797" name="Object 5"/>
          <p:cNvGraphicFramePr>
            <a:graphicFrameLocks noChangeAspect="1"/>
          </p:cNvGraphicFramePr>
          <p:nvPr/>
        </p:nvGraphicFramePr>
        <p:xfrm>
          <a:off x="898525" y="1911350"/>
          <a:ext cx="8353425" cy="5694363"/>
        </p:xfrm>
        <a:graphic>
          <a:graphicData uri="http://schemas.openxmlformats.org/presentationml/2006/ole">
            <mc:AlternateContent xmlns:mc="http://schemas.openxmlformats.org/markup-compatibility/2006">
              <mc:Choice xmlns:v="urn:schemas-microsoft-com:vml" Requires="v">
                <p:oleObj name="Feuille de calcul" r:id="rId6" imgW="6696456" imgH="4658106" progId="Excel.Sheet.8">
                  <p:embed/>
                </p:oleObj>
              </mc:Choice>
              <mc:Fallback>
                <p:oleObj name="Feuille de calcul" r:id="rId6" imgW="6696456" imgH="4658106" progId="Excel.Sheet.8">
                  <p:embed/>
                  <p:pic>
                    <p:nvPicPr>
                      <p:cNvPr id="41779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8525" y="1911350"/>
                        <a:ext cx="8353425" cy="569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7798" name="Rectangle 6"/>
          <p:cNvSpPr>
            <a:spLocks noChangeArrowheads="1"/>
          </p:cNvSpPr>
          <p:nvPr/>
        </p:nvSpPr>
        <p:spPr bwMode="auto">
          <a:xfrm>
            <a:off x="228600" y="1295400"/>
            <a:ext cx="8742363" cy="503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Credit rating : judgement on a company’s ability to honor its obligations</a:t>
            </a:r>
          </a:p>
          <a:p>
            <a:pPr lvl="1"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8.1 Default rates</a:t>
            </a:r>
          </a:p>
        </p:txBody>
      </p:sp>
      <p:graphicFrame>
        <p:nvGraphicFramePr>
          <p:cNvPr id="419843"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41984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44"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5" imgW="114151" imgH="215619" progId="Equation.3">
                  <p:embed/>
                </p:oleObj>
              </mc:Choice>
              <mc:Fallback>
                <p:oleObj name="Equation" r:id="rId5" imgW="114151" imgH="215619" progId="Equation.3">
                  <p:embed/>
                  <p:pic>
                    <p:nvPicPr>
                      <p:cNvPr id="4198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845" name="Rectangle 5"/>
          <p:cNvSpPr>
            <a:spLocks noChangeArrowheads="1"/>
          </p:cNvSpPr>
          <p:nvPr/>
        </p:nvSpPr>
        <p:spPr bwMode="auto">
          <a:xfrm>
            <a:off x="152400" y="1630363"/>
            <a:ext cx="8742363" cy="503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a:t>Cumulative default rate by rating </a:t>
            </a:r>
          </a:p>
          <a:p>
            <a:pPr lvl="1" eaLnBrk="1" hangingPunct="1">
              <a:lnSpc>
                <a:spcPct val="85000"/>
              </a:lnSpc>
              <a:spcBef>
                <a:spcPct val="20000"/>
              </a:spcBef>
              <a:buClr>
                <a:srgbClr val="FF1300"/>
              </a:buClr>
              <a:buSzPct val="50000"/>
              <a:buFont typeface="Marlett" pitchFamily="2" charset="2"/>
              <a:buChar char="g"/>
            </a:pPr>
            <a:endParaRPr lang="fr-FR" altLang="fr-FR" sz="1600" dirty="0"/>
          </a:p>
          <a:p>
            <a:pPr eaLnBrk="1" hangingPunct="1">
              <a:lnSpc>
                <a:spcPct val="85000"/>
              </a:lnSpc>
              <a:spcBef>
                <a:spcPct val="20000"/>
              </a:spcBef>
              <a:buClr>
                <a:srgbClr val="FF1300"/>
              </a:buClr>
              <a:buSzPct val="50000"/>
              <a:buFont typeface="Marlett" pitchFamily="2" charset="2"/>
              <a:buNone/>
            </a:pPr>
            <a:endParaRPr lang="fr-FR" altLang="fr-FR" sz="1800" dirty="0"/>
          </a:p>
        </p:txBody>
      </p:sp>
      <p:pic>
        <p:nvPicPr>
          <p:cNvPr id="41984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0825" y="2636838"/>
            <a:ext cx="8599488" cy="241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47" name="Rectangle 7"/>
          <p:cNvSpPr>
            <a:spLocks noChangeArrowheads="1"/>
          </p:cNvSpPr>
          <p:nvPr/>
        </p:nvSpPr>
        <p:spPr bwMode="auto">
          <a:xfrm>
            <a:off x="152400" y="5446713"/>
            <a:ext cx="8742363" cy="503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Expected loss = Probability of Default * Severity of default</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Expected Loss = Probability of Default * (1 - Recovery rate) </a:t>
            </a:r>
          </a:p>
          <a:p>
            <a:pPr lvl="1"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8.1 Annual Default rates</a:t>
            </a:r>
          </a:p>
        </p:txBody>
      </p:sp>
      <p:graphicFrame>
        <p:nvGraphicFramePr>
          <p:cNvPr id="421891"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42189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1892"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5" imgW="114151" imgH="215619" progId="Equation.3">
                  <p:embed/>
                </p:oleObj>
              </mc:Choice>
              <mc:Fallback>
                <p:oleObj name="Equation" r:id="rId5" imgW="114151" imgH="215619" progId="Equation.3">
                  <p:embed/>
                  <p:pic>
                    <p:nvPicPr>
                      <p:cNvPr id="4218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2189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750" y="1341438"/>
            <a:ext cx="7788275"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1894" name="Rectangle 6"/>
          <p:cNvSpPr>
            <a:spLocks noChangeArrowheads="1"/>
          </p:cNvSpPr>
          <p:nvPr/>
        </p:nvSpPr>
        <p:spPr bwMode="auto">
          <a:xfrm>
            <a:off x="152400" y="5446713"/>
            <a:ext cx="8742363" cy="503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Annual Default rate = Conditional Default rates or Hazard rate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Annual Default rate in t+1 = Probability of default in t+1 knowing that there has been no default before</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8.1 Transition matrix</a:t>
            </a:r>
          </a:p>
        </p:txBody>
      </p:sp>
      <p:graphicFrame>
        <p:nvGraphicFramePr>
          <p:cNvPr id="423939"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42393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3940"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5" imgW="114151" imgH="215619" progId="Equation.3">
                  <p:embed/>
                </p:oleObj>
              </mc:Choice>
              <mc:Fallback>
                <p:oleObj name="Equation" r:id="rId5" imgW="114151" imgH="215619" progId="Equation.3">
                  <p:embed/>
                  <p:pic>
                    <p:nvPicPr>
                      <p:cNvPr id="4239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3942" name="Rectangle 6"/>
          <p:cNvSpPr>
            <a:spLocks noChangeArrowheads="1"/>
          </p:cNvSpPr>
          <p:nvPr/>
        </p:nvSpPr>
        <p:spPr bwMode="auto">
          <a:xfrm>
            <a:off x="152400" y="5257800"/>
            <a:ext cx="8742363" cy="503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Stability of transition matrix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Under the assumtion of stability of one-year transition matrix, the nth-year transition matrix M</a:t>
            </a:r>
            <a:r>
              <a:rPr lang="fr-FR" altLang="fr-FR" sz="1800" baseline="-25000"/>
              <a:t>n</a:t>
            </a:r>
            <a:r>
              <a:rPr lang="fr-FR" altLang="fr-FR" sz="1800"/>
              <a:t> = M</a:t>
            </a:r>
            <a:r>
              <a:rPr lang="fr-FR" altLang="fr-FR" sz="1800" baseline="-25000"/>
              <a:t>1</a:t>
            </a:r>
            <a:r>
              <a:rPr lang="fr-FR" altLang="fr-FR" sz="1800" baseline="30000"/>
              <a:t>n</a:t>
            </a:r>
            <a:r>
              <a:rPr lang="fr-FR" altLang="fr-FR" sz="1800"/>
              <a:t>     </a:t>
            </a:r>
          </a:p>
          <a:p>
            <a:pPr lvl="1"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pic>
        <p:nvPicPr>
          <p:cNvPr id="4" name="Image 3">
            <a:extLst>
              <a:ext uri="{FF2B5EF4-FFF2-40B4-BE49-F238E27FC236}">
                <a16:creationId xmlns:a16="http://schemas.microsoft.com/office/drawing/2014/main" id="{315141BF-DC0D-3340-B96D-A809DB334A92}"/>
              </a:ext>
            </a:extLst>
          </p:cNvPr>
          <p:cNvPicPr>
            <a:picLocks noChangeAspect="1"/>
          </p:cNvPicPr>
          <p:nvPr/>
        </p:nvPicPr>
        <p:blipFill>
          <a:blip r:embed="rId6"/>
          <a:stretch>
            <a:fillRect/>
          </a:stretch>
        </p:blipFill>
        <p:spPr>
          <a:xfrm>
            <a:off x="611560" y="1101813"/>
            <a:ext cx="7560840" cy="383935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8.2 Definition of credit spread</a:t>
            </a:r>
          </a:p>
        </p:txBody>
      </p:sp>
      <p:sp>
        <p:nvSpPr>
          <p:cNvPr id="428035" name="Rectangle 3"/>
          <p:cNvSpPr>
            <a:spLocks noChangeArrowheads="1"/>
          </p:cNvSpPr>
          <p:nvPr/>
        </p:nvSpPr>
        <p:spPr bwMode="auto">
          <a:xfrm>
            <a:off x="179388" y="1341438"/>
            <a:ext cx="8742362" cy="3313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Different definitions for credit spread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Most often used definition = Bond yield spread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Bond Yield  spread = YTM of a Corporate Bond – YTM of a Government Bond with same maturity</a:t>
            </a:r>
            <a:endParaRPr lang="fr-FR" altLang="fr-FR" sz="1800" b="1"/>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credit spread is generally positive and volatile</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dirty="0"/>
              <a:t>8.2 </a:t>
            </a:r>
            <a:r>
              <a:rPr lang="fr-FR" altLang="fr-FR" sz="3200" dirty="0" err="1"/>
              <a:t>Historical</a:t>
            </a:r>
            <a:r>
              <a:rPr lang="fr-FR" altLang="fr-FR" sz="3200" dirty="0"/>
              <a:t> </a:t>
            </a:r>
            <a:r>
              <a:rPr lang="fr-FR" altLang="fr-FR" sz="3200" dirty="0" err="1"/>
              <a:t>Credit</a:t>
            </a:r>
            <a:r>
              <a:rPr lang="fr-FR" altLang="fr-FR" sz="3200" dirty="0"/>
              <a:t> spreads </a:t>
            </a:r>
          </a:p>
        </p:txBody>
      </p:sp>
      <p:graphicFrame>
        <p:nvGraphicFramePr>
          <p:cNvPr id="430083"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4300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084"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5" imgW="114151" imgH="215619" progId="Equation.3">
                  <p:embed/>
                </p:oleObj>
              </mc:Choice>
              <mc:Fallback>
                <p:oleObj name="Equation" r:id="rId5" imgW="114151" imgH="215619" progId="Equation.3">
                  <p:embed/>
                  <p:pic>
                    <p:nvPicPr>
                      <p:cNvPr id="4300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pic>
        <p:nvPicPr>
          <p:cNvPr id="4" name="Image 3">
            <a:extLst>
              <a:ext uri="{FF2B5EF4-FFF2-40B4-BE49-F238E27FC236}">
                <a16:creationId xmlns:a16="http://schemas.microsoft.com/office/drawing/2014/main" id="{D81FC75D-BDCE-DFA6-5D8E-EC3D0697725D}"/>
              </a:ext>
            </a:extLst>
          </p:cNvPr>
          <p:cNvPicPr>
            <a:picLocks noChangeAspect="1"/>
          </p:cNvPicPr>
          <p:nvPr/>
        </p:nvPicPr>
        <p:blipFill>
          <a:blip r:embed="rId6"/>
          <a:stretch>
            <a:fillRect/>
          </a:stretch>
        </p:blipFill>
        <p:spPr>
          <a:xfrm>
            <a:off x="755576" y="1649138"/>
            <a:ext cx="7632848" cy="42281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1026"/>
          <p:cNvSpPr txBox="1">
            <a:spLocks noChangeArrowheads="1"/>
          </p:cNvSpPr>
          <p:nvPr/>
        </p:nvSpPr>
        <p:spPr bwMode="auto">
          <a:xfrm>
            <a:off x="157163" y="5461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1.3 Derivatives on forward rates</a:t>
            </a:r>
          </a:p>
        </p:txBody>
      </p:sp>
      <p:sp>
        <p:nvSpPr>
          <p:cNvPr id="18435" name="Rectangle 1027"/>
          <p:cNvSpPr>
            <a:spLocks noChangeArrowheads="1"/>
          </p:cNvSpPr>
          <p:nvPr/>
        </p:nvSpPr>
        <p:spPr bwMode="auto">
          <a:xfrm>
            <a:off x="200818" y="1111131"/>
            <a:ext cx="8742363" cy="877709"/>
          </a:xfrm>
          <a:prstGeom prst="rect">
            <a:avLst/>
          </a:prstGeom>
          <a:solidFill>
            <a:srgbClr val="FFFFFF"/>
          </a:solidFill>
          <a:ln>
            <a:noFill/>
          </a:ln>
        </p:spPr>
        <p:txBody>
          <a:bodyPr lIns="91429" tIns="45714" rIns="91429" bIns="45714"/>
          <a:lstStyle>
            <a:lvl1pPr marL="290513" indent="-290513"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lnSpc>
                <a:spcPct val="85000"/>
              </a:lnSpc>
              <a:spcBef>
                <a:spcPct val="20000"/>
              </a:spcBef>
              <a:buClr>
                <a:srgbClr val="FF1300"/>
              </a:buClr>
              <a:buSzPct val="50000"/>
              <a:buFont typeface="Marlett" pitchFamily="2" charset="2"/>
              <a:buNone/>
              <a:defRPr/>
            </a:pPr>
            <a:endParaRPr lang="fr-FR" altLang="fr-FR" sz="1800" dirty="0"/>
          </a:p>
          <a:p>
            <a:pPr eaLnBrk="1" hangingPunct="1">
              <a:lnSpc>
                <a:spcPct val="85000"/>
              </a:lnSpc>
              <a:spcBef>
                <a:spcPct val="20000"/>
              </a:spcBef>
              <a:buClr>
                <a:srgbClr val="FF1300"/>
              </a:buClr>
              <a:buSzPct val="50000"/>
              <a:buFont typeface="Marlett" pitchFamily="2" charset="2"/>
              <a:buChar char="g"/>
              <a:defRPr/>
            </a:pPr>
            <a:r>
              <a:rPr lang="fr-FR" altLang="fr-FR" sz="1800" dirty="0"/>
              <a:t>Short-</a:t>
            </a:r>
            <a:r>
              <a:rPr lang="fr-FR" altLang="fr-FR" sz="1800" dirty="0" err="1"/>
              <a:t>term</a:t>
            </a:r>
            <a:r>
              <a:rPr lang="fr-FR" altLang="fr-FR" sz="1800" dirty="0"/>
              <a:t> rate  Futures : </a:t>
            </a:r>
            <a:r>
              <a:rPr lang="fr-FR" altLang="fr-FR" sz="1800" dirty="0" err="1"/>
              <a:t>standardized</a:t>
            </a:r>
            <a:r>
              <a:rPr lang="fr-FR" altLang="fr-FR" sz="1800" dirty="0"/>
              <a:t> FRA </a:t>
            </a:r>
          </a:p>
          <a:p>
            <a:pPr eaLnBrk="1" hangingPunct="1">
              <a:lnSpc>
                <a:spcPct val="85000"/>
              </a:lnSpc>
              <a:spcBef>
                <a:spcPct val="20000"/>
              </a:spcBef>
              <a:buClr>
                <a:srgbClr val="FF1300"/>
              </a:buClr>
              <a:buSzPct val="50000"/>
              <a:buFont typeface="Marlett" pitchFamily="2" charset="2"/>
              <a:buNone/>
              <a:defRPr/>
            </a:pPr>
            <a:r>
              <a:rPr lang="fr-FR" altLang="fr-FR" sz="1800" dirty="0"/>
              <a:t>	</a:t>
            </a:r>
          </a:p>
        </p:txBody>
      </p:sp>
      <p:sp>
        <p:nvSpPr>
          <p:cNvPr id="2" name="Espace réservé du pied de page 1"/>
          <p:cNvSpPr>
            <a:spLocks noGrp="1"/>
          </p:cNvSpPr>
          <p:nvPr>
            <p:ph type="ftr" sz="quarter" idx="10"/>
          </p:nvPr>
        </p:nvSpPr>
        <p:spPr/>
        <p:txBody>
          <a:bodyPr/>
          <a:lstStyle/>
          <a:p>
            <a:pPr>
              <a:defRPr/>
            </a:pPr>
            <a:endParaRPr lang="fr-FR"/>
          </a:p>
        </p:txBody>
      </p:sp>
      <p:pic>
        <p:nvPicPr>
          <p:cNvPr id="3" name="Image 2">
            <a:extLst>
              <a:ext uri="{FF2B5EF4-FFF2-40B4-BE49-F238E27FC236}">
                <a16:creationId xmlns:a16="http://schemas.microsoft.com/office/drawing/2014/main" id="{71A49542-0F4B-C325-84FB-CACC633FE2DA}"/>
              </a:ext>
            </a:extLst>
          </p:cNvPr>
          <p:cNvPicPr>
            <a:picLocks noChangeAspect="1"/>
          </p:cNvPicPr>
          <p:nvPr/>
        </p:nvPicPr>
        <p:blipFill>
          <a:blip r:embed="rId3"/>
          <a:stretch>
            <a:fillRect/>
          </a:stretch>
        </p:blipFill>
        <p:spPr>
          <a:xfrm>
            <a:off x="611560" y="2035492"/>
            <a:ext cx="7560840" cy="4276408"/>
          </a:xfrm>
          <a:prstGeom prst="rect">
            <a:avLst/>
          </a:prstGeom>
        </p:spPr>
      </p:pic>
    </p:spTree>
    <p:extLst>
      <p:ext uri="{BB962C8B-B14F-4D97-AF65-F5344CB8AC3E}">
        <p14:creationId xmlns:p14="http://schemas.microsoft.com/office/powerpoint/2010/main" val="13680224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8.2 Components of credit spread</a:t>
            </a:r>
          </a:p>
        </p:txBody>
      </p:sp>
      <p:sp>
        <p:nvSpPr>
          <p:cNvPr id="432131" name="Rectangle 3"/>
          <p:cNvSpPr>
            <a:spLocks noChangeArrowheads="1"/>
          </p:cNvSpPr>
          <p:nvPr/>
        </p:nvSpPr>
        <p:spPr bwMode="auto">
          <a:xfrm>
            <a:off x="401638" y="1371600"/>
            <a:ext cx="8742362"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i="1" dirty="0" err="1"/>
              <a:t>Expected</a:t>
            </a:r>
            <a:r>
              <a:rPr lang="fr-FR" altLang="fr-FR" sz="1800" i="1" dirty="0"/>
              <a:t> </a:t>
            </a:r>
            <a:r>
              <a:rPr lang="fr-FR" altLang="fr-FR" sz="1800" i="1" dirty="0" err="1"/>
              <a:t>loss</a:t>
            </a:r>
            <a:endParaRPr lang="fr-FR" altLang="fr-FR" sz="1800" i="1"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Compensation for default </a:t>
            </a:r>
            <a:r>
              <a:rPr lang="fr-FR" altLang="fr-FR" sz="1800" dirty="0" err="1"/>
              <a:t>risk</a:t>
            </a: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err="1"/>
              <a:t>Probability</a:t>
            </a:r>
            <a:r>
              <a:rPr lang="fr-FR" altLang="fr-FR" sz="1800" dirty="0"/>
              <a:t> of default</a:t>
            </a:r>
          </a:p>
          <a:p>
            <a:pPr eaLnBrk="1" hangingPunct="1">
              <a:lnSpc>
                <a:spcPct val="85000"/>
              </a:lnSpc>
              <a:spcBef>
                <a:spcPct val="20000"/>
              </a:spcBef>
              <a:buClr>
                <a:srgbClr val="FF1300"/>
              </a:buClr>
              <a:buSzPct val="50000"/>
              <a:buFont typeface="Marlett" pitchFamily="2" charset="2"/>
              <a:buNone/>
            </a:pPr>
            <a:r>
              <a:rPr lang="fr-FR" altLang="fr-FR" sz="1800" dirty="0" err="1"/>
              <a:t>Recovery</a:t>
            </a:r>
            <a:r>
              <a:rPr lang="fr-FR" altLang="fr-FR" sz="1800" dirty="0"/>
              <a:t> rate 40%).</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i="1" dirty="0" err="1"/>
              <a:t>Credit</a:t>
            </a:r>
            <a:r>
              <a:rPr lang="fr-FR" altLang="fr-FR" sz="1800" i="1" dirty="0"/>
              <a:t> </a:t>
            </a:r>
            <a:r>
              <a:rPr lang="fr-FR" altLang="fr-FR" sz="1800" i="1" dirty="0" err="1"/>
              <a:t>risk</a:t>
            </a:r>
            <a:r>
              <a:rPr lang="fr-FR" altLang="fr-FR" sz="1800" i="1" dirty="0"/>
              <a:t> premium (CRP)</a:t>
            </a:r>
          </a:p>
          <a:p>
            <a:pPr eaLnBrk="1" hangingPunct="1">
              <a:lnSpc>
                <a:spcPct val="85000"/>
              </a:lnSpc>
              <a:spcBef>
                <a:spcPct val="20000"/>
              </a:spcBef>
              <a:buClr>
                <a:srgbClr val="FF1300"/>
              </a:buClr>
              <a:buSzPct val="50000"/>
              <a:buFont typeface="Marlett" pitchFamily="2" charset="2"/>
              <a:buNone/>
            </a:pPr>
            <a:endParaRPr lang="fr-FR" altLang="fr-FR" sz="1800" i="1" dirty="0"/>
          </a:p>
          <a:p>
            <a:pPr eaLnBrk="1" hangingPunct="1">
              <a:lnSpc>
                <a:spcPct val="85000"/>
              </a:lnSpc>
              <a:spcBef>
                <a:spcPct val="20000"/>
              </a:spcBef>
              <a:buClr>
                <a:srgbClr val="FF1300"/>
              </a:buClr>
              <a:buSzPct val="50000"/>
              <a:buFont typeface="Marlett" pitchFamily="2" charset="2"/>
              <a:buNone/>
            </a:pPr>
            <a:r>
              <a:rPr lang="fr-FR" altLang="fr-FR" sz="1800" dirty="0" err="1"/>
              <a:t>Uncertainty</a:t>
            </a:r>
            <a:r>
              <a:rPr lang="fr-FR" altLang="fr-FR" sz="1800" dirty="0"/>
              <a:t> about Default </a:t>
            </a:r>
            <a:r>
              <a:rPr lang="fr-FR" altLang="fr-FR" sz="1800" dirty="0" err="1"/>
              <a:t>risk</a:t>
            </a: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Default </a:t>
            </a:r>
            <a:r>
              <a:rPr lang="fr-FR" altLang="fr-FR" sz="1800" dirty="0" err="1"/>
              <a:t>risk</a:t>
            </a:r>
            <a:r>
              <a:rPr lang="fr-FR" altLang="fr-FR" sz="1800" dirty="0"/>
              <a:t> not </a:t>
            </a:r>
            <a:r>
              <a:rPr lang="fr-FR" altLang="fr-FR" sz="1800" dirty="0" err="1"/>
              <a:t>easily</a:t>
            </a:r>
            <a:r>
              <a:rPr lang="fr-FR" altLang="fr-FR" sz="1800" dirty="0"/>
              <a:t> </a:t>
            </a:r>
            <a:r>
              <a:rPr lang="fr-FR" altLang="fr-FR" sz="1800" dirty="0" err="1"/>
              <a:t>diversified</a:t>
            </a: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err="1"/>
              <a:t>Systematic</a:t>
            </a:r>
            <a:r>
              <a:rPr lang="fr-FR" altLang="fr-FR" sz="1800" dirty="0"/>
              <a:t> </a:t>
            </a:r>
            <a:r>
              <a:rPr lang="fr-FR" altLang="fr-FR" sz="1800" dirty="0" err="1"/>
              <a:t>market</a:t>
            </a:r>
            <a:r>
              <a:rPr lang="fr-FR" altLang="fr-FR" sz="1800" dirty="0"/>
              <a:t> </a:t>
            </a:r>
            <a:r>
              <a:rPr lang="fr-FR" altLang="fr-FR" sz="1800" dirty="0" err="1"/>
              <a:t>risk</a:t>
            </a:r>
            <a:r>
              <a:rPr lang="fr-FR" altLang="fr-FR" sz="1800" dirty="0"/>
              <a:t> </a:t>
            </a:r>
            <a:r>
              <a:rPr lang="fr-FR" altLang="fr-FR" sz="1800" dirty="0" err="1"/>
              <a:t>like</a:t>
            </a:r>
            <a:r>
              <a:rPr lang="fr-FR" altLang="fr-FR" sz="1800" dirty="0"/>
              <a:t> for </a:t>
            </a:r>
            <a:r>
              <a:rPr lang="fr-FR" altLang="fr-FR" sz="1800" dirty="0" err="1"/>
              <a:t>equities</a:t>
            </a: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i="1" dirty="0" err="1"/>
              <a:t>Liquidity</a:t>
            </a:r>
            <a:r>
              <a:rPr lang="fr-FR" altLang="fr-FR" sz="1800" i="1" dirty="0"/>
              <a:t> premium</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Practitioners</a:t>
            </a:r>
            <a:r>
              <a:rPr lang="fr-FR" altLang="fr-FR" sz="1800" dirty="0"/>
              <a:t> </a:t>
            </a:r>
            <a:r>
              <a:rPr lang="fr-FR" altLang="fr-FR" sz="1800" dirty="0" err="1"/>
              <a:t>usually</a:t>
            </a:r>
            <a:r>
              <a:rPr lang="fr-FR" altLang="fr-FR" sz="1800" dirty="0"/>
              <a:t> </a:t>
            </a:r>
            <a:r>
              <a:rPr lang="fr-FR" altLang="fr-FR" sz="1800" dirty="0" err="1"/>
              <a:t>consider</a:t>
            </a:r>
            <a:r>
              <a:rPr lang="fr-FR" altLang="fr-FR" sz="1800" dirty="0"/>
              <a:t> </a:t>
            </a:r>
            <a:r>
              <a:rPr lang="fr-FR" altLang="fr-FR" sz="1800" dirty="0" err="1"/>
              <a:t>that</a:t>
            </a:r>
            <a:r>
              <a:rPr lang="fr-FR" altLang="fr-FR" sz="1800" dirty="0"/>
              <a:t> the </a:t>
            </a:r>
            <a:r>
              <a:rPr lang="fr-FR" altLang="fr-FR" sz="1800" dirty="0" err="1"/>
              <a:t>credit</a:t>
            </a:r>
            <a:r>
              <a:rPr lang="fr-FR" altLang="fr-FR" sz="1800" dirty="0"/>
              <a:t> spread </a:t>
            </a:r>
            <a:r>
              <a:rPr lang="fr-FR" altLang="fr-FR" sz="1800" dirty="0" err="1"/>
              <a:t>is</a:t>
            </a:r>
            <a:r>
              <a:rPr lang="fr-FR" altLang="fr-FR" sz="1800" dirty="0"/>
              <a:t> the </a:t>
            </a:r>
            <a:r>
              <a:rPr lang="fr-FR" altLang="fr-FR" sz="1800" dirty="0" err="1"/>
              <a:t>credit</a:t>
            </a:r>
            <a:r>
              <a:rPr lang="fr-FR" altLang="fr-FR" sz="1800" dirty="0"/>
              <a:t> </a:t>
            </a:r>
            <a:r>
              <a:rPr lang="fr-FR" altLang="fr-FR" sz="1800" dirty="0" err="1"/>
              <a:t>risk</a:t>
            </a:r>
            <a:r>
              <a:rPr lang="fr-FR" altLang="fr-FR" sz="1800" dirty="0"/>
              <a:t> premium. </a:t>
            </a:r>
            <a:r>
              <a:rPr lang="fr-FR" altLang="fr-FR" sz="1800" dirty="0" err="1"/>
              <a:t>However</a:t>
            </a:r>
            <a:r>
              <a:rPr lang="fr-FR" altLang="fr-FR" sz="1800" dirty="0"/>
              <a:t>, </a:t>
            </a:r>
            <a:r>
              <a:rPr lang="fr-FR" altLang="fr-FR" sz="1800" dirty="0" err="1"/>
              <a:t>formally</a:t>
            </a:r>
            <a:r>
              <a:rPr lang="fr-FR" altLang="fr-FR" sz="1800" dirty="0"/>
              <a:t> </a:t>
            </a:r>
            <a:r>
              <a:rPr lang="fr-FR" altLang="fr-FR" sz="1800" dirty="0" err="1"/>
              <a:t>speaking</a:t>
            </a:r>
            <a:r>
              <a:rPr lang="fr-FR" altLang="fr-FR" sz="1800" dirty="0"/>
              <a:t>, the </a:t>
            </a:r>
            <a:r>
              <a:rPr lang="fr-FR" altLang="fr-FR" sz="1800" dirty="0" err="1"/>
              <a:t>credit</a:t>
            </a:r>
            <a:r>
              <a:rPr lang="fr-FR" altLang="fr-FR" sz="1800" dirty="0"/>
              <a:t> </a:t>
            </a:r>
            <a:r>
              <a:rPr lang="fr-FR" altLang="fr-FR" sz="1800" dirty="0" err="1"/>
              <a:t>risk</a:t>
            </a:r>
            <a:r>
              <a:rPr lang="fr-FR" altLang="fr-FR" sz="1800" dirty="0"/>
              <a:t> premium </a:t>
            </a:r>
            <a:r>
              <a:rPr lang="fr-FR" altLang="fr-FR" sz="1800" dirty="0" err="1"/>
              <a:t>is</a:t>
            </a:r>
            <a:r>
              <a:rPr lang="fr-FR" altLang="fr-FR" sz="1800" dirty="0"/>
              <a:t> </a:t>
            </a:r>
            <a:r>
              <a:rPr lang="fr-FR" altLang="fr-FR" sz="1800" dirty="0" err="1"/>
              <a:t>only</a:t>
            </a:r>
            <a:r>
              <a:rPr lang="fr-FR" altLang="fr-FR" sz="1800" dirty="0"/>
              <a:t> a component of the </a:t>
            </a:r>
            <a:r>
              <a:rPr lang="fr-FR" altLang="fr-FR" sz="1800" dirty="0" err="1"/>
              <a:t>credit</a:t>
            </a:r>
            <a:r>
              <a:rPr lang="fr-FR" altLang="fr-FR" sz="1800" dirty="0"/>
              <a:t> spread</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Text Box 2"/>
          <p:cNvSpPr txBox="1">
            <a:spLocks noChangeArrowheads="1"/>
          </p:cNvSpPr>
          <p:nvPr/>
        </p:nvSpPr>
        <p:spPr bwMode="auto">
          <a:xfrm>
            <a:off x="157163" y="390525"/>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8.2 The Credit Spread Puzzle</a:t>
            </a:r>
          </a:p>
        </p:txBody>
      </p:sp>
      <p:pic>
        <p:nvPicPr>
          <p:cNvPr id="434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1033463"/>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8660" name="Rectangle 4"/>
          <p:cNvSpPr>
            <a:spLocks noChangeArrowheads="1"/>
          </p:cNvSpPr>
          <p:nvPr/>
        </p:nvSpPr>
        <p:spPr bwMode="auto">
          <a:xfrm>
            <a:off x="34925" y="5318125"/>
            <a:ext cx="8742363" cy="685800"/>
          </a:xfrm>
          <a:prstGeom prst="rect">
            <a:avLst/>
          </a:prstGeom>
          <a:solidFill>
            <a:srgbClr val="FFFFFF"/>
          </a:solidFill>
          <a:ln>
            <a:noFill/>
          </a:ln>
        </p:spPr>
        <p:txBody>
          <a:bodyPr lIns="91429" tIns="45714" rIns="91429" bIns="45714"/>
          <a:lstStyle/>
          <a:p>
            <a:pPr eaLnBrk="1" hangingPunct="1">
              <a:lnSpc>
                <a:spcPct val="85000"/>
              </a:lnSpc>
              <a:spcBef>
                <a:spcPct val="20000"/>
              </a:spcBef>
              <a:buClr>
                <a:srgbClr val="FF1300"/>
              </a:buClr>
              <a:buSzPct val="50000"/>
              <a:defRPr/>
            </a:pPr>
            <a:endParaRPr lang="fr-FR" sz="1400" dirty="0"/>
          </a:p>
          <a:p>
            <a:pPr eaLnBrk="1" hangingPunct="1">
              <a:lnSpc>
                <a:spcPct val="85000"/>
              </a:lnSpc>
              <a:spcBef>
                <a:spcPct val="20000"/>
              </a:spcBef>
              <a:buClr>
                <a:srgbClr val="FF1300"/>
              </a:buClr>
              <a:buSzPct val="50000"/>
              <a:defRPr/>
            </a:pPr>
            <a:r>
              <a:rPr lang="fr-FR" sz="1400" dirty="0"/>
              <a:t>Source : </a:t>
            </a:r>
            <a:r>
              <a:rPr lang="fr-FR" sz="1400" dirty="0" err="1"/>
              <a:t>Explaining</a:t>
            </a:r>
            <a:r>
              <a:rPr lang="fr-FR" sz="1400" dirty="0"/>
              <a:t> the rate </a:t>
            </a:r>
            <a:r>
              <a:rPr lang="fr-FR" sz="1400" dirty="0" err="1"/>
              <a:t>spread</a:t>
            </a:r>
            <a:r>
              <a:rPr lang="fr-FR" sz="1400" dirty="0"/>
              <a:t> on </a:t>
            </a:r>
            <a:r>
              <a:rPr lang="fr-FR" sz="1400" dirty="0" err="1"/>
              <a:t>corporate</a:t>
            </a:r>
            <a:r>
              <a:rPr lang="fr-FR" sz="1400" dirty="0"/>
              <a:t> bonds, Elton, Gruber, Agrawal and Mann, Journal of Finance 2001</a:t>
            </a:r>
          </a:p>
          <a:p>
            <a:pPr marL="290479" indent="-290479" eaLnBrk="1" hangingPunct="1">
              <a:lnSpc>
                <a:spcPct val="85000"/>
              </a:lnSpc>
              <a:spcBef>
                <a:spcPct val="20000"/>
              </a:spcBef>
              <a:buClr>
                <a:srgbClr val="FF1300"/>
              </a:buClr>
              <a:buSzPct val="50000"/>
              <a:defRPr/>
            </a:pPr>
            <a:r>
              <a:rPr lang="fr-FR" sz="1800" dirty="0"/>
              <a:t>	</a:t>
            </a:r>
          </a:p>
          <a:p>
            <a:pPr marL="290479" indent="-290479" eaLnBrk="1" hangingPunct="1">
              <a:lnSpc>
                <a:spcPct val="85000"/>
              </a:lnSpc>
              <a:spcBef>
                <a:spcPct val="20000"/>
              </a:spcBef>
              <a:buClr>
                <a:srgbClr val="FF1300"/>
              </a:buClr>
              <a:buSzPct val="50000"/>
              <a:defRPr/>
            </a:pPr>
            <a:r>
              <a:rPr lang="fr-FR" sz="1800" dirty="0"/>
              <a:t>	</a:t>
            </a:r>
          </a:p>
          <a:p>
            <a:pPr marL="290479" indent="-290479" eaLnBrk="1" hangingPunct="1">
              <a:lnSpc>
                <a:spcPct val="85000"/>
              </a:lnSpc>
              <a:spcBef>
                <a:spcPct val="20000"/>
              </a:spcBef>
              <a:buClr>
                <a:srgbClr val="FF1300"/>
              </a:buClr>
              <a:buSzPct val="50000"/>
              <a:defRPr/>
            </a:pPr>
            <a:r>
              <a:rPr lang="fr-FR" sz="1800" dirty="0"/>
              <a:t>	</a:t>
            </a:r>
          </a:p>
        </p:txBody>
      </p:sp>
      <p:sp>
        <p:nvSpPr>
          <p:cNvPr id="434181" name="Line 5"/>
          <p:cNvSpPr>
            <a:spLocks noChangeShapeType="1"/>
          </p:cNvSpPr>
          <p:nvPr/>
        </p:nvSpPr>
        <p:spPr bwMode="auto">
          <a:xfrm flipV="1">
            <a:off x="5076825" y="2060575"/>
            <a:ext cx="0" cy="8651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434182" name="Rectangle 6"/>
          <p:cNvSpPr>
            <a:spLocks noChangeArrowheads="1"/>
          </p:cNvSpPr>
          <p:nvPr/>
        </p:nvSpPr>
        <p:spPr bwMode="auto">
          <a:xfrm>
            <a:off x="2339975" y="1916113"/>
            <a:ext cx="2012950" cy="288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r>
              <a:rPr lang="fr-FR" altLang="fr-FR" sz="1400"/>
              <a:t>CRP+liquidity premium </a:t>
            </a: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
        <p:nvSpPr>
          <p:cNvPr id="8" name="Rectangle 3"/>
          <p:cNvSpPr>
            <a:spLocks noChangeArrowheads="1"/>
          </p:cNvSpPr>
          <p:nvPr/>
        </p:nvSpPr>
        <p:spPr bwMode="auto">
          <a:xfrm>
            <a:off x="404813" y="5661025"/>
            <a:ext cx="8742362" cy="673100"/>
          </a:xfrm>
          <a:prstGeom prst="rect">
            <a:avLst/>
          </a:prstGeom>
          <a:solidFill>
            <a:srgbClr val="FFFFFF"/>
          </a:solidFill>
          <a:ln>
            <a:noFill/>
          </a:ln>
        </p:spPr>
        <p:txBody>
          <a:bodyPr lIns="91429" tIns="45714" rIns="91429" bIns="45714"/>
          <a:lstStyle/>
          <a:p>
            <a:pPr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r>
              <a:rPr lang="fr-FR" sz="1800" dirty="0" err="1"/>
              <a:t>Credit</a:t>
            </a:r>
            <a:r>
              <a:rPr lang="fr-FR" sz="1800" dirty="0"/>
              <a:t> </a:t>
            </a:r>
            <a:r>
              <a:rPr lang="fr-FR" sz="1800" dirty="0" err="1"/>
              <a:t>spreads</a:t>
            </a:r>
            <a:r>
              <a:rPr lang="fr-FR" sz="1800" dirty="0"/>
              <a:t> are </a:t>
            </a:r>
            <a:r>
              <a:rPr lang="fr-FR" sz="1800" dirty="0" err="1"/>
              <a:t>much</a:t>
            </a:r>
            <a:r>
              <a:rPr lang="fr-FR" sz="1800" dirty="0"/>
              <a:t> </a:t>
            </a:r>
            <a:r>
              <a:rPr lang="fr-FR" sz="1800" dirty="0" err="1"/>
              <a:t>wider</a:t>
            </a:r>
            <a:r>
              <a:rPr lang="fr-FR" sz="1800" dirty="0"/>
              <a:t> </a:t>
            </a:r>
            <a:r>
              <a:rPr lang="fr-FR" sz="1800" dirty="0" err="1"/>
              <a:t>than</a:t>
            </a:r>
            <a:r>
              <a:rPr lang="fr-FR" sz="1800" dirty="0"/>
              <a:t> </a:t>
            </a:r>
            <a:r>
              <a:rPr lang="fr-FR" sz="1800" dirty="0" err="1"/>
              <a:t>those</a:t>
            </a:r>
            <a:r>
              <a:rPr lang="fr-FR" sz="1800" dirty="0"/>
              <a:t> </a:t>
            </a:r>
            <a:r>
              <a:rPr lang="fr-FR" sz="1800" dirty="0" err="1"/>
              <a:t>implied</a:t>
            </a:r>
            <a:r>
              <a:rPr lang="fr-FR" sz="1800" dirty="0"/>
              <a:t> by </a:t>
            </a:r>
            <a:r>
              <a:rPr lang="fr-FR" sz="1800" dirty="0" err="1"/>
              <a:t>just</a:t>
            </a:r>
            <a:r>
              <a:rPr lang="fr-FR" sz="1800" dirty="0"/>
              <a:t> </a:t>
            </a:r>
            <a:r>
              <a:rPr lang="fr-FR" sz="1800" dirty="0" err="1"/>
              <a:t>expected</a:t>
            </a:r>
            <a:r>
              <a:rPr lang="fr-FR" sz="1800" dirty="0"/>
              <a:t> default </a:t>
            </a:r>
            <a:r>
              <a:rPr lang="fr-FR" sz="1800" dirty="0" err="1"/>
              <a:t>losses</a:t>
            </a:r>
            <a:r>
              <a:rPr lang="fr-FR" sz="1800" dirty="0"/>
              <a:t>. This </a:t>
            </a:r>
            <a:r>
              <a:rPr lang="fr-FR" sz="1800" dirty="0" err="1"/>
              <a:t>is</a:t>
            </a:r>
            <a:r>
              <a:rPr lang="fr-FR" sz="1800" dirty="0"/>
              <a:t> the </a:t>
            </a:r>
            <a:r>
              <a:rPr lang="fr-FR" sz="1800" dirty="0" err="1"/>
              <a:t>credit</a:t>
            </a:r>
            <a:r>
              <a:rPr lang="fr-FR" sz="1800" dirty="0"/>
              <a:t> spread puzzle ! </a:t>
            </a:r>
          </a:p>
          <a:p>
            <a:pPr marL="290479" indent="-290479"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defRPr/>
            </a:pPr>
            <a:r>
              <a:rPr lang="fr-FR" sz="1800" dirty="0"/>
              <a:t>	</a:t>
            </a:r>
          </a:p>
        </p:txBody>
      </p:sp>
      <p:sp>
        <p:nvSpPr>
          <p:cNvPr id="434185" name="Line 5"/>
          <p:cNvSpPr>
            <a:spLocks noChangeShapeType="1"/>
          </p:cNvSpPr>
          <p:nvPr/>
        </p:nvSpPr>
        <p:spPr bwMode="auto">
          <a:xfrm flipV="1">
            <a:off x="5867400" y="2744788"/>
            <a:ext cx="4445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434186" name="Rectangle 6"/>
          <p:cNvSpPr>
            <a:spLocks noChangeArrowheads="1"/>
          </p:cNvSpPr>
          <p:nvPr/>
        </p:nvSpPr>
        <p:spPr bwMode="auto">
          <a:xfrm>
            <a:off x="5911850" y="2917825"/>
            <a:ext cx="2332038" cy="287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r>
              <a:rPr lang="fr-FR" altLang="fr-FR" sz="1400"/>
              <a:t>Expected Loss Component </a:t>
            </a: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8.2 Components of credit spread</a:t>
            </a:r>
          </a:p>
        </p:txBody>
      </p:sp>
      <p:sp>
        <p:nvSpPr>
          <p:cNvPr id="436227" name="Rectangle 3"/>
          <p:cNvSpPr>
            <a:spLocks noChangeArrowheads="1"/>
          </p:cNvSpPr>
          <p:nvPr/>
        </p:nvSpPr>
        <p:spPr bwMode="auto">
          <a:xfrm>
            <a:off x="401638" y="4913313"/>
            <a:ext cx="8742362" cy="1539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400"/>
              <a:t>Source : Ang, Asset Management</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Commonality of corporate bond returns and equity returns</a:t>
            </a:r>
          </a:p>
          <a:p>
            <a:pPr eaLnBrk="1" hangingPunct="1">
              <a:lnSpc>
                <a:spcPct val="85000"/>
              </a:lnSpc>
              <a:spcBef>
                <a:spcPct val="20000"/>
              </a:spcBef>
              <a:buClr>
                <a:srgbClr val="FF1300"/>
              </a:buClr>
              <a:buSzPct val="50000"/>
              <a:buFont typeface="Marlett" pitchFamily="2" charset="2"/>
              <a:buChar char="g"/>
            </a:pPr>
            <a:r>
              <a:rPr lang="fr-FR" altLang="fr-FR" sz="1800"/>
              <a:t>Corporate bond investors are exposed to the same types of macro bad times risks as equity holders</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pic>
        <p:nvPicPr>
          <p:cNvPr id="4362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8" y="1022350"/>
            <a:ext cx="7993062" cy="414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ChangeArrowheads="1"/>
          </p:cNvSpPr>
          <p:nvPr/>
        </p:nvSpPr>
        <p:spPr bwMode="auto">
          <a:xfrm>
            <a:off x="0" y="1628775"/>
            <a:ext cx="8742363" cy="3313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Z spread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Asset Swap Spread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CDS spread</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438275" name="Text Box 3"/>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8.2 Credit Spreads : other definitions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ChangeArrowheads="1"/>
          </p:cNvSpPr>
          <p:nvPr/>
        </p:nvSpPr>
        <p:spPr bwMode="auto">
          <a:xfrm>
            <a:off x="179388" y="1557338"/>
            <a:ext cx="8742362" cy="3313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Using the zero-coupon yield curve to calculate spread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zero-coupon curve used is derived from the interest-rate swap curve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y(0,i) corresponds to the  zero-coupon swap rate with maturity i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440323" name="Text Box 3"/>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8.2 Z spread</a:t>
            </a:r>
          </a:p>
        </p:txBody>
      </p:sp>
      <p:graphicFrame>
        <p:nvGraphicFramePr>
          <p:cNvPr id="440324" name="Object 4"/>
          <p:cNvGraphicFramePr>
            <a:graphicFrameLocks noChangeAspect="1"/>
          </p:cNvGraphicFramePr>
          <p:nvPr/>
        </p:nvGraphicFramePr>
        <p:xfrm>
          <a:off x="1187450" y="3141663"/>
          <a:ext cx="5411788" cy="723900"/>
        </p:xfrm>
        <a:graphic>
          <a:graphicData uri="http://schemas.openxmlformats.org/presentationml/2006/ole">
            <mc:AlternateContent xmlns:mc="http://schemas.openxmlformats.org/markup-compatibility/2006">
              <mc:Choice xmlns:v="urn:schemas-microsoft-com:vml" Requires="v">
                <p:oleObj name="Equation" r:id="rId3" imgW="2641600" imgH="571500" progId="Equation.3">
                  <p:embed/>
                </p:oleObj>
              </mc:Choice>
              <mc:Fallback>
                <p:oleObj name="Equation" r:id="rId3" imgW="2641600" imgH="571500" progId="Equation.3">
                  <p:embed/>
                  <p:pic>
                    <p:nvPicPr>
                      <p:cNvPr id="4403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141663"/>
                        <a:ext cx="5411788"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ChangeArrowheads="1"/>
          </p:cNvSpPr>
          <p:nvPr/>
        </p:nvSpPr>
        <p:spPr bwMode="auto">
          <a:xfrm>
            <a:off x="152400" y="2060575"/>
            <a:ext cx="8742363" cy="3313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Asset swaps combine an interest-rate swap with a bond and are used to transform the fixed coupon of the bond into a Libor based floating coupon</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value of an asset swap is the spread paid over or under Libor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442371" name="Text Box 3"/>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8.2 Asset swap Spread</a:t>
            </a:r>
          </a:p>
        </p:txBody>
      </p:sp>
      <p:pic>
        <p:nvPicPr>
          <p:cNvPr id="442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276600"/>
            <a:ext cx="7620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ChangeArrowheads="1"/>
          </p:cNvSpPr>
          <p:nvPr/>
        </p:nvSpPr>
        <p:spPr bwMode="auto">
          <a:xfrm>
            <a:off x="0" y="1484313"/>
            <a:ext cx="8742363" cy="3313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a:t>The asset swap spread </a:t>
            </a:r>
            <a:r>
              <a:rPr lang="fr-FR" altLang="fr-FR" sz="1800" dirty="0" err="1"/>
              <a:t>is</a:t>
            </a:r>
            <a:r>
              <a:rPr lang="fr-FR" altLang="fr-FR" sz="1800" dirty="0"/>
              <a:t> </a:t>
            </a:r>
            <a:r>
              <a:rPr lang="fr-FR" altLang="fr-FR" sz="1800" dirty="0" err="1"/>
              <a:t>given</a:t>
            </a:r>
            <a:r>
              <a:rPr lang="fr-FR" altLang="fr-FR" sz="1800" dirty="0"/>
              <a:t> by </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Z(0,t</a:t>
            </a:r>
            <a:r>
              <a:rPr lang="fr-FR" altLang="fr-FR" sz="1800" baseline="-25000" dirty="0"/>
              <a:t>i</a:t>
            </a:r>
            <a:r>
              <a:rPr lang="fr-FR" altLang="fr-FR" sz="1800" dirty="0"/>
              <a:t>) </a:t>
            </a:r>
            <a:r>
              <a:rPr lang="fr-FR" altLang="fr-FR" sz="1800" dirty="0" err="1"/>
              <a:t>is</a:t>
            </a:r>
            <a:r>
              <a:rPr lang="fr-FR" altLang="fr-FR" sz="1800" dirty="0"/>
              <a:t> the </a:t>
            </a:r>
            <a:r>
              <a:rPr lang="fr-FR" altLang="fr-FR" sz="1800" dirty="0" err="1"/>
              <a:t>Libor</a:t>
            </a:r>
            <a:r>
              <a:rPr lang="fr-FR" altLang="fr-FR" sz="1800" dirty="0"/>
              <a:t> discount factor and </a:t>
            </a:r>
            <a:r>
              <a:rPr lang="fr-FR" altLang="fr-FR" sz="1800" dirty="0">
                <a:cs typeface="Times New Roman" panose="02020603050405020304" pitchFamily="18" charset="0"/>
              </a:rPr>
              <a:t>Δ(t</a:t>
            </a:r>
            <a:r>
              <a:rPr lang="fr-FR" altLang="fr-FR" sz="1800" baseline="-25000" dirty="0">
                <a:cs typeface="Times New Roman" panose="02020603050405020304" pitchFamily="18" charset="0"/>
              </a:rPr>
              <a:t>i-1</a:t>
            </a:r>
            <a:r>
              <a:rPr lang="fr-FR" altLang="fr-FR" sz="1800" dirty="0">
                <a:cs typeface="Times New Roman" panose="02020603050405020304" pitchFamily="18" charset="0"/>
              </a:rPr>
              <a:t>,t</a:t>
            </a:r>
            <a:r>
              <a:rPr lang="fr-FR" altLang="fr-FR" sz="1800" baseline="-25000" dirty="0">
                <a:cs typeface="Times New Roman" panose="02020603050405020304" pitchFamily="18" charset="0"/>
              </a:rPr>
              <a:t>i</a:t>
            </a:r>
            <a:r>
              <a:rPr lang="fr-FR" altLang="fr-FR" sz="1800" dirty="0">
                <a:cs typeface="Times New Roman" panose="02020603050405020304" pitchFamily="18" charset="0"/>
              </a:rPr>
              <a:t>) </a:t>
            </a:r>
            <a:r>
              <a:rPr lang="fr-FR" altLang="fr-FR" sz="1800" dirty="0" err="1">
                <a:cs typeface="Times New Roman" panose="02020603050405020304" pitchFamily="18" charset="0"/>
              </a:rPr>
              <a:t>is</a:t>
            </a:r>
            <a:r>
              <a:rPr lang="fr-FR" altLang="fr-FR" sz="1800" dirty="0">
                <a:cs typeface="Times New Roman" panose="02020603050405020304" pitchFamily="18" charset="0"/>
              </a:rPr>
              <a:t> the </a:t>
            </a:r>
            <a:r>
              <a:rPr lang="fr-FR" altLang="fr-FR" sz="1800" dirty="0" err="1">
                <a:cs typeface="Times New Roman" panose="02020603050405020304" pitchFamily="18" charset="0"/>
              </a:rPr>
              <a:t>year</a:t>
            </a:r>
            <a:r>
              <a:rPr lang="fr-FR" altLang="fr-FR" sz="1800" dirty="0">
                <a:cs typeface="Times New Roman" panose="02020603050405020304" pitchFamily="18" charset="0"/>
              </a:rPr>
              <a:t> fraction </a:t>
            </a:r>
            <a:r>
              <a:rPr lang="fr-FR" altLang="fr-FR" sz="1800" dirty="0" err="1">
                <a:cs typeface="Times New Roman" panose="02020603050405020304" pitchFamily="18" charset="0"/>
              </a:rPr>
              <a:t>between</a:t>
            </a:r>
            <a:r>
              <a:rPr lang="fr-FR" altLang="fr-FR" sz="1800" dirty="0">
                <a:cs typeface="Times New Roman" panose="02020603050405020304" pitchFamily="18" charset="0"/>
              </a:rPr>
              <a:t> successive </a:t>
            </a:r>
            <a:r>
              <a:rPr lang="fr-FR" altLang="fr-FR" sz="1800" dirty="0" err="1">
                <a:cs typeface="Times New Roman" panose="02020603050405020304" pitchFamily="18" charset="0"/>
              </a:rPr>
              <a:t>paymenst</a:t>
            </a:r>
            <a:r>
              <a:rPr lang="fr-FR" altLang="fr-FR" sz="1800" dirty="0">
                <a:cs typeface="Times New Roman" panose="02020603050405020304" pitchFamily="18" charset="0"/>
              </a:rPr>
              <a:t> for the </a:t>
            </a:r>
            <a:r>
              <a:rPr lang="fr-FR" altLang="fr-FR" sz="1800" dirty="0" err="1">
                <a:cs typeface="Times New Roman" panose="02020603050405020304" pitchFamily="18" charset="0"/>
              </a:rPr>
              <a:t>floating</a:t>
            </a:r>
            <a:r>
              <a:rPr lang="fr-FR" altLang="fr-FR" sz="1800" dirty="0">
                <a:cs typeface="Times New Roman" panose="02020603050405020304" pitchFamily="18" charset="0"/>
              </a:rPr>
              <a:t> leg of the asset swap</a:t>
            </a: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p:txBody>
      </p:sp>
      <p:sp>
        <p:nvSpPr>
          <p:cNvPr id="444419" name="Text Box 3"/>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8.2 Asset swap Spread</a:t>
            </a:r>
          </a:p>
        </p:txBody>
      </p:sp>
      <mc:AlternateContent xmlns:mc="http://schemas.openxmlformats.org/markup-compatibility/2006" xmlns:a14="http://schemas.microsoft.com/office/drawing/2010/main">
        <mc:Choice Requires="a14">
          <p:sp>
            <p:nvSpPr>
              <p:cNvPr id="444420" name="Object 4"/>
              <p:cNvSpPr txBox="1"/>
              <p:nvPr/>
            </p:nvSpPr>
            <p:spPr bwMode="auto">
              <a:xfrm>
                <a:off x="2339975" y="1989138"/>
                <a:ext cx="4495800" cy="91440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fr-FR" i="1">
                          <a:solidFill>
                            <a:srgbClr val="000000"/>
                          </a:solidFill>
                          <a:latin typeface="Cambria Math" panose="02040503050406030204" pitchFamily="18" charset="0"/>
                        </a:rPr>
                        <m:t>𝐴𝑆𝑊</m:t>
                      </m:r>
                      <m:r>
                        <a:rPr lang="fr-FR" i="1">
                          <a:solidFill>
                            <a:srgbClr val="000000"/>
                          </a:solidFill>
                          <a:latin typeface="Cambria Math" panose="02040503050406030204" pitchFamily="18" charset="0"/>
                        </a:rPr>
                        <m:t>(0)=</m:t>
                      </m:r>
                      <m:f>
                        <m:fPr>
                          <m:ctrlPr>
                            <a:rPr lang="fr-FR" i="1">
                              <a:solidFill>
                                <a:srgbClr val="000000"/>
                              </a:solidFill>
                              <a:latin typeface="Cambria Math" panose="02040503050406030204" pitchFamily="18" charset="0"/>
                            </a:rPr>
                          </m:ctrlPr>
                        </m:fPr>
                        <m:num>
                          <m:r>
                            <a:rPr lang="fr-FR" i="1">
                              <a:solidFill>
                                <a:srgbClr val="000000"/>
                              </a:solidFill>
                              <a:latin typeface="Cambria Math" panose="02040503050406030204" pitchFamily="18" charset="0"/>
                            </a:rPr>
                            <m:t>𝑃</m:t>
                          </m:r>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𝑃</m:t>
                              </m:r>
                            </m:e>
                            <m:sub>
                              <m:r>
                                <a:rPr lang="fr-FR" i="1">
                                  <a:solidFill>
                                    <a:srgbClr val="000000"/>
                                  </a:solidFill>
                                  <a:latin typeface="Cambria Math" panose="02040503050406030204" pitchFamily="18" charset="0"/>
                                </a:rPr>
                                <m:t>𝑚𝑎𝑟𝑘𝑒𝑡</m:t>
                              </m:r>
                            </m:sub>
                          </m:sSub>
                          <m:r>
                            <a:rPr lang="fr-FR" i="1">
                              <a:solidFill>
                                <a:srgbClr val="000000"/>
                              </a:solidFill>
                              <a:latin typeface="Cambria Math" panose="02040503050406030204" pitchFamily="18" charset="0"/>
                            </a:rPr>
                            <m:t>(0)</m:t>
                          </m:r>
                        </m:num>
                        <m:den>
                          <m:nary>
                            <m:naryPr>
                              <m:chr m:val="∑"/>
                              <m:ctrlPr>
                                <a:rPr lang="fr-FR" i="1">
                                  <a:solidFill>
                                    <a:srgbClr val="000000"/>
                                  </a:solidFill>
                                  <a:latin typeface="Cambria Math" panose="02040503050406030204" pitchFamily="18" charset="0"/>
                                </a:rPr>
                              </m:ctrlPr>
                            </m:naryPr>
                            <m:sub>
                              <m:r>
                                <a:rPr lang="fr-FR" i="1">
                                  <a:solidFill>
                                    <a:srgbClr val="000000"/>
                                  </a:solidFill>
                                  <a:latin typeface="Cambria Math" panose="02040503050406030204" pitchFamily="18" charset="0"/>
                                </a:rPr>
                                <m:t>𝑖</m:t>
                              </m:r>
                              <m:r>
                                <a:rPr lang="fr-FR" i="1">
                                  <a:solidFill>
                                    <a:srgbClr val="000000"/>
                                  </a:solidFill>
                                  <a:latin typeface="Cambria Math" panose="02040503050406030204" pitchFamily="18" charset="0"/>
                                </a:rPr>
                                <m:t>=1</m:t>
                              </m:r>
                            </m:sub>
                            <m:sup>
                              <m:r>
                                <a:rPr lang="fr-FR" i="1">
                                  <a:solidFill>
                                    <a:srgbClr val="000000"/>
                                  </a:solidFill>
                                  <a:latin typeface="Cambria Math" panose="02040503050406030204" pitchFamily="18" charset="0"/>
                                </a:rPr>
                                <m:t>𝑁</m:t>
                              </m:r>
                            </m:sup>
                            <m:e>
                              <m:r>
                                <m:rPr>
                                  <m:sty m:val="p"/>
                                </m:rPr>
                                <a:rPr lang="fr-FR" i="1">
                                  <a:solidFill>
                                    <a:srgbClr val="000000"/>
                                  </a:solidFill>
                                  <a:latin typeface="Cambria Math" panose="02040503050406030204" pitchFamily="18" charset="0"/>
                                </a:rPr>
                                <m:t>Δ</m:t>
                              </m:r>
                              <m:r>
                                <a:rPr lang="fr-FR" i="1">
                                  <a:solidFill>
                                    <a:srgbClr val="000000"/>
                                  </a:solidFill>
                                  <a:latin typeface="Cambria Math" panose="02040503050406030204" pitchFamily="18" charset="0"/>
                                </a:rPr>
                                <m:t>(</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𝑖</m:t>
                                  </m:r>
                                  <m:r>
                                    <a:rPr lang="fr-FR" i="1">
                                      <a:solidFill>
                                        <a:srgbClr val="000000"/>
                                      </a:solidFill>
                                      <a:latin typeface="Cambria Math" panose="02040503050406030204" pitchFamily="18" charset="0"/>
                                    </a:rPr>
                                    <m:t>−1</m:t>
                                  </m:r>
                                </m:sub>
                              </m:sSub>
                              <m:r>
                                <a:rPr lang="fr-FR" i="1">
                                  <a:solidFill>
                                    <a:srgbClr val="000000"/>
                                  </a:solidFill>
                                  <a:latin typeface="Cambria Math" panose="02040503050406030204" pitchFamily="18" charset="0"/>
                                </a:rPr>
                                <m:t>,</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𝑖</m:t>
                                  </m:r>
                                </m:sub>
                              </m:sSub>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𝑍</m:t>
                              </m:r>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𝑖</m:t>
                                  </m:r>
                                </m:sub>
                              </m:sSub>
                              <m:r>
                                <a:rPr lang="fr-FR" i="1">
                                  <a:solidFill>
                                    <a:srgbClr val="000000"/>
                                  </a:solidFill>
                                  <a:latin typeface="Cambria Math" panose="02040503050406030204" pitchFamily="18" charset="0"/>
                                </a:rPr>
                                <m:t>)</m:t>
                              </m:r>
                            </m:e>
                          </m:nary>
                        </m:den>
                      </m:f>
                    </m:oMath>
                  </m:oMathPara>
                </a14:m>
                <a:endParaRPr lang="fr-FR" dirty="0"/>
              </a:p>
            </p:txBody>
          </p:sp>
        </mc:Choice>
        <mc:Fallback xmlns="">
          <p:sp>
            <p:nvSpPr>
              <p:cNvPr id="444420" name="Object 4"/>
              <p:cNvSpPr txBox="1">
                <a:spLocks noRot="1" noChangeAspect="1" noMove="1" noResize="1" noEditPoints="1" noAdjustHandles="1" noChangeArrowheads="1" noChangeShapeType="1" noTextEdit="1"/>
              </p:cNvSpPr>
              <p:nvPr/>
            </p:nvSpPr>
            <p:spPr bwMode="auto">
              <a:xfrm>
                <a:off x="2339975" y="1989138"/>
                <a:ext cx="4495800" cy="914400"/>
              </a:xfrm>
              <a:prstGeom prst="rect">
                <a:avLst/>
              </a:prstGeom>
              <a:blipFill>
                <a:blip r:embed="rId3"/>
                <a:stretch>
                  <a:fillRect/>
                </a:stretch>
              </a:blipFill>
              <a:ln>
                <a:noFill/>
              </a:ln>
              <a:effectLst/>
            </p:spPr>
            <p:txBody>
              <a:bodyPr/>
              <a:lstStyle/>
              <a:p>
                <a:r>
                  <a:rPr lang="fr-FR">
                    <a:noFill/>
                  </a:rPr>
                  <a:t> </a:t>
                </a:r>
              </a:p>
            </p:txBody>
          </p:sp>
        </mc:Fallback>
      </mc:AlternateContent>
      <p:graphicFrame>
        <p:nvGraphicFramePr>
          <p:cNvPr id="444421" name="Object 5"/>
          <p:cNvGraphicFramePr>
            <a:graphicFrameLocks noChangeAspect="1"/>
          </p:cNvGraphicFramePr>
          <p:nvPr/>
        </p:nvGraphicFramePr>
        <p:xfrm>
          <a:off x="2339975" y="3068638"/>
          <a:ext cx="4343400" cy="838200"/>
        </p:xfrm>
        <a:graphic>
          <a:graphicData uri="http://schemas.openxmlformats.org/presentationml/2006/ole">
            <mc:AlternateContent xmlns:mc="http://schemas.openxmlformats.org/markup-compatibility/2006">
              <mc:Choice xmlns:v="urn:schemas-microsoft-com:vml" Requires="v">
                <p:oleObj name="Equation" r:id="rId4" imgW="1586811" imgH="634725" progId="Equation.3">
                  <p:embed/>
                </p:oleObj>
              </mc:Choice>
              <mc:Fallback>
                <p:oleObj name="Equation" r:id="rId4" imgW="1586811" imgH="634725" progId="Equation.3">
                  <p:embed/>
                  <p:pic>
                    <p:nvPicPr>
                      <p:cNvPr id="44442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3068638"/>
                        <a:ext cx="43434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8.3 Credit derivatives</a:t>
            </a:r>
          </a:p>
        </p:txBody>
      </p:sp>
      <p:sp>
        <p:nvSpPr>
          <p:cNvPr id="448515" name="Rectangle 3"/>
          <p:cNvSpPr>
            <a:spLocks noChangeArrowheads="1"/>
          </p:cNvSpPr>
          <p:nvPr/>
        </p:nvSpPr>
        <p:spPr bwMode="auto">
          <a:xfrm>
            <a:off x="152400" y="1628775"/>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623888" indent="-153988">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b="1"/>
              <a:t>Derivatives with a pay off depending on a credit event for a given entity</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A protection buyer is going to pay a regular coupon (premium) to the protection seller who will compensate losses following credit event</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A credit derivative enables to :</a:t>
            </a:r>
          </a:p>
          <a:p>
            <a:pPr lvl="1" eaLnBrk="1" hangingPunct="1">
              <a:lnSpc>
                <a:spcPct val="85000"/>
              </a:lnSpc>
              <a:spcBef>
                <a:spcPct val="20000"/>
              </a:spcBef>
              <a:buClr>
                <a:srgbClr val="FF1300"/>
              </a:buClr>
              <a:buSzPct val="50000"/>
              <a:buFont typeface="Marlett" pitchFamily="2" charset="2"/>
              <a:buChar char="g"/>
            </a:pPr>
            <a:endParaRPr lang="fr-FR" altLang="fr-FR" sz="1600"/>
          </a:p>
          <a:p>
            <a:pPr lvl="1" eaLnBrk="1" hangingPunct="1">
              <a:lnSpc>
                <a:spcPct val="85000"/>
              </a:lnSpc>
              <a:spcBef>
                <a:spcPct val="20000"/>
              </a:spcBef>
              <a:buClr>
                <a:srgbClr val="FF1300"/>
              </a:buClr>
              <a:buSzPct val="50000"/>
              <a:buFont typeface="Marlett" pitchFamily="2" charset="2"/>
              <a:buChar char="g"/>
            </a:pPr>
            <a:r>
              <a:rPr lang="fr-FR" altLang="fr-FR" sz="1800"/>
              <a:t>Separate market risk and credit risk</a:t>
            </a:r>
          </a:p>
          <a:p>
            <a:pPr lvl="1"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8.3 Credit Default Swap</a:t>
            </a:r>
          </a:p>
        </p:txBody>
      </p:sp>
      <p:sp>
        <p:nvSpPr>
          <p:cNvPr id="450563" name="Rectangle 3"/>
          <p:cNvSpPr>
            <a:spLocks noChangeArrowheads="1"/>
          </p:cNvSpPr>
          <p:nvPr/>
        </p:nvSpPr>
        <p:spPr bwMode="auto">
          <a:xfrm>
            <a:off x="152400" y="1411288"/>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b="1"/>
              <a:t>Credit Default Swap</a:t>
            </a:r>
            <a:r>
              <a:rPr lang="fr-FR" altLang="fr-FR" sz="1800"/>
              <a:t> (CDS)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Mechanism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450564" name="Rectangle 4"/>
          <p:cNvSpPr>
            <a:spLocks noChangeArrowheads="1"/>
          </p:cNvSpPr>
          <p:nvPr/>
        </p:nvSpPr>
        <p:spPr bwMode="auto">
          <a:xfrm>
            <a:off x="539750" y="4724400"/>
            <a:ext cx="2519363" cy="14414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65" name="Text Box 5"/>
          <p:cNvSpPr txBox="1">
            <a:spLocks noChangeArrowheads="1"/>
          </p:cNvSpPr>
          <p:nvPr/>
        </p:nvSpPr>
        <p:spPr bwMode="auto">
          <a:xfrm>
            <a:off x="682625" y="5103813"/>
            <a:ext cx="21796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altLang="fr-FR" sz="2000"/>
              <a:t>Protection</a:t>
            </a:r>
          </a:p>
          <a:p>
            <a:pPr algn="ctr" eaLnBrk="1" hangingPunct="1"/>
            <a:r>
              <a:rPr lang="fr-FR" altLang="fr-FR" sz="2000"/>
              <a:t>buyer</a:t>
            </a:r>
          </a:p>
        </p:txBody>
      </p:sp>
      <p:sp>
        <p:nvSpPr>
          <p:cNvPr id="450566" name="Rectangle 6"/>
          <p:cNvSpPr>
            <a:spLocks noChangeArrowheads="1"/>
          </p:cNvSpPr>
          <p:nvPr/>
        </p:nvSpPr>
        <p:spPr bwMode="auto">
          <a:xfrm>
            <a:off x="6011863" y="4724400"/>
            <a:ext cx="2519362" cy="14414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67" name="Text Box 7"/>
          <p:cNvSpPr txBox="1">
            <a:spLocks noChangeArrowheads="1"/>
          </p:cNvSpPr>
          <p:nvPr/>
        </p:nvSpPr>
        <p:spPr bwMode="auto">
          <a:xfrm>
            <a:off x="6227763" y="5103813"/>
            <a:ext cx="21351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fr-FR" altLang="fr-FR" sz="2000"/>
              <a:t>Protection</a:t>
            </a:r>
          </a:p>
          <a:p>
            <a:pPr algn="ctr" eaLnBrk="1" hangingPunct="1"/>
            <a:r>
              <a:rPr lang="fr-FR" altLang="fr-FR" sz="2000"/>
              <a:t>seller</a:t>
            </a:r>
          </a:p>
        </p:txBody>
      </p:sp>
      <p:sp>
        <p:nvSpPr>
          <p:cNvPr id="450568" name="Line 8"/>
          <p:cNvSpPr>
            <a:spLocks noChangeShapeType="1"/>
          </p:cNvSpPr>
          <p:nvPr/>
        </p:nvSpPr>
        <p:spPr bwMode="auto">
          <a:xfrm>
            <a:off x="3130550" y="5157788"/>
            <a:ext cx="2808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450569" name="Text Box 9"/>
          <p:cNvSpPr txBox="1">
            <a:spLocks noChangeArrowheads="1"/>
          </p:cNvSpPr>
          <p:nvPr/>
        </p:nvSpPr>
        <p:spPr bwMode="auto">
          <a:xfrm>
            <a:off x="3182938" y="4794250"/>
            <a:ext cx="13573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2000"/>
              <a:t>X premium</a:t>
            </a:r>
          </a:p>
        </p:txBody>
      </p:sp>
      <p:sp>
        <p:nvSpPr>
          <p:cNvPr id="450570" name="Line 10"/>
          <p:cNvSpPr>
            <a:spLocks noChangeShapeType="1"/>
          </p:cNvSpPr>
          <p:nvPr/>
        </p:nvSpPr>
        <p:spPr bwMode="auto">
          <a:xfrm flipH="1">
            <a:off x="3059113" y="5516563"/>
            <a:ext cx="2879725" cy="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450571" name="Text Box 11"/>
          <p:cNvSpPr txBox="1">
            <a:spLocks noChangeArrowheads="1"/>
          </p:cNvSpPr>
          <p:nvPr/>
        </p:nvSpPr>
        <p:spPr bwMode="auto">
          <a:xfrm>
            <a:off x="3130550" y="5553075"/>
            <a:ext cx="2565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2000"/>
              <a:t>Payment if credit event</a:t>
            </a:r>
          </a:p>
        </p:txBody>
      </p:sp>
      <p:sp>
        <p:nvSpPr>
          <p:cNvPr id="450572" name="Rectangle 12"/>
          <p:cNvSpPr>
            <a:spLocks noChangeArrowheads="1"/>
          </p:cNvSpPr>
          <p:nvPr/>
        </p:nvSpPr>
        <p:spPr bwMode="auto">
          <a:xfrm>
            <a:off x="7643813" y="3749675"/>
            <a:ext cx="460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t</a:t>
            </a:r>
            <a:endParaRPr lang="fr-FR" altLang="fr-FR"/>
          </a:p>
        </p:txBody>
      </p:sp>
      <p:sp>
        <p:nvSpPr>
          <p:cNvPr id="450573" name="Line 13"/>
          <p:cNvSpPr>
            <a:spLocks noChangeShapeType="1"/>
          </p:cNvSpPr>
          <p:nvPr/>
        </p:nvSpPr>
        <p:spPr bwMode="auto">
          <a:xfrm>
            <a:off x="1268413" y="3967163"/>
            <a:ext cx="40957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74" name="Rectangle 14"/>
          <p:cNvSpPr>
            <a:spLocks noChangeArrowheads="1"/>
          </p:cNvSpPr>
          <p:nvPr/>
        </p:nvSpPr>
        <p:spPr bwMode="auto">
          <a:xfrm>
            <a:off x="1268413" y="3967163"/>
            <a:ext cx="40957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75" name="Line 15"/>
          <p:cNvSpPr>
            <a:spLocks noChangeShapeType="1"/>
          </p:cNvSpPr>
          <p:nvPr/>
        </p:nvSpPr>
        <p:spPr bwMode="auto">
          <a:xfrm>
            <a:off x="5376863" y="3967163"/>
            <a:ext cx="6191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76" name="Rectangle 16"/>
          <p:cNvSpPr>
            <a:spLocks noChangeArrowheads="1"/>
          </p:cNvSpPr>
          <p:nvPr/>
        </p:nvSpPr>
        <p:spPr bwMode="auto">
          <a:xfrm>
            <a:off x="5376863" y="3967163"/>
            <a:ext cx="61912"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77" name="Line 17"/>
          <p:cNvSpPr>
            <a:spLocks noChangeShapeType="1"/>
          </p:cNvSpPr>
          <p:nvPr/>
        </p:nvSpPr>
        <p:spPr bwMode="auto">
          <a:xfrm>
            <a:off x="5461000" y="3967163"/>
            <a:ext cx="6191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78" name="Rectangle 18"/>
          <p:cNvSpPr>
            <a:spLocks noChangeArrowheads="1"/>
          </p:cNvSpPr>
          <p:nvPr/>
        </p:nvSpPr>
        <p:spPr bwMode="auto">
          <a:xfrm>
            <a:off x="5461000" y="3967163"/>
            <a:ext cx="61913"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79" name="Line 19"/>
          <p:cNvSpPr>
            <a:spLocks noChangeShapeType="1"/>
          </p:cNvSpPr>
          <p:nvPr/>
        </p:nvSpPr>
        <p:spPr bwMode="auto">
          <a:xfrm>
            <a:off x="5543550" y="3967163"/>
            <a:ext cx="63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80" name="Rectangle 20"/>
          <p:cNvSpPr>
            <a:spLocks noChangeArrowheads="1"/>
          </p:cNvSpPr>
          <p:nvPr/>
        </p:nvSpPr>
        <p:spPr bwMode="auto">
          <a:xfrm>
            <a:off x="5543550" y="3967163"/>
            <a:ext cx="6350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81" name="Line 21"/>
          <p:cNvSpPr>
            <a:spLocks noChangeShapeType="1"/>
          </p:cNvSpPr>
          <p:nvPr/>
        </p:nvSpPr>
        <p:spPr bwMode="auto">
          <a:xfrm>
            <a:off x="5627688" y="3967163"/>
            <a:ext cx="63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82" name="Rectangle 22"/>
          <p:cNvSpPr>
            <a:spLocks noChangeArrowheads="1"/>
          </p:cNvSpPr>
          <p:nvPr/>
        </p:nvSpPr>
        <p:spPr bwMode="auto">
          <a:xfrm>
            <a:off x="5627688" y="3967163"/>
            <a:ext cx="6350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83" name="Line 23"/>
          <p:cNvSpPr>
            <a:spLocks noChangeShapeType="1"/>
          </p:cNvSpPr>
          <p:nvPr/>
        </p:nvSpPr>
        <p:spPr bwMode="auto">
          <a:xfrm>
            <a:off x="5711825" y="3967163"/>
            <a:ext cx="63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84" name="Rectangle 24"/>
          <p:cNvSpPr>
            <a:spLocks noChangeArrowheads="1"/>
          </p:cNvSpPr>
          <p:nvPr/>
        </p:nvSpPr>
        <p:spPr bwMode="auto">
          <a:xfrm>
            <a:off x="5711825" y="3967163"/>
            <a:ext cx="6350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85" name="Line 25"/>
          <p:cNvSpPr>
            <a:spLocks noChangeShapeType="1"/>
          </p:cNvSpPr>
          <p:nvPr/>
        </p:nvSpPr>
        <p:spPr bwMode="auto">
          <a:xfrm>
            <a:off x="5795963" y="3967163"/>
            <a:ext cx="6191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86" name="Rectangle 26"/>
          <p:cNvSpPr>
            <a:spLocks noChangeArrowheads="1"/>
          </p:cNvSpPr>
          <p:nvPr/>
        </p:nvSpPr>
        <p:spPr bwMode="auto">
          <a:xfrm>
            <a:off x="5795963" y="3967163"/>
            <a:ext cx="61912"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87" name="Line 27"/>
          <p:cNvSpPr>
            <a:spLocks noChangeShapeType="1"/>
          </p:cNvSpPr>
          <p:nvPr/>
        </p:nvSpPr>
        <p:spPr bwMode="auto">
          <a:xfrm>
            <a:off x="5880100" y="3967163"/>
            <a:ext cx="6191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88" name="Rectangle 28"/>
          <p:cNvSpPr>
            <a:spLocks noChangeArrowheads="1"/>
          </p:cNvSpPr>
          <p:nvPr/>
        </p:nvSpPr>
        <p:spPr bwMode="auto">
          <a:xfrm>
            <a:off x="5880100" y="3967163"/>
            <a:ext cx="61913"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89" name="Line 29"/>
          <p:cNvSpPr>
            <a:spLocks noChangeShapeType="1"/>
          </p:cNvSpPr>
          <p:nvPr/>
        </p:nvSpPr>
        <p:spPr bwMode="auto">
          <a:xfrm>
            <a:off x="5962650" y="3967163"/>
            <a:ext cx="63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90" name="Rectangle 30"/>
          <p:cNvSpPr>
            <a:spLocks noChangeArrowheads="1"/>
          </p:cNvSpPr>
          <p:nvPr/>
        </p:nvSpPr>
        <p:spPr bwMode="auto">
          <a:xfrm>
            <a:off x="5962650" y="3967163"/>
            <a:ext cx="6350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91" name="Line 31"/>
          <p:cNvSpPr>
            <a:spLocks noChangeShapeType="1"/>
          </p:cNvSpPr>
          <p:nvPr/>
        </p:nvSpPr>
        <p:spPr bwMode="auto">
          <a:xfrm>
            <a:off x="6046788" y="3967163"/>
            <a:ext cx="63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92" name="Rectangle 32"/>
          <p:cNvSpPr>
            <a:spLocks noChangeArrowheads="1"/>
          </p:cNvSpPr>
          <p:nvPr/>
        </p:nvSpPr>
        <p:spPr bwMode="auto">
          <a:xfrm>
            <a:off x="6046788" y="3967163"/>
            <a:ext cx="6350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93" name="Line 33"/>
          <p:cNvSpPr>
            <a:spLocks noChangeShapeType="1"/>
          </p:cNvSpPr>
          <p:nvPr/>
        </p:nvSpPr>
        <p:spPr bwMode="auto">
          <a:xfrm>
            <a:off x="6130925" y="3967163"/>
            <a:ext cx="63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94" name="Rectangle 34"/>
          <p:cNvSpPr>
            <a:spLocks noChangeArrowheads="1"/>
          </p:cNvSpPr>
          <p:nvPr/>
        </p:nvSpPr>
        <p:spPr bwMode="auto">
          <a:xfrm>
            <a:off x="6130925" y="3967163"/>
            <a:ext cx="6350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95" name="Line 35"/>
          <p:cNvSpPr>
            <a:spLocks noChangeShapeType="1"/>
          </p:cNvSpPr>
          <p:nvPr/>
        </p:nvSpPr>
        <p:spPr bwMode="auto">
          <a:xfrm>
            <a:off x="6215063" y="3967163"/>
            <a:ext cx="63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96" name="Rectangle 36"/>
          <p:cNvSpPr>
            <a:spLocks noChangeArrowheads="1"/>
          </p:cNvSpPr>
          <p:nvPr/>
        </p:nvSpPr>
        <p:spPr bwMode="auto">
          <a:xfrm>
            <a:off x="6215063" y="3967163"/>
            <a:ext cx="6350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97" name="Line 37"/>
          <p:cNvSpPr>
            <a:spLocks noChangeShapeType="1"/>
          </p:cNvSpPr>
          <p:nvPr/>
        </p:nvSpPr>
        <p:spPr bwMode="auto">
          <a:xfrm>
            <a:off x="6299200" y="3967163"/>
            <a:ext cx="6191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598" name="Rectangle 38"/>
          <p:cNvSpPr>
            <a:spLocks noChangeArrowheads="1"/>
          </p:cNvSpPr>
          <p:nvPr/>
        </p:nvSpPr>
        <p:spPr bwMode="auto">
          <a:xfrm>
            <a:off x="6299200" y="3967163"/>
            <a:ext cx="61913"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599" name="Line 39"/>
          <p:cNvSpPr>
            <a:spLocks noChangeShapeType="1"/>
          </p:cNvSpPr>
          <p:nvPr/>
        </p:nvSpPr>
        <p:spPr bwMode="auto">
          <a:xfrm>
            <a:off x="6383338" y="3967163"/>
            <a:ext cx="6191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600" name="Rectangle 40"/>
          <p:cNvSpPr>
            <a:spLocks noChangeArrowheads="1"/>
          </p:cNvSpPr>
          <p:nvPr/>
        </p:nvSpPr>
        <p:spPr bwMode="auto">
          <a:xfrm>
            <a:off x="6383338" y="3967163"/>
            <a:ext cx="61912"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601" name="Line 41"/>
          <p:cNvSpPr>
            <a:spLocks noChangeShapeType="1"/>
          </p:cNvSpPr>
          <p:nvPr/>
        </p:nvSpPr>
        <p:spPr bwMode="auto">
          <a:xfrm>
            <a:off x="6465888" y="3967163"/>
            <a:ext cx="63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602" name="Rectangle 42"/>
          <p:cNvSpPr>
            <a:spLocks noChangeArrowheads="1"/>
          </p:cNvSpPr>
          <p:nvPr/>
        </p:nvSpPr>
        <p:spPr bwMode="auto">
          <a:xfrm>
            <a:off x="6465888" y="3967163"/>
            <a:ext cx="6350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603" name="Line 43"/>
          <p:cNvSpPr>
            <a:spLocks noChangeShapeType="1"/>
          </p:cNvSpPr>
          <p:nvPr/>
        </p:nvSpPr>
        <p:spPr bwMode="auto">
          <a:xfrm>
            <a:off x="6550025" y="3967163"/>
            <a:ext cx="63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604" name="Rectangle 44"/>
          <p:cNvSpPr>
            <a:spLocks noChangeArrowheads="1"/>
          </p:cNvSpPr>
          <p:nvPr/>
        </p:nvSpPr>
        <p:spPr bwMode="auto">
          <a:xfrm>
            <a:off x="6550025" y="3967163"/>
            <a:ext cx="6350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605" name="Line 45"/>
          <p:cNvSpPr>
            <a:spLocks noChangeShapeType="1"/>
          </p:cNvSpPr>
          <p:nvPr/>
        </p:nvSpPr>
        <p:spPr bwMode="auto">
          <a:xfrm>
            <a:off x="6634163" y="3967163"/>
            <a:ext cx="63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606" name="Rectangle 46"/>
          <p:cNvSpPr>
            <a:spLocks noChangeArrowheads="1"/>
          </p:cNvSpPr>
          <p:nvPr/>
        </p:nvSpPr>
        <p:spPr bwMode="auto">
          <a:xfrm>
            <a:off x="6634163" y="3967163"/>
            <a:ext cx="6350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607" name="Line 47"/>
          <p:cNvSpPr>
            <a:spLocks noChangeShapeType="1"/>
          </p:cNvSpPr>
          <p:nvPr/>
        </p:nvSpPr>
        <p:spPr bwMode="auto">
          <a:xfrm>
            <a:off x="6700838" y="3967163"/>
            <a:ext cx="6746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608" name="Rectangle 48"/>
          <p:cNvSpPr>
            <a:spLocks noChangeArrowheads="1"/>
          </p:cNvSpPr>
          <p:nvPr/>
        </p:nvSpPr>
        <p:spPr bwMode="auto">
          <a:xfrm>
            <a:off x="6700838" y="3967163"/>
            <a:ext cx="67468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0609" name="Freeform 49"/>
          <p:cNvSpPr>
            <a:spLocks noEditPoints="1"/>
          </p:cNvSpPr>
          <p:nvPr/>
        </p:nvSpPr>
        <p:spPr bwMode="auto">
          <a:xfrm>
            <a:off x="5287963" y="3976688"/>
            <a:ext cx="127000" cy="527050"/>
          </a:xfrm>
          <a:custGeom>
            <a:avLst/>
            <a:gdLst>
              <a:gd name="T0" fmla="*/ 2147483646 w 80"/>
              <a:gd name="T1" fmla="*/ 2147483646 h 332"/>
              <a:gd name="T2" fmla="*/ 2147483646 w 80"/>
              <a:gd name="T3" fmla="*/ 2147483646 h 332"/>
              <a:gd name="T4" fmla="*/ 2147483646 w 80"/>
              <a:gd name="T5" fmla="*/ 2147483646 h 332"/>
              <a:gd name="T6" fmla="*/ 2147483646 w 80"/>
              <a:gd name="T7" fmla="*/ 2147483646 h 332"/>
              <a:gd name="T8" fmla="*/ 2147483646 w 80"/>
              <a:gd name="T9" fmla="*/ 2147483646 h 332"/>
              <a:gd name="T10" fmla="*/ 2147483646 w 80"/>
              <a:gd name="T11" fmla="*/ 2147483646 h 332"/>
              <a:gd name="T12" fmla="*/ 2147483646 w 80"/>
              <a:gd name="T13" fmla="*/ 2147483646 h 332"/>
              <a:gd name="T14" fmla="*/ 2147483646 w 80"/>
              <a:gd name="T15" fmla="*/ 2147483646 h 332"/>
              <a:gd name="T16" fmla="*/ 2147483646 w 80"/>
              <a:gd name="T17" fmla="*/ 2147483646 h 332"/>
              <a:gd name="T18" fmla="*/ 2147483646 w 80"/>
              <a:gd name="T19" fmla="*/ 2147483646 h 332"/>
              <a:gd name="T20" fmla="*/ 2147483646 w 80"/>
              <a:gd name="T21" fmla="*/ 2147483646 h 332"/>
              <a:gd name="T22" fmla="*/ 2147483646 w 80"/>
              <a:gd name="T23" fmla="*/ 2147483646 h 332"/>
              <a:gd name="T24" fmla="*/ 2147483646 w 80"/>
              <a:gd name="T25" fmla="*/ 0 h 332"/>
              <a:gd name="T26" fmla="*/ 2147483646 w 80"/>
              <a:gd name="T27" fmla="*/ 0 h 332"/>
              <a:gd name="T28" fmla="*/ 2147483646 w 80"/>
              <a:gd name="T29" fmla="*/ 0 h 332"/>
              <a:gd name="T30" fmla="*/ 2147483646 w 80"/>
              <a:gd name="T31" fmla="*/ 0 h 332"/>
              <a:gd name="T32" fmla="*/ 2147483646 w 80"/>
              <a:gd name="T33" fmla="*/ 0 h 332"/>
              <a:gd name="T34" fmla="*/ 2147483646 w 80"/>
              <a:gd name="T35" fmla="*/ 2147483646 h 332"/>
              <a:gd name="T36" fmla="*/ 2147483646 w 80"/>
              <a:gd name="T37" fmla="*/ 2147483646 h 332"/>
              <a:gd name="T38" fmla="*/ 2147483646 w 80"/>
              <a:gd name="T39" fmla="*/ 2147483646 h 332"/>
              <a:gd name="T40" fmla="*/ 2147483646 w 80"/>
              <a:gd name="T41" fmla="*/ 2147483646 h 332"/>
              <a:gd name="T42" fmla="*/ 2147483646 w 80"/>
              <a:gd name="T43" fmla="*/ 2147483646 h 332"/>
              <a:gd name="T44" fmla="*/ 0 w 80"/>
              <a:gd name="T45" fmla="*/ 2147483646 h 332"/>
              <a:gd name="T46" fmla="*/ 2147483646 w 80"/>
              <a:gd name="T47" fmla="*/ 2147483646 h 3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0" h="332">
                <a:moveTo>
                  <a:pt x="43" y="5"/>
                </a:moveTo>
                <a:lnTo>
                  <a:pt x="43" y="266"/>
                </a:lnTo>
                <a:lnTo>
                  <a:pt x="43" y="269"/>
                </a:lnTo>
                <a:lnTo>
                  <a:pt x="40" y="269"/>
                </a:lnTo>
                <a:lnTo>
                  <a:pt x="37" y="269"/>
                </a:lnTo>
                <a:lnTo>
                  <a:pt x="35" y="269"/>
                </a:lnTo>
                <a:lnTo>
                  <a:pt x="35" y="266"/>
                </a:lnTo>
                <a:lnTo>
                  <a:pt x="35" y="5"/>
                </a:lnTo>
                <a:lnTo>
                  <a:pt x="35" y="2"/>
                </a:lnTo>
                <a:lnTo>
                  <a:pt x="35" y="0"/>
                </a:lnTo>
                <a:lnTo>
                  <a:pt x="37" y="0"/>
                </a:lnTo>
                <a:lnTo>
                  <a:pt x="40" y="0"/>
                </a:lnTo>
                <a:lnTo>
                  <a:pt x="43" y="0"/>
                </a:lnTo>
                <a:lnTo>
                  <a:pt x="43" y="2"/>
                </a:lnTo>
                <a:lnTo>
                  <a:pt x="43" y="5"/>
                </a:lnTo>
                <a:close/>
                <a:moveTo>
                  <a:pt x="80" y="253"/>
                </a:moveTo>
                <a:lnTo>
                  <a:pt x="40" y="332"/>
                </a:lnTo>
                <a:lnTo>
                  <a:pt x="0" y="253"/>
                </a:lnTo>
                <a:lnTo>
                  <a:pt x="80" y="253"/>
                </a:lnTo>
                <a:close/>
              </a:path>
            </a:pathLst>
          </a:custGeom>
          <a:solidFill>
            <a:srgbClr val="000000"/>
          </a:solidFill>
          <a:ln w="4763">
            <a:solidFill>
              <a:srgbClr val="000000"/>
            </a:solidFill>
            <a:prstDash val="solid"/>
            <a:round/>
            <a:headEnd/>
            <a:tailEnd/>
          </a:ln>
        </p:spPr>
        <p:txBody>
          <a:bodyPr lIns="91429" tIns="45714" rIns="91429" bIns="45714"/>
          <a:lstStyle/>
          <a:p>
            <a:endParaRPr lang="fr-FR"/>
          </a:p>
        </p:txBody>
      </p:sp>
      <p:sp>
        <p:nvSpPr>
          <p:cNvPr id="450610" name="Freeform 50"/>
          <p:cNvSpPr>
            <a:spLocks noEditPoints="1"/>
          </p:cNvSpPr>
          <p:nvPr/>
        </p:nvSpPr>
        <p:spPr bwMode="auto">
          <a:xfrm>
            <a:off x="4600575" y="3976688"/>
            <a:ext cx="127000" cy="527050"/>
          </a:xfrm>
          <a:custGeom>
            <a:avLst/>
            <a:gdLst>
              <a:gd name="T0" fmla="*/ 2147483646 w 80"/>
              <a:gd name="T1" fmla="*/ 2147483646 h 332"/>
              <a:gd name="T2" fmla="*/ 2147483646 w 80"/>
              <a:gd name="T3" fmla="*/ 2147483646 h 332"/>
              <a:gd name="T4" fmla="*/ 2147483646 w 80"/>
              <a:gd name="T5" fmla="*/ 2147483646 h 332"/>
              <a:gd name="T6" fmla="*/ 2147483646 w 80"/>
              <a:gd name="T7" fmla="*/ 2147483646 h 332"/>
              <a:gd name="T8" fmla="*/ 2147483646 w 80"/>
              <a:gd name="T9" fmla="*/ 2147483646 h 332"/>
              <a:gd name="T10" fmla="*/ 2147483646 w 80"/>
              <a:gd name="T11" fmla="*/ 2147483646 h 332"/>
              <a:gd name="T12" fmla="*/ 2147483646 w 80"/>
              <a:gd name="T13" fmla="*/ 2147483646 h 332"/>
              <a:gd name="T14" fmla="*/ 2147483646 w 80"/>
              <a:gd name="T15" fmla="*/ 2147483646 h 332"/>
              <a:gd name="T16" fmla="*/ 2147483646 w 80"/>
              <a:gd name="T17" fmla="*/ 2147483646 h 332"/>
              <a:gd name="T18" fmla="*/ 2147483646 w 80"/>
              <a:gd name="T19" fmla="*/ 2147483646 h 332"/>
              <a:gd name="T20" fmla="*/ 2147483646 w 80"/>
              <a:gd name="T21" fmla="*/ 2147483646 h 332"/>
              <a:gd name="T22" fmla="*/ 2147483646 w 80"/>
              <a:gd name="T23" fmla="*/ 2147483646 h 332"/>
              <a:gd name="T24" fmla="*/ 2147483646 w 80"/>
              <a:gd name="T25" fmla="*/ 0 h 332"/>
              <a:gd name="T26" fmla="*/ 2147483646 w 80"/>
              <a:gd name="T27" fmla="*/ 0 h 332"/>
              <a:gd name="T28" fmla="*/ 2147483646 w 80"/>
              <a:gd name="T29" fmla="*/ 0 h 332"/>
              <a:gd name="T30" fmla="*/ 2147483646 w 80"/>
              <a:gd name="T31" fmla="*/ 0 h 332"/>
              <a:gd name="T32" fmla="*/ 2147483646 w 80"/>
              <a:gd name="T33" fmla="*/ 0 h 332"/>
              <a:gd name="T34" fmla="*/ 2147483646 w 80"/>
              <a:gd name="T35" fmla="*/ 2147483646 h 332"/>
              <a:gd name="T36" fmla="*/ 2147483646 w 80"/>
              <a:gd name="T37" fmla="*/ 2147483646 h 332"/>
              <a:gd name="T38" fmla="*/ 2147483646 w 80"/>
              <a:gd name="T39" fmla="*/ 2147483646 h 332"/>
              <a:gd name="T40" fmla="*/ 2147483646 w 80"/>
              <a:gd name="T41" fmla="*/ 2147483646 h 332"/>
              <a:gd name="T42" fmla="*/ 2147483646 w 80"/>
              <a:gd name="T43" fmla="*/ 2147483646 h 332"/>
              <a:gd name="T44" fmla="*/ 0 w 80"/>
              <a:gd name="T45" fmla="*/ 2147483646 h 332"/>
              <a:gd name="T46" fmla="*/ 2147483646 w 80"/>
              <a:gd name="T47" fmla="*/ 2147483646 h 3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0" h="332">
                <a:moveTo>
                  <a:pt x="43" y="5"/>
                </a:moveTo>
                <a:lnTo>
                  <a:pt x="43" y="266"/>
                </a:lnTo>
                <a:lnTo>
                  <a:pt x="43" y="269"/>
                </a:lnTo>
                <a:lnTo>
                  <a:pt x="40" y="269"/>
                </a:lnTo>
                <a:lnTo>
                  <a:pt x="37" y="269"/>
                </a:lnTo>
                <a:lnTo>
                  <a:pt x="35" y="269"/>
                </a:lnTo>
                <a:lnTo>
                  <a:pt x="35" y="266"/>
                </a:lnTo>
                <a:lnTo>
                  <a:pt x="35" y="5"/>
                </a:lnTo>
                <a:lnTo>
                  <a:pt x="35" y="2"/>
                </a:lnTo>
                <a:lnTo>
                  <a:pt x="35" y="0"/>
                </a:lnTo>
                <a:lnTo>
                  <a:pt x="37" y="0"/>
                </a:lnTo>
                <a:lnTo>
                  <a:pt x="40" y="0"/>
                </a:lnTo>
                <a:lnTo>
                  <a:pt x="43" y="0"/>
                </a:lnTo>
                <a:lnTo>
                  <a:pt x="43" y="2"/>
                </a:lnTo>
                <a:lnTo>
                  <a:pt x="43" y="5"/>
                </a:lnTo>
                <a:close/>
                <a:moveTo>
                  <a:pt x="80" y="253"/>
                </a:moveTo>
                <a:lnTo>
                  <a:pt x="40" y="332"/>
                </a:lnTo>
                <a:lnTo>
                  <a:pt x="0" y="253"/>
                </a:lnTo>
                <a:lnTo>
                  <a:pt x="80" y="253"/>
                </a:lnTo>
                <a:close/>
              </a:path>
            </a:pathLst>
          </a:custGeom>
          <a:solidFill>
            <a:srgbClr val="000000"/>
          </a:solidFill>
          <a:ln w="4763">
            <a:solidFill>
              <a:srgbClr val="000000"/>
            </a:solidFill>
            <a:prstDash val="solid"/>
            <a:round/>
            <a:headEnd/>
            <a:tailEnd/>
          </a:ln>
        </p:spPr>
        <p:txBody>
          <a:bodyPr lIns="91429" tIns="45714" rIns="91429" bIns="45714"/>
          <a:lstStyle/>
          <a:p>
            <a:endParaRPr lang="fr-FR"/>
          </a:p>
        </p:txBody>
      </p:sp>
      <p:sp>
        <p:nvSpPr>
          <p:cNvPr id="450611" name="Freeform 51"/>
          <p:cNvSpPr>
            <a:spLocks noEditPoints="1"/>
          </p:cNvSpPr>
          <p:nvPr/>
        </p:nvSpPr>
        <p:spPr bwMode="auto">
          <a:xfrm>
            <a:off x="3913188" y="3976688"/>
            <a:ext cx="127000" cy="527050"/>
          </a:xfrm>
          <a:custGeom>
            <a:avLst/>
            <a:gdLst>
              <a:gd name="T0" fmla="*/ 2147483646 w 80"/>
              <a:gd name="T1" fmla="*/ 2147483646 h 332"/>
              <a:gd name="T2" fmla="*/ 2147483646 w 80"/>
              <a:gd name="T3" fmla="*/ 2147483646 h 332"/>
              <a:gd name="T4" fmla="*/ 2147483646 w 80"/>
              <a:gd name="T5" fmla="*/ 2147483646 h 332"/>
              <a:gd name="T6" fmla="*/ 2147483646 w 80"/>
              <a:gd name="T7" fmla="*/ 2147483646 h 332"/>
              <a:gd name="T8" fmla="*/ 2147483646 w 80"/>
              <a:gd name="T9" fmla="*/ 2147483646 h 332"/>
              <a:gd name="T10" fmla="*/ 2147483646 w 80"/>
              <a:gd name="T11" fmla="*/ 2147483646 h 332"/>
              <a:gd name="T12" fmla="*/ 2147483646 w 80"/>
              <a:gd name="T13" fmla="*/ 2147483646 h 332"/>
              <a:gd name="T14" fmla="*/ 2147483646 w 80"/>
              <a:gd name="T15" fmla="*/ 2147483646 h 332"/>
              <a:gd name="T16" fmla="*/ 2147483646 w 80"/>
              <a:gd name="T17" fmla="*/ 2147483646 h 332"/>
              <a:gd name="T18" fmla="*/ 2147483646 w 80"/>
              <a:gd name="T19" fmla="*/ 2147483646 h 332"/>
              <a:gd name="T20" fmla="*/ 2147483646 w 80"/>
              <a:gd name="T21" fmla="*/ 2147483646 h 332"/>
              <a:gd name="T22" fmla="*/ 2147483646 w 80"/>
              <a:gd name="T23" fmla="*/ 2147483646 h 332"/>
              <a:gd name="T24" fmla="*/ 2147483646 w 80"/>
              <a:gd name="T25" fmla="*/ 0 h 332"/>
              <a:gd name="T26" fmla="*/ 2147483646 w 80"/>
              <a:gd name="T27" fmla="*/ 0 h 332"/>
              <a:gd name="T28" fmla="*/ 2147483646 w 80"/>
              <a:gd name="T29" fmla="*/ 0 h 332"/>
              <a:gd name="T30" fmla="*/ 2147483646 w 80"/>
              <a:gd name="T31" fmla="*/ 0 h 332"/>
              <a:gd name="T32" fmla="*/ 2147483646 w 80"/>
              <a:gd name="T33" fmla="*/ 0 h 332"/>
              <a:gd name="T34" fmla="*/ 2147483646 w 80"/>
              <a:gd name="T35" fmla="*/ 2147483646 h 332"/>
              <a:gd name="T36" fmla="*/ 2147483646 w 80"/>
              <a:gd name="T37" fmla="*/ 2147483646 h 332"/>
              <a:gd name="T38" fmla="*/ 2147483646 w 80"/>
              <a:gd name="T39" fmla="*/ 2147483646 h 332"/>
              <a:gd name="T40" fmla="*/ 2147483646 w 80"/>
              <a:gd name="T41" fmla="*/ 2147483646 h 332"/>
              <a:gd name="T42" fmla="*/ 2147483646 w 80"/>
              <a:gd name="T43" fmla="*/ 2147483646 h 332"/>
              <a:gd name="T44" fmla="*/ 0 w 80"/>
              <a:gd name="T45" fmla="*/ 2147483646 h 332"/>
              <a:gd name="T46" fmla="*/ 2147483646 w 80"/>
              <a:gd name="T47" fmla="*/ 2147483646 h 3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0" h="332">
                <a:moveTo>
                  <a:pt x="43" y="5"/>
                </a:moveTo>
                <a:lnTo>
                  <a:pt x="43" y="266"/>
                </a:lnTo>
                <a:lnTo>
                  <a:pt x="43" y="269"/>
                </a:lnTo>
                <a:lnTo>
                  <a:pt x="40" y="269"/>
                </a:lnTo>
                <a:lnTo>
                  <a:pt x="37" y="269"/>
                </a:lnTo>
                <a:lnTo>
                  <a:pt x="35" y="269"/>
                </a:lnTo>
                <a:lnTo>
                  <a:pt x="35" y="266"/>
                </a:lnTo>
                <a:lnTo>
                  <a:pt x="35" y="5"/>
                </a:lnTo>
                <a:lnTo>
                  <a:pt x="35" y="2"/>
                </a:lnTo>
                <a:lnTo>
                  <a:pt x="35" y="0"/>
                </a:lnTo>
                <a:lnTo>
                  <a:pt x="37" y="0"/>
                </a:lnTo>
                <a:lnTo>
                  <a:pt x="40" y="0"/>
                </a:lnTo>
                <a:lnTo>
                  <a:pt x="43" y="0"/>
                </a:lnTo>
                <a:lnTo>
                  <a:pt x="43" y="2"/>
                </a:lnTo>
                <a:lnTo>
                  <a:pt x="43" y="5"/>
                </a:lnTo>
                <a:close/>
                <a:moveTo>
                  <a:pt x="80" y="253"/>
                </a:moveTo>
                <a:lnTo>
                  <a:pt x="40" y="332"/>
                </a:lnTo>
                <a:lnTo>
                  <a:pt x="0" y="253"/>
                </a:lnTo>
                <a:lnTo>
                  <a:pt x="80" y="253"/>
                </a:lnTo>
                <a:close/>
              </a:path>
            </a:pathLst>
          </a:custGeom>
          <a:solidFill>
            <a:srgbClr val="000000"/>
          </a:solidFill>
          <a:ln w="4763">
            <a:solidFill>
              <a:srgbClr val="000000"/>
            </a:solidFill>
            <a:prstDash val="solid"/>
            <a:round/>
            <a:headEnd/>
            <a:tailEnd/>
          </a:ln>
        </p:spPr>
        <p:txBody>
          <a:bodyPr lIns="91429" tIns="45714" rIns="91429" bIns="45714"/>
          <a:lstStyle/>
          <a:p>
            <a:endParaRPr lang="fr-FR"/>
          </a:p>
        </p:txBody>
      </p:sp>
      <p:sp>
        <p:nvSpPr>
          <p:cNvPr id="450612" name="Freeform 52"/>
          <p:cNvSpPr>
            <a:spLocks noEditPoints="1"/>
          </p:cNvSpPr>
          <p:nvPr/>
        </p:nvSpPr>
        <p:spPr bwMode="auto">
          <a:xfrm>
            <a:off x="3225800" y="3959225"/>
            <a:ext cx="127000" cy="528638"/>
          </a:xfrm>
          <a:custGeom>
            <a:avLst/>
            <a:gdLst>
              <a:gd name="T0" fmla="*/ 2147483646 w 80"/>
              <a:gd name="T1" fmla="*/ 2147483646 h 333"/>
              <a:gd name="T2" fmla="*/ 2147483646 w 80"/>
              <a:gd name="T3" fmla="*/ 2147483646 h 333"/>
              <a:gd name="T4" fmla="*/ 2147483646 w 80"/>
              <a:gd name="T5" fmla="*/ 2147483646 h 333"/>
              <a:gd name="T6" fmla="*/ 2147483646 w 80"/>
              <a:gd name="T7" fmla="*/ 2147483646 h 333"/>
              <a:gd name="T8" fmla="*/ 2147483646 w 80"/>
              <a:gd name="T9" fmla="*/ 2147483646 h 333"/>
              <a:gd name="T10" fmla="*/ 2147483646 w 80"/>
              <a:gd name="T11" fmla="*/ 2147483646 h 333"/>
              <a:gd name="T12" fmla="*/ 2147483646 w 80"/>
              <a:gd name="T13" fmla="*/ 2147483646 h 333"/>
              <a:gd name="T14" fmla="*/ 2147483646 w 80"/>
              <a:gd name="T15" fmla="*/ 2147483646 h 333"/>
              <a:gd name="T16" fmla="*/ 2147483646 w 80"/>
              <a:gd name="T17" fmla="*/ 2147483646 h 333"/>
              <a:gd name="T18" fmla="*/ 2147483646 w 80"/>
              <a:gd name="T19" fmla="*/ 2147483646 h 333"/>
              <a:gd name="T20" fmla="*/ 2147483646 w 80"/>
              <a:gd name="T21" fmla="*/ 2147483646 h 333"/>
              <a:gd name="T22" fmla="*/ 2147483646 w 80"/>
              <a:gd name="T23" fmla="*/ 2147483646 h 333"/>
              <a:gd name="T24" fmla="*/ 2147483646 w 80"/>
              <a:gd name="T25" fmla="*/ 0 h 333"/>
              <a:gd name="T26" fmla="*/ 2147483646 w 80"/>
              <a:gd name="T27" fmla="*/ 0 h 333"/>
              <a:gd name="T28" fmla="*/ 2147483646 w 80"/>
              <a:gd name="T29" fmla="*/ 0 h 333"/>
              <a:gd name="T30" fmla="*/ 2147483646 w 80"/>
              <a:gd name="T31" fmla="*/ 0 h 333"/>
              <a:gd name="T32" fmla="*/ 2147483646 w 80"/>
              <a:gd name="T33" fmla="*/ 0 h 333"/>
              <a:gd name="T34" fmla="*/ 2147483646 w 80"/>
              <a:gd name="T35" fmla="*/ 2147483646 h 333"/>
              <a:gd name="T36" fmla="*/ 2147483646 w 80"/>
              <a:gd name="T37" fmla="*/ 2147483646 h 333"/>
              <a:gd name="T38" fmla="*/ 2147483646 w 80"/>
              <a:gd name="T39" fmla="*/ 2147483646 h 333"/>
              <a:gd name="T40" fmla="*/ 2147483646 w 80"/>
              <a:gd name="T41" fmla="*/ 2147483646 h 333"/>
              <a:gd name="T42" fmla="*/ 2147483646 w 80"/>
              <a:gd name="T43" fmla="*/ 2147483646 h 333"/>
              <a:gd name="T44" fmla="*/ 0 w 80"/>
              <a:gd name="T45" fmla="*/ 2147483646 h 333"/>
              <a:gd name="T46" fmla="*/ 2147483646 w 80"/>
              <a:gd name="T47" fmla="*/ 2147483646 h 3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0" h="333">
                <a:moveTo>
                  <a:pt x="43" y="5"/>
                </a:moveTo>
                <a:lnTo>
                  <a:pt x="43" y="267"/>
                </a:lnTo>
                <a:lnTo>
                  <a:pt x="43" y="269"/>
                </a:lnTo>
                <a:lnTo>
                  <a:pt x="40" y="269"/>
                </a:lnTo>
                <a:lnTo>
                  <a:pt x="37" y="269"/>
                </a:lnTo>
                <a:lnTo>
                  <a:pt x="35" y="269"/>
                </a:lnTo>
                <a:lnTo>
                  <a:pt x="35" y="267"/>
                </a:lnTo>
                <a:lnTo>
                  <a:pt x="35" y="5"/>
                </a:lnTo>
                <a:lnTo>
                  <a:pt x="35" y="3"/>
                </a:lnTo>
                <a:lnTo>
                  <a:pt x="35" y="0"/>
                </a:lnTo>
                <a:lnTo>
                  <a:pt x="37" y="0"/>
                </a:lnTo>
                <a:lnTo>
                  <a:pt x="40" y="0"/>
                </a:lnTo>
                <a:lnTo>
                  <a:pt x="43" y="0"/>
                </a:lnTo>
                <a:lnTo>
                  <a:pt x="43" y="3"/>
                </a:lnTo>
                <a:lnTo>
                  <a:pt x="43" y="5"/>
                </a:lnTo>
                <a:close/>
                <a:moveTo>
                  <a:pt x="80" y="254"/>
                </a:moveTo>
                <a:lnTo>
                  <a:pt x="40" y="333"/>
                </a:lnTo>
                <a:lnTo>
                  <a:pt x="0" y="254"/>
                </a:lnTo>
                <a:lnTo>
                  <a:pt x="80" y="254"/>
                </a:lnTo>
                <a:close/>
              </a:path>
            </a:pathLst>
          </a:custGeom>
          <a:solidFill>
            <a:srgbClr val="000000"/>
          </a:solidFill>
          <a:ln w="4763">
            <a:solidFill>
              <a:srgbClr val="000000"/>
            </a:solidFill>
            <a:prstDash val="solid"/>
            <a:round/>
            <a:headEnd/>
            <a:tailEnd/>
          </a:ln>
        </p:spPr>
        <p:txBody>
          <a:bodyPr lIns="91429" tIns="45714" rIns="91429" bIns="45714"/>
          <a:lstStyle/>
          <a:p>
            <a:endParaRPr lang="fr-FR"/>
          </a:p>
        </p:txBody>
      </p:sp>
      <p:sp>
        <p:nvSpPr>
          <p:cNvPr id="450613" name="Freeform 53"/>
          <p:cNvSpPr>
            <a:spLocks noEditPoints="1"/>
          </p:cNvSpPr>
          <p:nvPr/>
        </p:nvSpPr>
        <p:spPr bwMode="auto">
          <a:xfrm>
            <a:off x="2538413" y="3959225"/>
            <a:ext cx="127000" cy="528638"/>
          </a:xfrm>
          <a:custGeom>
            <a:avLst/>
            <a:gdLst>
              <a:gd name="T0" fmla="*/ 2147483646 w 80"/>
              <a:gd name="T1" fmla="*/ 2147483646 h 333"/>
              <a:gd name="T2" fmla="*/ 2147483646 w 80"/>
              <a:gd name="T3" fmla="*/ 2147483646 h 333"/>
              <a:gd name="T4" fmla="*/ 2147483646 w 80"/>
              <a:gd name="T5" fmla="*/ 2147483646 h 333"/>
              <a:gd name="T6" fmla="*/ 2147483646 w 80"/>
              <a:gd name="T7" fmla="*/ 2147483646 h 333"/>
              <a:gd name="T8" fmla="*/ 2147483646 w 80"/>
              <a:gd name="T9" fmla="*/ 2147483646 h 333"/>
              <a:gd name="T10" fmla="*/ 2147483646 w 80"/>
              <a:gd name="T11" fmla="*/ 2147483646 h 333"/>
              <a:gd name="T12" fmla="*/ 2147483646 w 80"/>
              <a:gd name="T13" fmla="*/ 2147483646 h 333"/>
              <a:gd name="T14" fmla="*/ 2147483646 w 80"/>
              <a:gd name="T15" fmla="*/ 2147483646 h 333"/>
              <a:gd name="T16" fmla="*/ 2147483646 w 80"/>
              <a:gd name="T17" fmla="*/ 2147483646 h 333"/>
              <a:gd name="T18" fmla="*/ 2147483646 w 80"/>
              <a:gd name="T19" fmla="*/ 2147483646 h 333"/>
              <a:gd name="T20" fmla="*/ 2147483646 w 80"/>
              <a:gd name="T21" fmla="*/ 2147483646 h 333"/>
              <a:gd name="T22" fmla="*/ 2147483646 w 80"/>
              <a:gd name="T23" fmla="*/ 2147483646 h 333"/>
              <a:gd name="T24" fmla="*/ 2147483646 w 80"/>
              <a:gd name="T25" fmla="*/ 0 h 333"/>
              <a:gd name="T26" fmla="*/ 2147483646 w 80"/>
              <a:gd name="T27" fmla="*/ 0 h 333"/>
              <a:gd name="T28" fmla="*/ 2147483646 w 80"/>
              <a:gd name="T29" fmla="*/ 0 h 333"/>
              <a:gd name="T30" fmla="*/ 2147483646 w 80"/>
              <a:gd name="T31" fmla="*/ 0 h 333"/>
              <a:gd name="T32" fmla="*/ 2147483646 w 80"/>
              <a:gd name="T33" fmla="*/ 0 h 333"/>
              <a:gd name="T34" fmla="*/ 2147483646 w 80"/>
              <a:gd name="T35" fmla="*/ 2147483646 h 333"/>
              <a:gd name="T36" fmla="*/ 2147483646 w 80"/>
              <a:gd name="T37" fmla="*/ 2147483646 h 333"/>
              <a:gd name="T38" fmla="*/ 2147483646 w 80"/>
              <a:gd name="T39" fmla="*/ 2147483646 h 333"/>
              <a:gd name="T40" fmla="*/ 2147483646 w 80"/>
              <a:gd name="T41" fmla="*/ 2147483646 h 333"/>
              <a:gd name="T42" fmla="*/ 2147483646 w 80"/>
              <a:gd name="T43" fmla="*/ 2147483646 h 333"/>
              <a:gd name="T44" fmla="*/ 0 w 80"/>
              <a:gd name="T45" fmla="*/ 2147483646 h 333"/>
              <a:gd name="T46" fmla="*/ 2147483646 w 80"/>
              <a:gd name="T47" fmla="*/ 2147483646 h 3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0" h="333">
                <a:moveTo>
                  <a:pt x="43" y="5"/>
                </a:moveTo>
                <a:lnTo>
                  <a:pt x="43" y="267"/>
                </a:lnTo>
                <a:lnTo>
                  <a:pt x="43" y="269"/>
                </a:lnTo>
                <a:lnTo>
                  <a:pt x="40" y="269"/>
                </a:lnTo>
                <a:lnTo>
                  <a:pt x="37" y="269"/>
                </a:lnTo>
                <a:lnTo>
                  <a:pt x="35" y="269"/>
                </a:lnTo>
                <a:lnTo>
                  <a:pt x="35" y="267"/>
                </a:lnTo>
                <a:lnTo>
                  <a:pt x="35" y="5"/>
                </a:lnTo>
                <a:lnTo>
                  <a:pt x="35" y="3"/>
                </a:lnTo>
                <a:lnTo>
                  <a:pt x="35" y="0"/>
                </a:lnTo>
                <a:lnTo>
                  <a:pt x="37" y="0"/>
                </a:lnTo>
                <a:lnTo>
                  <a:pt x="40" y="0"/>
                </a:lnTo>
                <a:lnTo>
                  <a:pt x="43" y="0"/>
                </a:lnTo>
                <a:lnTo>
                  <a:pt x="43" y="3"/>
                </a:lnTo>
                <a:lnTo>
                  <a:pt x="43" y="5"/>
                </a:lnTo>
                <a:close/>
                <a:moveTo>
                  <a:pt x="80" y="254"/>
                </a:moveTo>
                <a:lnTo>
                  <a:pt x="40" y="333"/>
                </a:lnTo>
                <a:lnTo>
                  <a:pt x="0" y="254"/>
                </a:lnTo>
                <a:lnTo>
                  <a:pt x="80" y="254"/>
                </a:lnTo>
                <a:close/>
              </a:path>
            </a:pathLst>
          </a:custGeom>
          <a:solidFill>
            <a:srgbClr val="000000"/>
          </a:solidFill>
          <a:ln w="4763">
            <a:solidFill>
              <a:srgbClr val="000000"/>
            </a:solidFill>
            <a:prstDash val="solid"/>
            <a:round/>
            <a:headEnd/>
            <a:tailEnd/>
          </a:ln>
        </p:spPr>
        <p:txBody>
          <a:bodyPr lIns="91429" tIns="45714" rIns="91429" bIns="45714"/>
          <a:lstStyle/>
          <a:p>
            <a:endParaRPr lang="fr-FR"/>
          </a:p>
        </p:txBody>
      </p:sp>
      <p:sp>
        <p:nvSpPr>
          <p:cNvPr id="450614" name="Freeform 54"/>
          <p:cNvSpPr>
            <a:spLocks noEditPoints="1"/>
          </p:cNvSpPr>
          <p:nvPr/>
        </p:nvSpPr>
        <p:spPr bwMode="auto">
          <a:xfrm>
            <a:off x="6629400" y="3959225"/>
            <a:ext cx="127000" cy="528638"/>
          </a:xfrm>
          <a:custGeom>
            <a:avLst/>
            <a:gdLst>
              <a:gd name="T0" fmla="*/ 2147483646 w 80"/>
              <a:gd name="T1" fmla="*/ 2147483646 h 333"/>
              <a:gd name="T2" fmla="*/ 2147483646 w 80"/>
              <a:gd name="T3" fmla="*/ 2147483646 h 333"/>
              <a:gd name="T4" fmla="*/ 2147483646 w 80"/>
              <a:gd name="T5" fmla="*/ 2147483646 h 333"/>
              <a:gd name="T6" fmla="*/ 2147483646 w 80"/>
              <a:gd name="T7" fmla="*/ 2147483646 h 333"/>
              <a:gd name="T8" fmla="*/ 2147483646 w 80"/>
              <a:gd name="T9" fmla="*/ 2147483646 h 333"/>
              <a:gd name="T10" fmla="*/ 2147483646 w 80"/>
              <a:gd name="T11" fmla="*/ 2147483646 h 333"/>
              <a:gd name="T12" fmla="*/ 2147483646 w 80"/>
              <a:gd name="T13" fmla="*/ 2147483646 h 333"/>
              <a:gd name="T14" fmla="*/ 2147483646 w 80"/>
              <a:gd name="T15" fmla="*/ 2147483646 h 333"/>
              <a:gd name="T16" fmla="*/ 2147483646 w 80"/>
              <a:gd name="T17" fmla="*/ 2147483646 h 333"/>
              <a:gd name="T18" fmla="*/ 2147483646 w 80"/>
              <a:gd name="T19" fmla="*/ 2147483646 h 333"/>
              <a:gd name="T20" fmla="*/ 2147483646 w 80"/>
              <a:gd name="T21" fmla="*/ 2147483646 h 333"/>
              <a:gd name="T22" fmla="*/ 2147483646 w 80"/>
              <a:gd name="T23" fmla="*/ 2147483646 h 333"/>
              <a:gd name="T24" fmla="*/ 2147483646 w 80"/>
              <a:gd name="T25" fmla="*/ 0 h 333"/>
              <a:gd name="T26" fmla="*/ 2147483646 w 80"/>
              <a:gd name="T27" fmla="*/ 0 h 333"/>
              <a:gd name="T28" fmla="*/ 2147483646 w 80"/>
              <a:gd name="T29" fmla="*/ 0 h 333"/>
              <a:gd name="T30" fmla="*/ 2147483646 w 80"/>
              <a:gd name="T31" fmla="*/ 0 h 333"/>
              <a:gd name="T32" fmla="*/ 2147483646 w 80"/>
              <a:gd name="T33" fmla="*/ 0 h 333"/>
              <a:gd name="T34" fmla="*/ 2147483646 w 80"/>
              <a:gd name="T35" fmla="*/ 2147483646 h 333"/>
              <a:gd name="T36" fmla="*/ 2147483646 w 80"/>
              <a:gd name="T37" fmla="*/ 2147483646 h 333"/>
              <a:gd name="T38" fmla="*/ 2147483646 w 80"/>
              <a:gd name="T39" fmla="*/ 2147483646 h 333"/>
              <a:gd name="T40" fmla="*/ 2147483646 w 80"/>
              <a:gd name="T41" fmla="*/ 2147483646 h 333"/>
              <a:gd name="T42" fmla="*/ 2147483646 w 80"/>
              <a:gd name="T43" fmla="*/ 2147483646 h 333"/>
              <a:gd name="T44" fmla="*/ 0 w 80"/>
              <a:gd name="T45" fmla="*/ 2147483646 h 333"/>
              <a:gd name="T46" fmla="*/ 2147483646 w 80"/>
              <a:gd name="T47" fmla="*/ 2147483646 h 3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0" h="333">
                <a:moveTo>
                  <a:pt x="43" y="5"/>
                </a:moveTo>
                <a:lnTo>
                  <a:pt x="43" y="267"/>
                </a:lnTo>
                <a:lnTo>
                  <a:pt x="43" y="269"/>
                </a:lnTo>
                <a:lnTo>
                  <a:pt x="40" y="269"/>
                </a:lnTo>
                <a:lnTo>
                  <a:pt x="37" y="269"/>
                </a:lnTo>
                <a:lnTo>
                  <a:pt x="35" y="269"/>
                </a:lnTo>
                <a:lnTo>
                  <a:pt x="35" y="267"/>
                </a:lnTo>
                <a:lnTo>
                  <a:pt x="35" y="5"/>
                </a:lnTo>
                <a:lnTo>
                  <a:pt x="35" y="3"/>
                </a:lnTo>
                <a:lnTo>
                  <a:pt x="35" y="0"/>
                </a:lnTo>
                <a:lnTo>
                  <a:pt x="37" y="0"/>
                </a:lnTo>
                <a:lnTo>
                  <a:pt x="40" y="0"/>
                </a:lnTo>
                <a:lnTo>
                  <a:pt x="43" y="0"/>
                </a:lnTo>
                <a:lnTo>
                  <a:pt x="43" y="3"/>
                </a:lnTo>
                <a:lnTo>
                  <a:pt x="43" y="5"/>
                </a:lnTo>
                <a:close/>
                <a:moveTo>
                  <a:pt x="80" y="254"/>
                </a:moveTo>
                <a:lnTo>
                  <a:pt x="40" y="333"/>
                </a:lnTo>
                <a:lnTo>
                  <a:pt x="0" y="254"/>
                </a:lnTo>
                <a:lnTo>
                  <a:pt x="80" y="254"/>
                </a:lnTo>
                <a:close/>
              </a:path>
            </a:pathLst>
          </a:custGeom>
          <a:solidFill>
            <a:srgbClr val="000000"/>
          </a:solidFill>
          <a:ln w="4763">
            <a:solidFill>
              <a:srgbClr val="000000"/>
            </a:solidFill>
            <a:prstDash val="solid"/>
            <a:round/>
            <a:headEnd/>
            <a:tailEnd/>
          </a:ln>
        </p:spPr>
        <p:txBody>
          <a:bodyPr lIns="91429" tIns="45714" rIns="91429" bIns="45714"/>
          <a:lstStyle/>
          <a:p>
            <a:endParaRPr lang="fr-FR"/>
          </a:p>
        </p:txBody>
      </p:sp>
      <p:sp>
        <p:nvSpPr>
          <p:cNvPr id="450615" name="Freeform 55"/>
          <p:cNvSpPr>
            <a:spLocks noEditPoints="1"/>
          </p:cNvSpPr>
          <p:nvPr/>
        </p:nvSpPr>
        <p:spPr bwMode="auto">
          <a:xfrm>
            <a:off x="6629400" y="2911475"/>
            <a:ext cx="127000" cy="1055688"/>
          </a:xfrm>
          <a:custGeom>
            <a:avLst/>
            <a:gdLst>
              <a:gd name="T0" fmla="*/ 2147483646 w 80"/>
              <a:gd name="T1" fmla="*/ 2147483646 h 665"/>
              <a:gd name="T2" fmla="*/ 2147483646 w 80"/>
              <a:gd name="T3" fmla="*/ 2147483646 h 665"/>
              <a:gd name="T4" fmla="*/ 2147483646 w 80"/>
              <a:gd name="T5" fmla="*/ 2147483646 h 665"/>
              <a:gd name="T6" fmla="*/ 2147483646 w 80"/>
              <a:gd name="T7" fmla="*/ 2147483646 h 665"/>
              <a:gd name="T8" fmla="*/ 2147483646 w 80"/>
              <a:gd name="T9" fmla="*/ 2147483646 h 665"/>
              <a:gd name="T10" fmla="*/ 0 w 80"/>
              <a:gd name="T11" fmla="*/ 2147483646 h 665"/>
              <a:gd name="T12" fmla="*/ 2147483646 w 80"/>
              <a:gd name="T13" fmla="*/ 0 h 665"/>
              <a:gd name="T14" fmla="*/ 2147483646 w 80"/>
              <a:gd name="T15" fmla="*/ 2147483646 h 665"/>
              <a:gd name="T16" fmla="*/ 0 w 80"/>
              <a:gd name="T17" fmla="*/ 2147483646 h 6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665">
                <a:moveTo>
                  <a:pt x="27" y="665"/>
                </a:moveTo>
                <a:lnTo>
                  <a:pt x="27" y="66"/>
                </a:lnTo>
                <a:lnTo>
                  <a:pt x="53" y="66"/>
                </a:lnTo>
                <a:lnTo>
                  <a:pt x="53" y="665"/>
                </a:lnTo>
                <a:lnTo>
                  <a:pt x="27" y="665"/>
                </a:lnTo>
                <a:close/>
                <a:moveTo>
                  <a:pt x="0" y="80"/>
                </a:moveTo>
                <a:lnTo>
                  <a:pt x="40" y="0"/>
                </a:lnTo>
                <a:lnTo>
                  <a:pt x="80" y="80"/>
                </a:lnTo>
                <a:lnTo>
                  <a:pt x="0" y="80"/>
                </a:lnTo>
                <a:close/>
              </a:path>
            </a:pathLst>
          </a:custGeom>
          <a:solidFill>
            <a:srgbClr val="000000"/>
          </a:solidFill>
          <a:ln w="4763">
            <a:solidFill>
              <a:srgbClr val="000000"/>
            </a:solidFill>
            <a:prstDash val="solid"/>
            <a:round/>
            <a:headEnd/>
            <a:tailEnd/>
          </a:ln>
        </p:spPr>
        <p:txBody>
          <a:bodyPr lIns="91429" tIns="45714" rIns="91429" bIns="45714"/>
          <a:lstStyle/>
          <a:p>
            <a:endParaRPr lang="fr-FR"/>
          </a:p>
        </p:txBody>
      </p:sp>
      <p:sp>
        <p:nvSpPr>
          <p:cNvPr id="450616" name="Freeform 56"/>
          <p:cNvSpPr>
            <a:spLocks noEditPoints="1"/>
          </p:cNvSpPr>
          <p:nvPr/>
        </p:nvSpPr>
        <p:spPr bwMode="auto">
          <a:xfrm>
            <a:off x="7354888" y="3897313"/>
            <a:ext cx="209550" cy="125412"/>
          </a:xfrm>
          <a:custGeom>
            <a:avLst/>
            <a:gdLst>
              <a:gd name="T0" fmla="*/ 2147483646 w 132"/>
              <a:gd name="T1" fmla="*/ 2147483646 h 79"/>
              <a:gd name="T2" fmla="*/ 2147483646 w 132"/>
              <a:gd name="T3" fmla="*/ 2147483646 h 79"/>
              <a:gd name="T4" fmla="*/ 2147483646 w 132"/>
              <a:gd name="T5" fmla="*/ 2147483646 h 79"/>
              <a:gd name="T6" fmla="*/ 2147483646 w 132"/>
              <a:gd name="T7" fmla="*/ 2147483646 h 79"/>
              <a:gd name="T8" fmla="*/ 2147483646 w 132"/>
              <a:gd name="T9" fmla="*/ 2147483646 h 79"/>
              <a:gd name="T10" fmla="*/ 2147483646 w 132"/>
              <a:gd name="T11" fmla="*/ 2147483646 h 79"/>
              <a:gd name="T12" fmla="*/ 2147483646 w 132"/>
              <a:gd name="T13" fmla="*/ 2147483646 h 79"/>
              <a:gd name="T14" fmla="*/ 2147483646 w 132"/>
              <a:gd name="T15" fmla="*/ 2147483646 h 79"/>
              <a:gd name="T16" fmla="*/ 0 w 132"/>
              <a:gd name="T17" fmla="*/ 2147483646 h 79"/>
              <a:gd name="T18" fmla="*/ 2147483646 w 132"/>
              <a:gd name="T19" fmla="*/ 2147483646 h 79"/>
              <a:gd name="T20" fmla="*/ 2147483646 w 132"/>
              <a:gd name="T21" fmla="*/ 2147483646 h 79"/>
              <a:gd name="T22" fmla="*/ 2147483646 w 132"/>
              <a:gd name="T23" fmla="*/ 2147483646 h 79"/>
              <a:gd name="T24" fmla="*/ 2147483646 w 132"/>
              <a:gd name="T25" fmla="*/ 0 h 79"/>
              <a:gd name="T26" fmla="*/ 2147483646 w 132"/>
              <a:gd name="T27" fmla="*/ 2147483646 h 79"/>
              <a:gd name="T28" fmla="*/ 2147483646 w 132"/>
              <a:gd name="T29" fmla="*/ 2147483646 h 79"/>
              <a:gd name="T30" fmla="*/ 2147483646 w 132"/>
              <a:gd name="T31" fmla="*/ 0 h 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2" h="79">
                <a:moveTo>
                  <a:pt x="3" y="39"/>
                </a:moveTo>
                <a:lnTo>
                  <a:pt x="66" y="34"/>
                </a:lnTo>
                <a:lnTo>
                  <a:pt x="66" y="37"/>
                </a:lnTo>
                <a:lnTo>
                  <a:pt x="69" y="39"/>
                </a:lnTo>
                <a:lnTo>
                  <a:pt x="66" y="42"/>
                </a:lnTo>
                <a:lnTo>
                  <a:pt x="5" y="47"/>
                </a:lnTo>
                <a:lnTo>
                  <a:pt x="3" y="47"/>
                </a:lnTo>
                <a:lnTo>
                  <a:pt x="0" y="44"/>
                </a:lnTo>
                <a:lnTo>
                  <a:pt x="3" y="42"/>
                </a:lnTo>
                <a:lnTo>
                  <a:pt x="3" y="39"/>
                </a:lnTo>
                <a:close/>
                <a:moveTo>
                  <a:pt x="48" y="0"/>
                </a:moveTo>
                <a:lnTo>
                  <a:pt x="132" y="34"/>
                </a:lnTo>
                <a:lnTo>
                  <a:pt x="56" y="79"/>
                </a:lnTo>
                <a:lnTo>
                  <a:pt x="48" y="0"/>
                </a:lnTo>
                <a:close/>
              </a:path>
            </a:pathLst>
          </a:custGeom>
          <a:solidFill>
            <a:srgbClr val="000000"/>
          </a:solidFill>
          <a:ln w="4763">
            <a:solidFill>
              <a:srgbClr val="000000"/>
            </a:solidFill>
            <a:prstDash val="solid"/>
            <a:round/>
            <a:headEnd/>
            <a:tailEnd/>
          </a:ln>
        </p:spPr>
        <p:txBody>
          <a:bodyPr lIns="91429" tIns="45714" rIns="91429" bIns="45714"/>
          <a:lstStyle/>
          <a:p>
            <a:endParaRPr lang="fr-FR"/>
          </a:p>
        </p:txBody>
      </p:sp>
      <p:sp>
        <p:nvSpPr>
          <p:cNvPr id="450617" name="Rectangle 57"/>
          <p:cNvSpPr>
            <a:spLocks noChangeArrowheads="1"/>
          </p:cNvSpPr>
          <p:nvPr/>
        </p:nvSpPr>
        <p:spPr bwMode="auto">
          <a:xfrm>
            <a:off x="3322638" y="2405063"/>
            <a:ext cx="36607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700" i="1">
                <a:solidFill>
                  <a:srgbClr val="000000"/>
                </a:solidFill>
                <a:latin typeface="Arial" panose="020B0604020202020204" pitchFamily="34" charset="0"/>
              </a:rPr>
              <a:t>Principal + coupons – Recovery value</a:t>
            </a:r>
            <a:endParaRPr lang="fr-FR" altLang="fr-FR"/>
          </a:p>
        </p:txBody>
      </p:sp>
      <p:sp>
        <p:nvSpPr>
          <p:cNvPr id="450618" name="Line 58"/>
          <p:cNvSpPr>
            <a:spLocks noChangeShapeType="1"/>
          </p:cNvSpPr>
          <p:nvPr/>
        </p:nvSpPr>
        <p:spPr bwMode="auto">
          <a:xfrm>
            <a:off x="5770563" y="3117850"/>
            <a:ext cx="822325" cy="3143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0619" name="Rectangle 59"/>
          <p:cNvSpPr>
            <a:spLocks noChangeArrowheads="1"/>
          </p:cNvSpPr>
          <p:nvPr/>
        </p:nvSpPr>
        <p:spPr bwMode="auto">
          <a:xfrm>
            <a:off x="1311275" y="4362450"/>
            <a:ext cx="981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700" i="1">
                <a:solidFill>
                  <a:srgbClr val="000000"/>
                </a:solidFill>
                <a:latin typeface="Arial" panose="020B0604020202020204" pitchFamily="34" charset="0"/>
              </a:rPr>
              <a:t>Premiums</a:t>
            </a:r>
            <a:endParaRPr lang="fr-FR" altLang="fr-F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8.3 Credit events</a:t>
            </a:r>
          </a:p>
        </p:txBody>
      </p:sp>
      <p:sp>
        <p:nvSpPr>
          <p:cNvPr id="452611" name="Rectangle 3"/>
          <p:cNvSpPr>
            <a:spLocks noChangeArrowheads="1"/>
          </p:cNvSpPr>
          <p:nvPr/>
        </p:nvSpPr>
        <p:spPr bwMode="auto">
          <a:xfrm>
            <a:off x="152400" y="1844675"/>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err="1"/>
              <a:t>Bankruptcy</a:t>
            </a: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Payment</a:t>
            </a:r>
            <a:r>
              <a:rPr lang="fr-FR" altLang="fr-FR" sz="1800" dirty="0"/>
              <a:t> default</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marL="0" indent="0" eaLnBrk="1" hangingPunct="1">
              <a:lnSpc>
                <a:spcPct val="85000"/>
              </a:lnSpc>
              <a:spcBef>
                <a:spcPct val="20000"/>
              </a:spcBef>
              <a:buClr>
                <a:srgbClr val="FF1300"/>
              </a:buClr>
              <a:buSzPct val="50000"/>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1.4 Floating-rate notes</a:t>
            </a:r>
          </a:p>
        </p:txBody>
      </p:sp>
      <p:sp>
        <p:nvSpPr>
          <p:cNvPr id="123907" name="Rectangle 3"/>
          <p:cNvSpPr>
            <a:spLocks noChangeArrowheads="1"/>
          </p:cNvSpPr>
          <p:nvPr/>
        </p:nvSpPr>
        <p:spPr bwMode="auto">
          <a:xfrm>
            <a:off x="152400" y="1993900"/>
            <a:ext cx="8742363" cy="3306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Bond securities that bear floating rate coupon rates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Coupons are indexed on :</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Money market rates (Eonia, Libor…) – Floating rate Bonds</a:t>
            </a:r>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Bond market rates (CMT) - Variable-rate bonds or adjustable-rate bonds</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Tx/>
              <a:buChar char="o"/>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Text Box 2"/>
          <p:cNvSpPr txBox="1">
            <a:spLocks noChangeArrowheads="1"/>
          </p:cNvSpPr>
          <p:nvPr/>
        </p:nvSpPr>
        <p:spPr bwMode="auto">
          <a:xfrm>
            <a:off x="157163" y="544513"/>
            <a:ext cx="89868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8.3 CDS 2.0</a:t>
            </a:r>
          </a:p>
        </p:txBody>
      </p:sp>
      <p:sp>
        <p:nvSpPr>
          <p:cNvPr id="454659" name="Rectangle 3"/>
          <p:cNvSpPr>
            <a:spLocks noChangeArrowheads="1"/>
          </p:cNvSpPr>
          <p:nvPr/>
        </p:nvSpPr>
        <p:spPr bwMode="auto">
          <a:xfrm>
            <a:off x="152400" y="1411288"/>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After the GFC, the CDS market has undergone substantial changes :</a:t>
            </a:r>
          </a:p>
          <a:p>
            <a:pPr lvl="1" eaLnBrk="1" hangingPunct="1">
              <a:lnSpc>
                <a:spcPct val="85000"/>
              </a:lnSpc>
              <a:spcBef>
                <a:spcPct val="20000"/>
              </a:spcBef>
              <a:buClr>
                <a:srgbClr val="FF1300"/>
              </a:buClr>
              <a:buSzPct val="50000"/>
              <a:buFont typeface="Marlett" pitchFamily="2" charset="2"/>
              <a:buChar char="g"/>
            </a:pPr>
            <a:r>
              <a:rPr lang="fr-FR" altLang="fr-FR" sz="1800"/>
              <a:t>Big Bang and Small Bang Protocoles</a:t>
            </a:r>
          </a:p>
          <a:p>
            <a:pPr lvl="1" eaLnBrk="1" hangingPunct="1">
              <a:lnSpc>
                <a:spcPct val="85000"/>
              </a:lnSpc>
              <a:spcBef>
                <a:spcPct val="20000"/>
              </a:spcBef>
              <a:buClr>
                <a:srgbClr val="FF1300"/>
              </a:buClr>
              <a:buSzPct val="50000"/>
              <a:buFont typeface="Marlett" pitchFamily="2" charset="2"/>
              <a:buChar char="g"/>
            </a:pPr>
            <a:r>
              <a:rPr lang="fr-FR" altLang="fr-FR" sz="1800"/>
              <a:t>Dodd-Frank Act</a:t>
            </a:r>
          </a:p>
          <a:p>
            <a:pPr lvl="1" eaLnBrk="1" hangingPunct="1">
              <a:lnSpc>
                <a:spcPct val="85000"/>
              </a:lnSpc>
              <a:spcBef>
                <a:spcPct val="20000"/>
              </a:spcBef>
              <a:buClr>
                <a:srgbClr val="FF1300"/>
              </a:buClr>
              <a:buSzPct val="50000"/>
              <a:buFont typeface="Marlett" pitchFamily="2" charset="2"/>
              <a:buChar char="g"/>
            </a:pPr>
            <a:r>
              <a:rPr lang="fr-FR" altLang="fr-FR" sz="1800"/>
              <a:t>Physical settlement (standard)</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objective is to standardize CDS contracts to facilitate the reduction in notional outstanding and to reduce counterparty risk</a:t>
            </a:r>
          </a:p>
          <a:p>
            <a:pPr eaLnBrk="1" hangingPunct="1">
              <a:lnSpc>
                <a:spcPct val="85000"/>
              </a:lnSpc>
              <a:spcBef>
                <a:spcPct val="20000"/>
              </a:spcBef>
              <a:buClr>
                <a:srgbClr val="FF1300"/>
              </a:buClr>
              <a:buSzPct val="50000"/>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Clearing and trading :</a:t>
            </a:r>
          </a:p>
          <a:p>
            <a:pPr lvl="1" eaLnBrk="1" hangingPunct="1">
              <a:lnSpc>
                <a:spcPct val="85000"/>
              </a:lnSpc>
              <a:spcBef>
                <a:spcPct val="20000"/>
              </a:spcBef>
              <a:buClr>
                <a:srgbClr val="FF1300"/>
              </a:buClr>
              <a:buSzPct val="50000"/>
              <a:buFont typeface="Marlett" pitchFamily="2" charset="2"/>
              <a:buChar char="g"/>
            </a:pPr>
            <a:r>
              <a:rPr lang="fr-FR" altLang="fr-FR" sz="1800"/>
              <a:t>CDS contracts should be cleared by a Central Counterparty</a:t>
            </a:r>
          </a:p>
          <a:p>
            <a:pPr lvl="1" eaLnBrk="1" hangingPunct="1">
              <a:lnSpc>
                <a:spcPct val="85000"/>
              </a:lnSpc>
              <a:spcBef>
                <a:spcPct val="20000"/>
              </a:spcBef>
              <a:buClr>
                <a:srgbClr val="FF1300"/>
              </a:buClr>
              <a:buSzPct val="50000"/>
              <a:buFont typeface="Marlett" pitchFamily="2" charset="2"/>
              <a:buChar char="g"/>
            </a:pPr>
            <a:r>
              <a:rPr lang="fr-FR" altLang="fr-FR" sz="1800"/>
              <a:t>CDS should be traded on an Exchange or on a Swap Execution Facility (SEF)</a:t>
            </a:r>
          </a:p>
          <a:p>
            <a:pPr lvl="1" eaLnBrk="1" hangingPunct="1">
              <a:lnSpc>
                <a:spcPct val="85000"/>
              </a:lnSpc>
              <a:spcBef>
                <a:spcPct val="20000"/>
              </a:spcBef>
              <a:buClr>
                <a:srgbClr val="FF1300"/>
              </a:buClr>
              <a:buSzPct val="50000"/>
              <a:buFont typeface="Marlett" pitchFamily="2" charset="2"/>
              <a:buChar char="g"/>
            </a:pPr>
            <a:r>
              <a:rPr lang="fr-FR" altLang="fr-FR" sz="1800"/>
              <a:t>Changes were scheduled to take effect in 2011 but there were some delays…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Settlement :</a:t>
            </a:r>
          </a:p>
          <a:p>
            <a:pPr lvl="1" eaLnBrk="1" hangingPunct="1">
              <a:lnSpc>
                <a:spcPct val="85000"/>
              </a:lnSpc>
              <a:spcBef>
                <a:spcPct val="20000"/>
              </a:spcBef>
              <a:buClr>
                <a:srgbClr val="FF1300"/>
              </a:buClr>
              <a:buSzPct val="50000"/>
              <a:buFont typeface="Marlett" pitchFamily="2" charset="2"/>
              <a:buChar char="g"/>
            </a:pPr>
            <a:r>
              <a:rPr lang="fr-FR" altLang="fr-FR" sz="1800"/>
              <a:t>ISDA Determination Committee decides whether there is an event for a specific CDS</a:t>
            </a:r>
          </a:p>
          <a:p>
            <a:pPr lvl="1" eaLnBrk="1" hangingPunct="1">
              <a:lnSpc>
                <a:spcPct val="85000"/>
              </a:lnSpc>
              <a:spcBef>
                <a:spcPct val="20000"/>
              </a:spcBef>
              <a:buClr>
                <a:srgbClr val="FF1300"/>
              </a:buClr>
              <a:buSzPct val="50000"/>
              <a:buFont typeface="Marlett" pitchFamily="2" charset="2"/>
              <a:buChar char="g"/>
            </a:pPr>
            <a:r>
              <a:rPr lang="fr-FR" altLang="fr-FR" sz="1800"/>
              <a:t>Default settlement : in cash or by trading bonds (auction process)</a:t>
            </a:r>
          </a:p>
          <a:p>
            <a:pPr lvl="1"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Text Box 2"/>
          <p:cNvSpPr txBox="1">
            <a:spLocks noChangeArrowheads="1"/>
          </p:cNvSpPr>
          <p:nvPr/>
        </p:nvSpPr>
        <p:spPr bwMode="auto">
          <a:xfrm>
            <a:off x="157163" y="4953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8.3 CDS 2.0</a:t>
            </a:r>
          </a:p>
        </p:txBody>
      </p:sp>
      <p:sp>
        <p:nvSpPr>
          <p:cNvPr id="456707" name="Rectangle 3"/>
          <p:cNvSpPr>
            <a:spLocks noChangeArrowheads="1"/>
          </p:cNvSpPr>
          <p:nvPr/>
        </p:nvSpPr>
        <p:spPr bwMode="auto">
          <a:xfrm>
            <a:off x="152400" y="1411288"/>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9144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Trading Format  :</a:t>
            </a:r>
          </a:p>
          <a:p>
            <a:pPr lvl="1" eaLnBrk="1" hangingPunct="1">
              <a:lnSpc>
                <a:spcPct val="85000"/>
              </a:lnSpc>
              <a:spcBef>
                <a:spcPct val="20000"/>
              </a:spcBef>
              <a:buClr>
                <a:srgbClr val="FF1300"/>
              </a:buClr>
              <a:buSzPct val="50000"/>
              <a:buFont typeface="Marlett" pitchFamily="2" charset="2"/>
              <a:buChar char="g"/>
            </a:pPr>
            <a:r>
              <a:rPr lang="fr-FR" altLang="fr-FR" sz="1800"/>
              <a:t>CDS trade with fixed coupons and upfronts</a:t>
            </a:r>
          </a:p>
          <a:p>
            <a:pPr lvl="1" eaLnBrk="1" hangingPunct="1">
              <a:lnSpc>
                <a:spcPct val="85000"/>
              </a:lnSpc>
              <a:spcBef>
                <a:spcPct val="20000"/>
              </a:spcBef>
              <a:buClr>
                <a:srgbClr val="FF1300"/>
              </a:buClr>
              <a:buSzPct val="50000"/>
              <a:buFont typeface="Marlett" pitchFamily="2" charset="2"/>
              <a:buChar char="g"/>
            </a:pPr>
            <a:r>
              <a:rPr lang="fr-FR" altLang="fr-FR" sz="1800"/>
              <a:t>Coupons of 100bp and 500bp in the US / Coupons of 25, 50, 100, 500 and 1000 bp in EU</a:t>
            </a:r>
          </a:p>
          <a:p>
            <a:pPr lvl="1" eaLnBrk="1" hangingPunct="1">
              <a:lnSpc>
                <a:spcPct val="85000"/>
              </a:lnSpc>
              <a:spcBef>
                <a:spcPct val="20000"/>
              </a:spcBef>
              <a:buClr>
                <a:srgbClr val="FF1300"/>
              </a:buClr>
              <a:buSzPct val="50000"/>
              <a:buFont typeface="Marlett" pitchFamily="2" charset="2"/>
              <a:buChar char="g"/>
            </a:pPr>
            <a:r>
              <a:rPr lang="fr-FR" altLang="fr-FR" sz="1800"/>
              <a:t>Four maturity dates per year : 20 of March, June, September and December</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Why is there an upfront ? </a:t>
            </a:r>
          </a:p>
          <a:p>
            <a:pPr lvl="1" eaLnBrk="1" hangingPunct="1">
              <a:lnSpc>
                <a:spcPct val="85000"/>
              </a:lnSpc>
              <a:spcBef>
                <a:spcPct val="20000"/>
              </a:spcBef>
              <a:buClr>
                <a:srgbClr val="FF1300"/>
              </a:buClr>
              <a:buSzPct val="50000"/>
              <a:buFont typeface="Marlett" pitchFamily="2" charset="2"/>
              <a:buChar char="g"/>
            </a:pPr>
            <a:r>
              <a:rPr lang="fr-FR" altLang="fr-FR" sz="1800"/>
              <a:t>Makes all contracts completely fungible</a:t>
            </a:r>
          </a:p>
          <a:p>
            <a:pPr lvl="1" eaLnBrk="1" hangingPunct="1">
              <a:lnSpc>
                <a:spcPct val="85000"/>
              </a:lnSpc>
              <a:spcBef>
                <a:spcPct val="20000"/>
              </a:spcBef>
              <a:buClr>
                <a:srgbClr val="FF1300"/>
              </a:buClr>
              <a:buSzPct val="50000"/>
              <a:buFont typeface="Marlett" pitchFamily="2" charset="2"/>
              <a:buChar char="g"/>
            </a:pPr>
            <a:r>
              <a:rPr lang="fr-FR" altLang="fr-FR" sz="1800"/>
              <a:t>If spread is higher than coupon, then coupon is too small for actual risk. Therefore, we need to pay an upfront amount</a:t>
            </a:r>
          </a:p>
          <a:p>
            <a:pPr lvl="1" eaLnBrk="1" hangingPunct="1">
              <a:lnSpc>
                <a:spcPct val="85000"/>
              </a:lnSpc>
              <a:spcBef>
                <a:spcPct val="20000"/>
              </a:spcBef>
              <a:buClr>
                <a:srgbClr val="FF1300"/>
              </a:buClr>
              <a:buSzPct val="50000"/>
              <a:buFont typeface="Marlett" pitchFamily="2" charset="2"/>
              <a:buChar char="g"/>
            </a:pPr>
            <a:r>
              <a:rPr lang="fr-FR" altLang="fr-FR" sz="1800"/>
              <a:t>Similar to bond trading at discount when yield higher than coupon</a:t>
            </a:r>
          </a:p>
          <a:p>
            <a:pPr eaLnBrk="1" hangingPunct="1">
              <a:lnSpc>
                <a:spcPct val="85000"/>
              </a:lnSpc>
              <a:spcBef>
                <a:spcPct val="20000"/>
              </a:spcBef>
              <a:buClr>
                <a:srgbClr val="FF1300"/>
              </a:buClr>
              <a:buSzPct val="50000"/>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Example :  </a:t>
            </a:r>
          </a:p>
          <a:p>
            <a:pPr lvl="2" indent="0" eaLnBrk="1" hangingPunct="1">
              <a:lnSpc>
                <a:spcPct val="85000"/>
              </a:lnSpc>
              <a:spcBef>
                <a:spcPct val="20000"/>
              </a:spcBef>
              <a:buClr>
                <a:srgbClr val="FF1300"/>
              </a:buClr>
              <a:buSzPct val="50000"/>
            </a:pPr>
            <a:r>
              <a:rPr lang="fr-FR" altLang="fr-FR" sz="1800"/>
              <a:t>Assume 3 yr CDS market spread (par spread) is 180 bp</a:t>
            </a:r>
          </a:p>
          <a:p>
            <a:pPr eaLnBrk="1" hangingPunct="1">
              <a:lnSpc>
                <a:spcPct val="85000"/>
              </a:lnSpc>
              <a:spcBef>
                <a:spcPct val="20000"/>
              </a:spcBef>
              <a:buClr>
                <a:srgbClr val="FF1300"/>
              </a:buClr>
              <a:buSzPct val="50000"/>
            </a:pPr>
            <a:r>
              <a:rPr lang="fr-FR" altLang="fr-FR" sz="1800"/>
              <a:t>	For a 100 bp contract, upfront is 2.3% :</a:t>
            </a:r>
          </a:p>
          <a:p>
            <a:pPr eaLnBrk="1" hangingPunct="1">
              <a:lnSpc>
                <a:spcPct val="85000"/>
              </a:lnSpc>
              <a:spcBef>
                <a:spcPct val="20000"/>
              </a:spcBef>
              <a:buClr>
                <a:srgbClr val="FF1300"/>
              </a:buClr>
              <a:buSzPct val="50000"/>
            </a:pPr>
            <a:r>
              <a:rPr lang="fr-FR" altLang="fr-FR" sz="1800"/>
              <a:t>	2.3% is the present value of the 80 bp we are not paying each year on our 100 bp 	protection</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Text Box 2"/>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4000"/>
              <a:t> </a:t>
            </a:r>
            <a:r>
              <a:rPr lang="fr-FR" altLang="fr-FR" sz="3200"/>
              <a:t>8.3 CDS Indexes</a:t>
            </a:r>
          </a:p>
        </p:txBody>
      </p:sp>
      <p:sp>
        <p:nvSpPr>
          <p:cNvPr id="458755" name="Rectangle 3"/>
          <p:cNvSpPr>
            <a:spLocks noChangeArrowheads="1"/>
          </p:cNvSpPr>
          <p:nvPr/>
        </p:nvSpPr>
        <p:spPr bwMode="auto">
          <a:xfrm>
            <a:off x="152400" y="4075113"/>
            <a:ext cx="8742363" cy="2162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Rebalancing every 6 months : 20 september and 20 march</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Equally weighted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Several maturities ( 3, 5, and 10 years)</a:t>
            </a:r>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458756" name="Rectangle 4"/>
          <p:cNvSpPr>
            <a:spLocks noChangeArrowheads="1"/>
          </p:cNvSpPr>
          <p:nvPr/>
        </p:nvSpPr>
        <p:spPr bwMode="auto">
          <a:xfrm>
            <a:off x="439738" y="1501775"/>
            <a:ext cx="5159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b="1">
                <a:solidFill>
                  <a:srgbClr val="000000"/>
                </a:solidFill>
                <a:latin typeface="Arial" panose="020B0604020202020204" pitchFamily="34" charset="0"/>
              </a:rPr>
              <a:t>Indice</a:t>
            </a:r>
            <a:endParaRPr lang="fr-FR" altLang="fr-FR"/>
          </a:p>
        </p:txBody>
      </p:sp>
      <p:sp>
        <p:nvSpPr>
          <p:cNvPr id="458757" name="Rectangle 5"/>
          <p:cNvSpPr>
            <a:spLocks noChangeArrowheads="1"/>
          </p:cNvSpPr>
          <p:nvPr/>
        </p:nvSpPr>
        <p:spPr bwMode="auto">
          <a:xfrm>
            <a:off x="2292350" y="1501775"/>
            <a:ext cx="1093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b="1">
                <a:solidFill>
                  <a:srgbClr val="000000"/>
                </a:solidFill>
                <a:latin typeface="Arial" panose="020B0604020202020204" pitchFamily="34" charset="0"/>
              </a:rPr>
              <a:t>Composition</a:t>
            </a:r>
            <a:endParaRPr lang="fr-FR" altLang="fr-FR"/>
          </a:p>
        </p:txBody>
      </p:sp>
      <p:sp>
        <p:nvSpPr>
          <p:cNvPr id="458758" name="Rectangle 6"/>
          <p:cNvSpPr>
            <a:spLocks noChangeArrowheads="1"/>
          </p:cNvSpPr>
          <p:nvPr/>
        </p:nvSpPr>
        <p:spPr bwMode="auto">
          <a:xfrm>
            <a:off x="3956050" y="1501775"/>
            <a:ext cx="7572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b="1">
                <a:solidFill>
                  <a:srgbClr val="000000"/>
                </a:solidFill>
                <a:latin typeface="Arial" panose="020B0604020202020204" pitchFamily="34" charset="0"/>
              </a:rPr>
              <a:t>Universe</a:t>
            </a:r>
            <a:endParaRPr lang="fr-FR" altLang="fr-FR"/>
          </a:p>
        </p:txBody>
      </p:sp>
      <p:sp>
        <p:nvSpPr>
          <p:cNvPr id="458759" name="Rectangle 7"/>
          <p:cNvSpPr>
            <a:spLocks noChangeArrowheads="1"/>
          </p:cNvSpPr>
          <p:nvPr/>
        </p:nvSpPr>
        <p:spPr bwMode="auto">
          <a:xfrm>
            <a:off x="6043613" y="1501775"/>
            <a:ext cx="12461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b="1">
                <a:solidFill>
                  <a:srgbClr val="000000"/>
                </a:solidFill>
                <a:latin typeface="Arial" panose="020B0604020202020204" pitchFamily="34" charset="0"/>
              </a:rPr>
              <a:t>Commentaires</a:t>
            </a:r>
            <a:endParaRPr lang="fr-FR" altLang="fr-FR"/>
          </a:p>
        </p:txBody>
      </p:sp>
      <p:sp>
        <p:nvSpPr>
          <p:cNvPr id="458760" name="Rectangle 8"/>
          <p:cNvSpPr>
            <a:spLocks noChangeArrowheads="1"/>
          </p:cNvSpPr>
          <p:nvPr/>
        </p:nvSpPr>
        <p:spPr bwMode="auto">
          <a:xfrm>
            <a:off x="439738" y="1830388"/>
            <a:ext cx="15446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iTraxx Main Europe</a:t>
            </a:r>
            <a:endParaRPr lang="fr-FR" altLang="fr-FR"/>
          </a:p>
        </p:txBody>
      </p:sp>
      <p:sp>
        <p:nvSpPr>
          <p:cNvPr id="458761" name="Rectangle 9"/>
          <p:cNvSpPr>
            <a:spLocks noChangeArrowheads="1"/>
          </p:cNvSpPr>
          <p:nvPr/>
        </p:nvSpPr>
        <p:spPr bwMode="auto">
          <a:xfrm>
            <a:off x="2292350" y="1830388"/>
            <a:ext cx="75565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125 CDS</a:t>
            </a:r>
            <a:endParaRPr lang="fr-FR" altLang="fr-FR"/>
          </a:p>
        </p:txBody>
      </p:sp>
      <p:sp>
        <p:nvSpPr>
          <p:cNvPr id="458762" name="Rectangle 10"/>
          <p:cNvSpPr>
            <a:spLocks noChangeArrowheads="1"/>
          </p:cNvSpPr>
          <p:nvPr/>
        </p:nvSpPr>
        <p:spPr bwMode="auto">
          <a:xfrm>
            <a:off x="3956050" y="1830388"/>
            <a:ext cx="18097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Investment grade Euro</a:t>
            </a:r>
            <a:endParaRPr lang="fr-FR" altLang="fr-FR"/>
          </a:p>
        </p:txBody>
      </p:sp>
      <p:sp>
        <p:nvSpPr>
          <p:cNvPr id="458763" name="Rectangle 11"/>
          <p:cNvSpPr>
            <a:spLocks noChangeArrowheads="1"/>
          </p:cNvSpPr>
          <p:nvPr/>
        </p:nvSpPr>
        <p:spPr bwMode="auto">
          <a:xfrm>
            <a:off x="6043613" y="1830388"/>
            <a:ext cx="25161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Predetermined sector allocation</a:t>
            </a:r>
            <a:endParaRPr lang="fr-FR" altLang="fr-FR"/>
          </a:p>
        </p:txBody>
      </p:sp>
      <p:sp>
        <p:nvSpPr>
          <p:cNvPr id="458764" name="Rectangle 12"/>
          <p:cNvSpPr>
            <a:spLocks noChangeArrowheads="1"/>
          </p:cNvSpPr>
          <p:nvPr/>
        </p:nvSpPr>
        <p:spPr bwMode="auto">
          <a:xfrm>
            <a:off x="439738" y="2274888"/>
            <a:ext cx="985837"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iTraxx HiVol</a:t>
            </a:r>
            <a:endParaRPr lang="fr-FR" altLang="fr-FR"/>
          </a:p>
        </p:txBody>
      </p:sp>
      <p:sp>
        <p:nvSpPr>
          <p:cNvPr id="458765" name="Rectangle 13"/>
          <p:cNvSpPr>
            <a:spLocks noChangeArrowheads="1"/>
          </p:cNvSpPr>
          <p:nvPr/>
        </p:nvSpPr>
        <p:spPr bwMode="auto">
          <a:xfrm>
            <a:off x="2292350" y="2274888"/>
            <a:ext cx="650875"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30 CDS</a:t>
            </a:r>
            <a:endParaRPr lang="fr-FR" altLang="fr-FR"/>
          </a:p>
        </p:txBody>
      </p:sp>
      <p:sp>
        <p:nvSpPr>
          <p:cNvPr id="458766" name="Rectangle 14"/>
          <p:cNvSpPr>
            <a:spLocks noChangeArrowheads="1"/>
          </p:cNvSpPr>
          <p:nvPr/>
        </p:nvSpPr>
        <p:spPr bwMode="auto">
          <a:xfrm>
            <a:off x="439738" y="2749550"/>
            <a:ext cx="1098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iTraxx X-Over</a:t>
            </a:r>
            <a:endParaRPr lang="fr-FR" altLang="fr-FR"/>
          </a:p>
        </p:txBody>
      </p:sp>
      <p:sp>
        <p:nvSpPr>
          <p:cNvPr id="458767" name="Rectangle 15"/>
          <p:cNvSpPr>
            <a:spLocks noChangeArrowheads="1"/>
          </p:cNvSpPr>
          <p:nvPr/>
        </p:nvSpPr>
        <p:spPr bwMode="auto">
          <a:xfrm>
            <a:off x="2292350" y="2749550"/>
            <a:ext cx="65087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50 CDS</a:t>
            </a:r>
            <a:endParaRPr lang="fr-FR" altLang="fr-FR"/>
          </a:p>
        </p:txBody>
      </p:sp>
      <p:sp>
        <p:nvSpPr>
          <p:cNvPr id="458768" name="Rectangle 16"/>
          <p:cNvSpPr>
            <a:spLocks noChangeArrowheads="1"/>
          </p:cNvSpPr>
          <p:nvPr/>
        </p:nvSpPr>
        <p:spPr bwMode="auto">
          <a:xfrm>
            <a:off x="3956050" y="2749550"/>
            <a:ext cx="12827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High Yield Euro</a:t>
            </a:r>
            <a:endParaRPr lang="fr-FR" altLang="fr-FR"/>
          </a:p>
        </p:txBody>
      </p:sp>
      <p:sp>
        <p:nvSpPr>
          <p:cNvPr id="458769" name="Rectangle 17"/>
          <p:cNvSpPr>
            <a:spLocks noChangeArrowheads="1"/>
          </p:cNvSpPr>
          <p:nvPr/>
        </p:nvSpPr>
        <p:spPr bwMode="auto">
          <a:xfrm>
            <a:off x="439738" y="3186113"/>
            <a:ext cx="642937"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CDX IG</a:t>
            </a:r>
            <a:endParaRPr lang="fr-FR" altLang="fr-FR"/>
          </a:p>
        </p:txBody>
      </p:sp>
      <p:sp>
        <p:nvSpPr>
          <p:cNvPr id="458770" name="Rectangle 18"/>
          <p:cNvSpPr>
            <a:spLocks noChangeArrowheads="1"/>
          </p:cNvSpPr>
          <p:nvPr/>
        </p:nvSpPr>
        <p:spPr bwMode="auto">
          <a:xfrm>
            <a:off x="2292350" y="3186113"/>
            <a:ext cx="75565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125 CDS</a:t>
            </a:r>
            <a:endParaRPr lang="fr-FR" altLang="fr-FR"/>
          </a:p>
        </p:txBody>
      </p:sp>
      <p:sp>
        <p:nvSpPr>
          <p:cNvPr id="458771" name="Rectangle 19"/>
          <p:cNvSpPr>
            <a:spLocks noChangeArrowheads="1"/>
          </p:cNvSpPr>
          <p:nvPr/>
        </p:nvSpPr>
        <p:spPr bwMode="auto">
          <a:xfrm>
            <a:off x="3956050" y="3186113"/>
            <a:ext cx="16811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Investment grade US</a:t>
            </a:r>
            <a:endParaRPr lang="fr-FR" altLang="fr-FR"/>
          </a:p>
        </p:txBody>
      </p:sp>
      <p:sp>
        <p:nvSpPr>
          <p:cNvPr id="458772" name="Rectangle 20"/>
          <p:cNvSpPr>
            <a:spLocks noChangeArrowheads="1"/>
          </p:cNvSpPr>
          <p:nvPr/>
        </p:nvSpPr>
        <p:spPr bwMode="auto">
          <a:xfrm>
            <a:off x="439738" y="3598863"/>
            <a:ext cx="7239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CDX EM</a:t>
            </a:r>
            <a:endParaRPr lang="fr-FR" altLang="fr-FR"/>
          </a:p>
        </p:txBody>
      </p:sp>
      <p:sp>
        <p:nvSpPr>
          <p:cNvPr id="458773" name="Rectangle 21"/>
          <p:cNvSpPr>
            <a:spLocks noChangeArrowheads="1"/>
          </p:cNvSpPr>
          <p:nvPr/>
        </p:nvSpPr>
        <p:spPr bwMode="auto">
          <a:xfrm>
            <a:off x="2292350" y="3598863"/>
            <a:ext cx="650875"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14 CDS</a:t>
            </a:r>
            <a:endParaRPr lang="fr-FR" altLang="fr-FR"/>
          </a:p>
        </p:txBody>
      </p:sp>
      <p:sp>
        <p:nvSpPr>
          <p:cNvPr id="458774" name="Rectangle 22"/>
          <p:cNvSpPr>
            <a:spLocks noChangeArrowheads="1"/>
          </p:cNvSpPr>
          <p:nvPr/>
        </p:nvSpPr>
        <p:spPr bwMode="auto">
          <a:xfrm>
            <a:off x="3956050" y="3598863"/>
            <a:ext cx="14525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Emerging markets</a:t>
            </a:r>
            <a:endParaRPr lang="fr-FR" altLang="fr-FR"/>
          </a:p>
        </p:txBody>
      </p:sp>
      <p:sp>
        <p:nvSpPr>
          <p:cNvPr id="458775" name="Rectangle 23"/>
          <p:cNvSpPr>
            <a:spLocks noChangeArrowheads="1"/>
          </p:cNvSpPr>
          <p:nvPr/>
        </p:nvSpPr>
        <p:spPr bwMode="auto">
          <a:xfrm>
            <a:off x="3956050" y="2151063"/>
            <a:ext cx="3573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400">
                <a:solidFill>
                  <a:srgbClr val="000000"/>
                </a:solidFill>
                <a:latin typeface="Arial" panose="020B0604020202020204" pitchFamily="34" charset="0"/>
              </a:rPr>
              <a:t>20 non financial CDS with the highest spread</a:t>
            </a:r>
            <a:endParaRPr lang="fr-FR" altLang="fr-FR"/>
          </a:p>
        </p:txBody>
      </p:sp>
      <p:sp>
        <p:nvSpPr>
          <p:cNvPr id="458776" name="Line 24"/>
          <p:cNvSpPr>
            <a:spLocks noChangeShapeType="1"/>
          </p:cNvSpPr>
          <p:nvPr/>
        </p:nvSpPr>
        <p:spPr bwMode="auto">
          <a:xfrm>
            <a:off x="5999163" y="1501775"/>
            <a:ext cx="1587" cy="6381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8777" name="Rectangle 25"/>
          <p:cNvSpPr>
            <a:spLocks noChangeArrowheads="1"/>
          </p:cNvSpPr>
          <p:nvPr/>
        </p:nvSpPr>
        <p:spPr bwMode="auto">
          <a:xfrm>
            <a:off x="5999163" y="1501775"/>
            <a:ext cx="19050" cy="638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8778" name="Line 26"/>
          <p:cNvSpPr>
            <a:spLocks noChangeShapeType="1"/>
          </p:cNvSpPr>
          <p:nvPr/>
        </p:nvSpPr>
        <p:spPr bwMode="auto">
          <a:xfrm>
            <a:off x="395288" y="1484313"/>
            <a:ext cx="1587" cy="24320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8779" name="Rectangle 27"/>
          <p:cNvSpPr>
            <a:spLocks noChangeArrowheads="1"/>
          </p:cNvSpPr>
          <p:nvPr/>
        </p:nvSpPr>
        <p:spPr bwMode="auto">
          <a:xfrm>
            <a:off x="395288" y="1484313"/>
            <a:ext cx="17462" cy="2432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8780" name="Line 28"/>
          <p:cNvSpPr>
            <a:spLocks noChangeShapeType="1"/>
          </p:cNvSpPr>
          <p:nvPr/>
        </p:nvSpPr>
        <p:spPr bwMode="auto">
          <a:xfrm>
            <a:off x="2247900" y="1501775"/>
            <a:ext cx="1588" cy="2414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8781" name="Rectangle 29"/>
          <p:cNvSpPr>
            <a:spLocks noChangeArrowheads="1"/>
          </p:cNvSpPr>
          <p:nvPr/>
        </p:nvSpPr>
        <p:spPr bwMode="auto">
          <a:xfrm>
            <a:off x="2247900" y="1501775"/>
            <a:ext cx="19050" cy="2414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8782" name="Line 30"/>
          <p:cNvSpPr>
            <a:spLocks noChangeShapeType="1"/>
          </p:cNvSpPr>
          <p:nvPr/>
        </p:nvSpPr>
        <p:spPr bwMode="auto">
          <a:xfrm>
            <a:off x="3911600" y="1501775"/>
            <a:ext cx="1588" cy="2414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8783" name="Rectangle 31"/>
          <p:cNvSpPr>
            <a:spLocks noChangeArrowheads="1"/>
          </p:cNvSpPr>
          <p:nvPr/>
        </p:nvSpPr>
        <p:spPr bwMode="auto">
          <a:xfrm>
            <a:off x="3911600" y="1501775"/>
            <a:ext cx="19050" cy="2414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8784" name="Line 32"/>
          <p:cNvSpPr>
            <a:spLocks noChangeShapeType="1"/>
          </p:cNvSpPr>
          <p:nvPr/>
        </p:nvSpPr>
        <p:spPr bwMode="auto">
          <a:xfrm>
            <a:off x="5999163" y="2614613"/>
            <a:ext cx="1587" cy="130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8785" name="Rectangle 33"/>
          <p:cNvSpPr>
            <a:spLocks noChangeArrowheads="1"/>
          </p:cNvSpPr>
          <p:nvPr/>
        </p:nvSpPr>
        <p:spPr bwMode="auto">
          <a:xfrm>
            <a:off x="5999163" y="2614613"/>
            <a:ext cx="19050" cy="130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8786" name="Line 34"/>
          <p:cNvSpPr>
            <a:spLocks noChangeShapeType="1"/>
          </p:cNvSpPr>
          <p:nvPr/>
        </p:nvSpPr>
        <p:spPr bwMode="auto">
          <a:xfrm>
            <a:off x="8509000" y="1501775"/>
            <a:ext cx="1588" cy="2414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8787" name="Rectangle 35"/>
          <p:cNvSpPr>
            <a:spLocks noChangeArrowheads="1"/>
          </p:cNvSpPr>
          <p:nvPr/>
        </p:nvSpPr>
        <p:spPr bwMode="auto">
          <a:xfrm>
            <a:off x="8509000" y="1501775"/>
            <a:ext cx="19050" cy="2414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8788" name="Line 36"/>
          <p:cNvSpPr>
            <a:spLocks noChangeShapeType="1"/>
          </p:cNvSpPr>
          <p:nvPr/>
        </p:nvSpPr>
        <p:spPr bwMode="auto">
          <a:xfrm>
            <a:off x="412750" y="1484313"/>
            <a:ext cx="81153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8789" name="Rectangle 37"/>
          <p:cNvSpPr>
            <a:spLocks noChangeArrowheads="1"/>
          </p:cNvSpPr>
          <p:nvPr/>
        </p:nvSpPr>
        <p:spPr bwMode="auto">
          <a:xfrm>
            <a:off x="412750" y="1484313"/>
            <a:ext cx="8115300"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8790" name="Line 38"/>
          <p:cNvSpPr>
            <a:spLocks noChangeShapeType="1"/>
          </p:cNvSpPr>
          <p:nvPr/>
        </p:nvSpPr>
        <p:spPr bwMode="auto">
          <a:xfrm>
            <a:off x="412750" y="1717675"/>
            <a:ext cx="81153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8791" name="Rectangle 39"/>
          <p:cNvSpPr>
            <a:spLocks noChangeArrowheads="1"/>
          </p:cNvSpPr>
          <p:nvPr/>
        </p:nvSpPr>
        <p:spPr bwMode="auto">
          <a:xfrm>
            <a:off x="412750" y="1717675"/>
            <a:ext cx="8115300" cy="17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458792" name="Line 40"/>
          <p:cNvSpPr>
            <a:spLocks noChangeShapeType="1"/>
          </p:cNvSpPr>
          <p:nvPr/>
        </p:nvSpPr>
        <p:spPr bwMode="auto">
          <a:xfrm>
            <a:off x="412750" y="3897313"/>
            <a:ext cx="81153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458793" name="Rectangle 41"/>
          <p:cNvSpPr>
            <a:spLocks noChangeArrowheads="1"/>
          </p:cNvSpPr>
          <p:nvPr/>
        </p:nvSpPr>
        <p:spPr bwMode="auto">
          <a:xfrm>
            <a:off x="412750" y="3897313"/>
            <a:ext cx="8115300"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Text Box 2"/>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4000"/>
              <a:t> </a:t>
            </a:r>
            <a:r>
              <a:rPr lang="fr-FR" altLang="fr-FR" sz="3200"/>
              <a:t>8.4 Spread risk measures </a:t>
            </a:r>
          </a:p>
        </p:txBody>
      </p:sp>
      <p:sp>
        <p:nvSpPr>
          <p:cNvPr id="460803" name="Rectangle 3"/>
          <p:cNvSpPr>
            <a:spLocks noChangeArrowheads="1"/>
          </p:cNvSpPr>
          <p:nvPr/>
        </p:nvSpPr>
        <p:spPr bwMode="auto">
          <a:xfrm>
            <a:off x="152400" y="1916113"/>
            <a:ext cx="8991600" cy="2305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Spread duration</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Duration Times Spread</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3"/>
          <p:cNvSpPr>
            <a:spLocks noChangeArrowheads="1"/>
          </p:cNvSpPr>
          <p:nvPr/>
        </p:nvSpPr>
        <p:spPr bwMode="auto">
          <a:xfrm>
            <a:off x="152400" y="1916113"/>
            <a:ext cx="8991600" cy="2305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Usually measured with respect to changes in Z-spread</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For a plain-vanilla bond, spread duration corresponds to Modified Duration</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2 components for a corporate bond return :</a:t>
            </a:r>
          </a:p>
          <a:p>
            <a:pPr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Changes in interest rates : –Mod D * </a:t>
            </a:r>
            <a:r>
              <a:rPr lang="el-GR" altLang="fr-FR" sz="1800">
                <a:cs typeface="Times New Roman" panose="02020603050405020304" pitchFamily="18" charset="0"/>
              </a:rPr>
              <a:t>Δ</a:t>
            </a:r>
            <a:r>
              <a:rPr lang="fr-FR" altLang="fr-FR" sz="1800">
                <a:cs typeface="Times New Roman" panose="02020603050405020304" pitchFamily="18" charset="0"/>
              </a:rPr>
              <a:t>r</a:t>
            </a:r>
          </a:p>
          <a:p>
            <a:pPr lvl="2" eaLnBrk="1" hangingPunct="1">
              <a:lnSpc>
                <a:spcPct val="85000"/>
              </a:lnSpc>
              <a:spcBef>
                <a:spcPct val="20000"/>
              </a:spcBef>
              <a:buClr>
                <a:srgbClr val="FF1300"/>
              </a:buClr>
              <a:buSzPct val="50000"/>
              <a:buFont typeface="Marlett" pitchFamily="2" charset="2"/>
              <a:buChar char="g"/>
            </a:pPr>
            <a:endParaRPr lang="fr-FR" altLang="fr-FR" sz="1800">
              <a:cs typeface="Times New Roman" panose="02020603050405020304" pitchFamily="18" charset="0"/>
            </a:endParaRPr>
          </a:p>
          <a:p>
            <a:pPr lvl="2" eaLnBrk="1" hangingPunct="1">
              <a:lnSpc>
                <a:spcPct val="85000"/>
              </a:lnSpc>
              <a:spcBef>
                <a:spcPct val="20000"/>
              </a:spcBef>
              <a:buClr>
                <a:srgbClr val="FF1300"/>
              </a:buClr>
              <a:buSzPct val="50000"/>
              <a:buFont typeface="Marlett" pitchFamily="2" charset="2"/>
              <a:buChar char="g"/>
            </a:pPr>
            <a:r>
              <a:rPr lang="fr-FR" altLang="fr-FR" sz="1800">
                <a:cs typeface="Times New Roman" panose="02020603050405020304" pitchFamily="18" charset="0"/>
              </a:rPr>
              <a:t>Changes in spread : – Spread Duration*</a:t>
            </a:r>
            <a:r>
              <a:rPr lang="el-GR" altLang="fr-FR" sz="1800">
                <a:cs typeface="Times New Roman" panose="02020603050405020304" pitchFamily="18" charset="0"/>
              </a:rPr>
              <a:t>Δ</a:t>
            </a:r>
            <a:r>
              <a:rPr lang="fr-FR" altLang="fr-FR" sz="1800">
                <a:cs typeface="Times New Roman" panose="02020603050405020304" pitchFamily="18" charset="0"/>
              </a:rPr>
              <a:t>s</a:t>
            </a:r>
          </a:p>
          <a:p>
            <a:pPr lvl="2" eaLnBrk="1" hangingPunct="1">
              <a:lnSpc>
                <a:spcPct val="85000"/>
              </a:lnSpc>
              <a:spcBef>
                <a:spcPct val="20000"/>
              </a:spcBef>
              <a:buClr>
                <a:srgbClr val="FF1300"/>
              </a:buClr>
              <a:buSzPct val="50000"/>
              <a:buFont typeface="Marlett" pitchFamily="2" charset="2"/>
              <a:buChar char="g"/>
            </a:pPr>
            <a:endParaRPr lang="el-G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462851" name="Text Box 4"/>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4000"/>
              <a:t> </a:t>
            </a:r>
            <a:r>
              <a:rPr lang="fr-FR" altLang="fr-FR" sz="3200"/>
              <a:t>8.4 Spread duration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Text Box 2"/>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8.4 Duration Times Spread (DTS)</a:t>
            </a:r>
            <a:r>
              <a:rPr lang="fr-FR" altLang="fr-FR" sz="4000"/>
              <a:t> </a:t>
            </a:r>
          </a:p>
        </p:txBody>
      </p:sp>
      <p:sp>
        <p:nvSpPr>
          <p:cNvPr id="464899" name="Rectangle 3"/>
          <p:cNvSpPr>
            <a:spLocks noChangeArrowheads="1"/>
          </p:cNvSpPr>
          <p:nvPr/>
        </p:nvSpPr>
        <p:spPr bwMode="auto">
          <a:xfrm>
            <a:off x="152400" y="1295400"/>
            <a:ext cx="8991600" cy="2305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A new measure of spread exposure in credit portfolios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Volatility of the spread component : Spread Duration * </a:t>
            </a:r>
            <a:r>
              <a:rPr lang="el-GR" altLang="fr-FR" sz="1800">
                <a:cs typeface="Times New Roman" panose="02020603050405020304" pitchFamily="18" charset="0"/>
              </a:rPr>
              <a:t>σ</a:t>
            </a:r>
            <a:r>
              <a:rPr lang="fr-FR" altLang="fr-FR" sz="1800">
                <a:cs typeface="Times New Roman" panose="02020603050405020304" pitchFamily="18" charset="0"/>
              </a:rPr>
              <a:t> </a:t>
            </a:r>
            <a:r>
              <a:rPr lang="fr-FR" altLang="fr-FR" sz="1800"/>
              <a:t>(</a:t>
            </a:r>
            <a:r>
              <a:rPr lang="el-GR" altLang="fr-FR" sz="1800">
                <a:cs typeface="Times New Roman" panose="02020603050405020304" pitchFamily="18" charset="0"/>
              </a:rPr>
              <a:t>Δ</a:t>
            </a:r>
            <a:r>
              <a:rPr lang="fr-FR" altLang="fr-FR" sz="1800">
                <a:cs typeface="Times New Roman" panose="02020603050405020304" pitchFamily="18" charset="0"/>
              </a:rPr>
              <a:t>s)</a:t>
            </a: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usual approach to forecast credit volatility is to use the historical volatility of changes in spreads. However, spread volatility is not stable.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a:cs typeface="Times New Roman" panose="02020603050405020304" pitchFamily="18" charset="0"/>
            </a:endParaRPr>
          </a:p>
          <a:p>
            <a:pPr lvl="2" eaLnBrk="1" hangingPunct="1">
              <a:lnSpc>
                <a:spcPct val="85000"/>
              </a:lnSpc>
              <a:spcBef>
                <a:spcPct val="20000"/>
              </a:spcBef>
              <a:buClr>
                <a:srgbClr val="FF1300"/>
              </a:buClr>
              <a:buSzPct val="50000"/>
              <a:buFont typeface="Marlett" pitchFamily="2" charset="2"/>
              <a:buChar char="g"/>
            </a:pPr>
            <a:endParaRPr lang="el-G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ext Box 2"/>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8.4 Duration Times Spread (DTS)</a:t>
            </a:r>
            <a:r>
              <a:rPr lang="fr-FR" altLang="fr-FR" sz="4000"/>
              <a:t> </a:t>
            </a:r>
          </a:p>
        </p:txBody>
      </p:sp>
      <p:sp>
        <p:nvSpPr>
          <p:cNvPr id="466947" name="Rectangle 3"/>
          <p:cNvSpPr>
            <a:spLocks noChangeArrowheads="1"/>
          </p:cNvSpPr>
          <p:nvPr/>
        </p:nvSpPr>
        <p:spPr bwMode="auto">
          <a:xfrm>
            <a:off x="152400" y="1295400"/>
            <a:ext cx="8991600" cy="2305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DTS definition </a:t>
            </a:r>
          </a:p>
          <a:p>
            <a:pPr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Spread Duration * </a:t>
            </a:r>
            <a:r>
              <a:rPr lang="el-GR" altLang="fr-FR" sz="1800">
                <a:cs typeface="Times New Roman" panose="02020603050405020304" pitchFamily="18" charset="0"/>
              </a:rPr>
              <a:t>Δ</a:t>
            </a:r>
            <a:r>
              <a:rPr lang="fr-FR" altLang="fr-FR" sz="1800">
                <a:cs typeface="Times New Roman" panose="02020603050405020304" pitchFamily="18" charset="0"/>
              </a:rPr>
              <a:t>s = Spread Duration *s * (</a:t>
            </a:r>
            <a:r>
              <a:rPr lang="el-GR" altLang="fr-FR" sz="1800">
                <a:cs typeface="Times New Roman" panose="02020603050405020304" pitchFamily="18" charset="0"/>
              </a:rPr>
              <a:t>Δ</a:t>
            </a:r>
            <a:r>
              <a:rPr lang="fr-FR" altLang="fr-FR" sz="1800">
                <a:cs typeface="Times New Roman" panose="02020603050405020304" pitchFamily="18" charset="0"/>
              </a:rPr>
              <a:t>s/s)</a:t>
            </a:r>
          </a:p>
          <a:p>
            <a:pPr lvl="2" eaLnBrk="1" hangingPunct="1">
              <a:lnSpc>
                <a:spcPct val="85000"/>
              </a:lnSpc>
              <a:spcBef>
                <a:spcPct val="20000"/>
              </a:spcBef>
              <a:buClr>
                <a:srgbClr val="FF1300"/>
              </a:buClr>
              <a:buSzPct val="50000"/>
              <a:buFont typeface="Marlett" pitchFamily="2" charset="2"/>
              <a:buChar char="g"/>
            </a:pPr>
            <a:endParaRPr lang="fr-FR" altLang="fr-FR" sz="1800">
              <a:cs typeface="Times New Roman" panose="02020603050405020304" pitchFamily="18" charset="0"/>
            </a:endParaRPr>
          </a:p>
          <a:p>
            <a:pPr lvl="2" eaLnBrk="1" hangingPunct="1">
              <a:lnSpc>
                <a:spcPct val="85000"/>
              </a:lnSpc>
              <a:spcBef>
                <a:spcPct val="20000"/>
              </a:spcBef>
              <a:buClr>
                <a:srgbClr val="FF1300"/>
              </a:buClr>
              <a:buSzPct val="50000"/>
              <a:buFont typeface="Marlett" pitchFamily="2" charset="2"/>
              <a:buChar char="g"/>
            </a:pPr>
            <a:r>
              <a:rPr lang="fr-FR" altLang="fr-FR" sz="1800">
                <a:cs typeface="Times New Roman" panose="02020603050405020304" pitchFamily="18" charset="0"/>
              </a:rPr>
              <a:t>DTS = Spread Duration *s </a:t>
            </a:r>
          </a:p>
          <a:p>
            <a:pPr lvl="2" eaLnBrk="1" hangingPunct="1">
              <a:lnSpc>
                <a:spcPct val="85000"/>
              </a:lnSpc>
              <a:spcBef>
                <a:spcPct val="20000"/>
              </a:spcBef>
              <a:buClr>
                <a:srgbClr val="FF1300"/>
              </a:buClr>
              <a:buSzPct val="50000"/>
              <a:buFont typeface="Marlett" pitchFamily="2" charset="2"/>
              <a:buChar char="g"/>
            </a:pPr>
            <a:endParaRPr lang="fr-FR" altLang="fr-FR" sz="1800">
              <a:cs typeface="Times New Roman" panose="02020603050405020304" pitchFamily="18" charset="0"/>
            </a:endParaRPr>
          </a:p>
          <a:p>
            <a:pPr lvl="2" eaLnBrk="1" hangingPunct="1">
              <a:lnSpc>
                <a:spcPct val="85000"/>
              </a:lnSpc>
              <a:spcBef>
                <a:spcPct val="20000"/>
              </a:spcBef>
              <a:buClr>
                <a:srgbClr val="FF1300"/>
              </a:buClr>
              <a:buSzPct val="50000"/>
              <a:buFont typeface="Marlett" pitchFamily="2" charset="2"/>
              <a:buChar char="g"/>
            </a:pPr>
            <a:r>
              <a:rPr lang="fr-FR" altLang="fr-FR" sz="1800">
                <a:cs typeface="Times New Roman" panose="02020603050405020304" pitchFamily="18" charset="0"/>
              </a:rPr>
              <a:t>Credit volatility = DTS * </a:t>
            </a:r>
            <a:r>
              <a:rPr lang="el-GR" altLang="fr-FR" sz="1800">
                <a:cs typeface="Times New Roman" panose="02020603050405020304" pitchFamily="18" charset="0"/>
              </a:rPr>
              <a:t>σ</a:t>
            </a:r>
            <a:r>
              <a:rPr lang="fr-FR" altLang="fr-FR" sz="1800">
                <a:cs typeface="Times New Roman" panose="02020603050405020304" pitchFamily="18" charset="0"/>
              </a:rPr>
              <a:t> </a:t>
            </a:r>
            <a:r>
              <a:rPr lang="fr-FR" altLang="fr-FR" sz="1800"/>
              <a:t>(</a:t>
            </a:r>
            <a:r>
              <a:rPr lang="el-GR" altLang="fr-FR" sz="1800">
                <a:cs typeface="Times New Roman" panose="02020603050405020304" pitchFamily="18" charset="0"/>
              </a:rPr>
              <a:t>Δ</a:t>
            </a:r>
            <a:r>
              <a:rPr lang="fr-FR" altLang="fr-FR" sz="1800">
                <a:cs typeface="Times New Roman" panose="02020603050405020304" pitchFamily="18" charset="0"/>
              </a:rPr>
              <a:t>s/s)</a:t>
            </a:r>
            <a:endParaRPr lang="fr-FR" altLang="fr-FR" sz="14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volatility of relative changes in spreads is much more stable as the volatility of spread changes is linearly proportional to spread level</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a:cs typeface="Times New Roman" panose="02020603050405020304" pitchFamily="18" charset="0"/>
            </a:endParaRPr>
          </a:p>
          <a:p>
            <a:pPr lvl="2" eaLnBrk="1" hangingPunct="1">
              <a:lnSpc>
                <a:spcPct val="85000"/>
              </a:lnSpc>
              <a:spcBef>
                <a:spcPct val="20000"/>
              </a:spcBef>
              <a:buClr>
                <a:srgbClr val="FF1300"/>
              </a:buClr>
              <a:buSzPct val="50000"/>
              <a:buFont typeface="Marlett" pitchFamily="2" charset="2"/>
              <a:buChar char="g"/>
            </a:pPr>
            <a:endParaRPr lang="el-G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8.4 Duration Times Spread (DTS)</a:t>
            </a:r>
          </a:p>
        </p:txBody>
      </p:sp>
      <p:pic>
        <p:nvPicPr>
          <p:cNvPr id="468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001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ext Box 2"/>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8.4 Duration Times Spread (DTS)</a:t>
            </a:r>
            <a:r>
              <a:rPr lang="fr-FR" altLang="fr-FR" sz="4000"/>
              <a:t> </a:t>
            </a:r>
          </a:p>
        </p:txBody>
      </p:sp>
      <p:pic>
        <p:nvPicPr>
          <p:cNvPr id="471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28800"/>
            <a:ext cx="7467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bwMode="auto">
          <a:xfrm>
            <a:off x="539750" y="476250"/>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8.5 Valuation of corporate bonds</a:t>
            </a:r>
            <a:r>
              <a:rPr lang="fr-FR" altLang="fr-FR">
                <a:solidFill>
                  <a:schemeClr val="tx1"/>
                </a:solidFill>
                <a:latin typeface="Gill Sans MT" pitchFamily="34" charset="0"/>
              </a:rPr>
              <a:t> </a:t>
            </a:r>
          </a:p>
        </p:txBody>
      </p:sp>
      <p:sp>
        <p:nvSpPr>
          <p:cNvPr id="473091" name="Rectangle 3"/>
          <p:cNvSpPr>
            <a:spLocks noGrp="1" noChangeArrowheads="1"/>
          </p:cNvSpPr>
          <p:nvPr>
            <p:ph type="body" idx="1"/>
          </p:nvPr>
        </p:nvSpPr>
        <p:spPr bwMode="auto">
          <a:xfrm>
            <a:off x="762000" y="1219200"/>
            <a:ext cx="77724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endParaRPr lang="fr-FR" altLang="fr-FR">
              <a:latin typeface="Gill Sans MT" pitchFamily="34" charset="0"/>
            </a:endParaRPr>
          </a:p>
          <a:p>
            <a:pPr eaLnBrk="1" hangingPunct="1">
              <a:buClr>
                <a:srgbClr val="FA7500"/>
              </a:buClr>
              <a:buSzPct val="50000"/>
              <a:buFont typeface="Marlett" pitchFamily="2" charset="2"/>
              <a:buChar char="g"/>
            </a:pPr>
            <a:r>
              <a:rPr lang="fr-FR" altLang="fr-FR" sz="2000"/>
              <a:t>Traditional approach based on financial analysis :</a:t>
            </a:r>
          </a:p>
          <a:p>
            <a:pPr eaLnBrk="1" hangingPunct="1">
              <a:buClr>
                <a:srgbClr val="FA7500"/>
              </a:buClr>
              <a:buSzPct val="50000"/>
              <a:buFont typeface="Marlett" pitchFamily="2" charset="2"/>
              <a:buChar char="g"/>
            </a:pPr>
            <a:endParaRPr lang="fr-FR" altLang="fr-FR" sz="2000"/>
          </a:p>
          <a:p>
            <a:pPr lvl="1" eaLnBrk="1" hangingPunct="1">
              <a:lnSpc>
                <a:spcPct val="110000"/>
              </a:lnSpc>
              <a:buClr>
                <a:srgbClr val="FA7500"/>
              </a:buClr>
              <a:buSzPct val="50000"/>
              <a:buFont typeface="Marlett" pitchFamily="2" charset="2"/>
              <a:buChar char="g"/>
            </a:pPr>
            <a:r>
              <a:rPr lang="fr-FR" altLang="fr-FR" sz="2000"/>
              <a:t>Analysis of balance sheet and income statements  </a:t>
            </a:r>
          </a:p>
          <a:p>
            <a:pPr lvl="1" eaLnBrk="1" hangingPunct="1">
              <a:lnSpc>
                <a:spcPct val="110000"/>
              </a:lnSpc>
              <a:buClr>
                <a:srgbClr val="FA7500"/>
              </a:buClr>
              <a:buSzPct val="50000"/>
              <a:buFont typeface="Marlett" pitchFamily="2" charset="2"/>
              <a:buChar char="g"/>
            </a:pPr>
            <a:r>
              <a:rPr lang="fr-FR" altLang="fr-FR" sz="2000"/>
              <a:t> Calculation of ratios </a:t>
            </a:r>
          </a:p>
          <a:p>
            <a:pPr lvl="1" eaLnBrk="1" hangingPunct="1">
              <a:buClr>
                <a:srgbClr val="FA7500"/>
              </a:buClr>
              <a:buSzPct val="50000"/>
              <a:buFont typeface="Marlett" pitchFamily="2" charset="2"/>
              <a:buChar char="g"/>
            </a:pPr>
            <a:endParaRPr lang="fr-FR" altLang="fr-FR" sz="2000"/>
          </a:p>
          <a:p>
            <a:pPr lvl="1" eaLnBrk="1" hangingPunct="1">
              <a:buClr>
                <a:srgbClr val="FA7500"/>
              </a:buClr>
              <a:buSzPct val="50000"/>
              <a:buFont typeface="Marlett" pitchFamily="2" charset="2"/>
              <a:buChar char="g"/>
            </a:pPr>
            <a:endParaRPr lang="fr-FR" altLang="fr-FR" sz="2000"/>
          </a:p>
          <a:p>
            <a:pPr lvl="1" eaLnBrk="1" hangingPunct="1">
              <a:buClr>
                <a:srgbClr val="FA7500"/>
              </a:buClr>
              <a:buSzPct val="50000"/>
              <a:buFont typeface="Marlett" pitchFamily="2" charset="2"/>
              <a:buChar char="g"/>
            </a:pPr>
            <a:endParaRPr lang="fr-FR" altLang="fr-FR" sz="2000"/>
          </a:p>
          <a:p>
            <a:pPr eaLnBrk="1" hangingPunct="1">
              <a:buClr>
                <a:srgbClr val="FA7500"/>
              </a:buClr>
              <a:buSzPct val="50000"/>
              <a:buFont typeface="Marlett" pitchFamily="2" charset="2"/>
              <a:buChar char="g"/>
            </a:pPr>
            <a:r>
              <a:rPr lang="fr-FR" altLang="fr-FR" sz="2000"/>
              <a:t>Quantitative analysis</a:t>
            </a:r>
          </a:p>
          <a:p>
            <a:pPr eaLnBrk="1" hangingPunct="1">
              <a:buClr>
                <a:srgbClr val="FA7500"/>
              </a:buClr>
              <a:buSzPct val="50000"/>
              <a:buFont typeface="Marlett" pitchFamily="2" charset="2"/>
              <a:buChar char="g"/>
            </a:pPr>
            <a:endParaRPr lang="fr-FR" altLang="fr-FR" sz="2000"/>
          </a:p>
          <a:p>
            <a:pPr eaLnBrk="1" hangingPunct="1">
              <a:buFontTx/>
              <a:buNone/>
            </a:pPr>
            <a:endParaRPr lang="fr-FR" altLang="fr-FR" sz="2000" b="1"/>
          </a:p>
          <a:p>
            <a:pPr eaLnBrk="1" hangingPunct="1"/>
            <a:endParaRPr lang="fr-FR" altLang="fr-F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050"/>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1.4 Types of indexation</a:t>
            </a:r>
          </a:p>
        </p:txBody>
      </p:sp>
      <p:sp>
        <p:nvSpPr>
          <p:cNvPr id="125955" name="Rectangle 2051"/>
          <p:cNvSpPr>
            <a:spLocks noChangeArrowheads="1"/>
          </p:cNvSpPr>
          <p:nvPr/>
        </p:nvSpPr>
        <p:spPr bwMode="auto">
          <a:xfrm>
            <a:off x="152400" y="1993900"/>
            <a:ext cx="8742363" cy="3306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Coupon formula :</a:t>
            </a:r>
          </a:p>
          <a:p>
            <a:pPr eaLnBrk="1" hangingPunct="1">
              <a:lnSpc>
                <a:spcPct val="85000"/>
              </a:lnSpc>
              <a:spcBef>
                <a:spcPct val="20000"/>
              </a:spcBef>
              <a:buClr>
                <a:srgbClr val="FF1300"/>
              </a:buClr>
              <a:buSzPct val="50000"/>
              <a:buFont typeface="Marlett" pitchFamily="2" charset="2"/>
              <a:buNone/>
            </a:pPr>
            <a:r>
              <a:rPr lang="fr-FR" altLang="fr-FR" sz="1800"/>
              <a:t>C(t) = </a:t>
            </a:r>
            <a:r>
              <a:rPr lang="el-GR" altLang="fr-FR" sz="1800">
                <a:cs typeface="Times New Roman" panose="02020603050405020304" pitchFamily="18" charset="0"/>
              </a:rPr>
              <a:t>α</a:t>
            </a:r>
            <a:r>
              <a:rPr lang="fr-FR" altLang="fr-FR" sz="1800">
                <a:cs typeface="Times New Roman" panose="02020603050405020304" pitchFamily="18" charset="0"/>
              </a:rPr>
              <a:t> I(t-h) + </a:t>
            </a:r>
            <a:r>
              <a:rPr lang="el-GR" altLang="fr-FR" sz="1800">
                <a:cs typeface="Times New Roman" panose="02020603050405020304" pitchFamily="18" charset="0"/>
              </a:rPr>
              <a:t>β</a:t>
            </a:r>
            <a:endParaRPr lang="fr-F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endParaRPr lang="fr-F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r>
              <a:rPr lang="fr-FR" altLang="fr-FR" sz="1800">
                <a:cs typeface="Times New Roman" panose="02020603050405020304" pitchFamily="18" charset="0"/>
              </a:rPr>
              <a:t>with </a:t>
            </a:r>
            <a:r>
              <a:rPr lang="el-GR" altLang="fr-FR" sz="1800">
                <a:cs typeface="Times New Roman" panose="02020603050405020304" pitchFamily="18" charset="0"/>
              </a:rPr>
              <a:t>α</a:t>
            </a:r>
            <a:r>
              <a:rPr lang="fr-FR" altLang="fr-FR" sz="1800">
                <a:cs typeface="Times New Roman" panose="02020603050405020304" pitchFamily="18" charset="0"/>
              </a:rPr>
              <a:t> : multiplicative margin</a:t>
            </a:r>
          </a:p>
          <a:p>
            <a:pPr eaLnBrk="1" hangingPunct="1">
              <a:lnSpc>
                <a:spcPct val="85000"/>
              </a:lnSpc>
              <a:spcBef>
                <a:spcPct val="20000"/>
              </a:spcBef>
              <a:buClr>
                <a:srgbClr val="FF1300"/>
              </a:buClr>
              <a:buSzPct val="50000"/>
              <a:buFont typeface="Marlett" pitchFamily="2" charset="2"/>
              <a:buNone/>
            </a:pPr>
            <a:r>
              <a:rPr lang="el-GR" altLang="fr-FR" sz="1800">
                <a:cs typeface="Times New Roman" panose="02020603050405020304" pitchFamily="18" charset="0"/>
              </a:rPr>
              <a:t>β</a:t>
            </a:r>
            <a:r>
              <a:rPr lang="fr-FR" altLang="fr-FR" sz="1800"/>
              <a:t> : additive margin</a:t>
            </a:r>
          </a:p>
          <a:p>
            <a:pPr eaLnBrk="1" hangingPunct="1">
              <a:lnSpc>
                <a:spcPct val="85000"/>
              </a:lnSpc>
              <a:spcBef>
                <a:spcPct val="20000"/>
              </a:spcBef>
              <a:buClr>
                <a:srgbClr val="FF1300"/>
              </a:buClr>
              <a:buSzPct val="50000"/>
              <a:buFont typeface="Marlett" pitchFamily="2" charset="2"/>
              <a:buNone/>
            </a:pPr>
            <a:r>
              <a:rPr lang="fr-FR" altLang="fr-FR" sz="1800"/>
              <a:t>h : lag between rate observation date and payment date</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Example : </a:t>
            </a:r>
          </a:p>
          <a:p>
            <a:pPr eaLnBrk="1" hangingPunct="1">
              <a:lnSpc>
                <a:spcPct val="85000"/>
              </a:lnSpc>
              <a:spcBef>
                <a:spcPct val="20000"/>
              </a:spcBef>
              <a:buClr>
                <a:srgbClr val="FF1300"/>
              </a:buClr>
              <a:buSzPct val="50000"/>
              <a:buFont typeface="Marlett" pitchFamily="2" charset="2"/>
              <a:buNone/>
            </a:pPr>
            <a:r>
              <a:rPr lang="fr-FR" altLang="fr-FR" sz="1800"/>
              <a:t>C(t) = 3 mth Libor (t-3 mth) – 0.15%</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Tx/>
              <a:buChar char="o"/>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bwMode="auto">
          <a:xfrm>
            <a:off x="684213" y="476250"/>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a:solidFill>
                  <a:schemeClr val="tx1"/>
                </a:solidFill>
                <a:latin typeface="Gill Sans MT" pitchFamily="34" charset="0"/>
              </a:rPr>
              <a:t> </a:t>
            </a:r>
            <a:r>
              <a:rPr lang="fr-FR" altLang="fr-FR" sz="3200">
                <a:solidFill>
                  <a:schemeClr val="tx1"/>
                </a:solidFill>
              </a:rPr>
              <a:t>8.5 Quantitative analysis</a:t>
            </a:r>
            <a:r>
              <a:rPr lang="fr-FR" altLang="fr-FR">
                <a:solidFill>
                  <a:schemeClr val="tx1"/>
                </a:solidFill>
                <a:latin typeface="Gill Sans MT" pitchFamily="34" charset="0"/>
              </a:rPr>
              <a:t> </a:t>
            </a:r>
            <a:endParaRPr lang="fr-FR" altLang="fr-FR" sz="3200">
              <a:solidFill>
                <a:schemeClr val="tx1"/>
              </a:solidFill>
              <a:latin typeface="Gill Sans MT" pitchFamily="34" charset="0"/>
            </a:endParaRPr>
          </a:p>
        </p:txBody>
      </p:sp>
      <p:sp>
        <p:nvSpPr>
          <p:cNvPr id="475139" name="Rectangle 3"/>
          <p:cNvSpPr>
            <a:spLocks noGrp="1" noChangeArrowheads="1"/>
          </p:cNvSpPr>
          <p:nvPr>
            <p:ph type="body" idx="1"/>
          </p:nvPr>
        </p:nvSpPr>
        <p:spPr bwMode="auto">
          <a:xfrm>
            <a:off x="762000" y="1219200"/>
            <a:ext cx="8382000" cy="48006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lnSpc>
                <a:spcPct val="80000"/>
              </a:lnSpc>
            </a:pPr>
            <a:endParaRPr lang="fr-FR" altLang="fr-FR" sz="2800">
              <a:latin typeface="Gill Sans MT" pitchFamily="34" charset="0"/>
            </a:endParaRPr>
          </a:p>
          <a:p>
            <a:pPr eaLnBrk="1" hangingPunct="1">
              <a:lnSpc>
                <a:spcPct val="80000"/>
              </a:lnSpc>
              <a:buClr>
                <a:srgbClr val="FA7500"/>
              </a:buClr>
              <a:buSzPct val="50000"/>
              <a:buFont typeface="Marlett" pitchFamily="2" charset="2"/>
              <a:buChar char="g"/>
            </a:pPr>
            <a:r>
              <a:rPr lang="fr-FR" altLang="fr-FR" sz="2400"/>
              <a:t>Structural models :</a:t>
            </a:r>
          </a:p>
          <a:p>
            <a:pPr lvl="2" eaLnBrk="1" hangingPunct="1">
              <a:lnSpc>
                <a:spcPct val="80000"/>
              </a:lnSpc>
              <a:buClr>
                <a:srgbClr val="FA7500"/>
              </a:buClr>
              <a:buSzPct val="50000"/>
              <a:buFont typeface="Marlett" pitchFamily="2" charset="2"/>
              <a:buChar char="g"/>
            </a:pPr>
            <a:r>
              <a:rPr lang="fr-FR" altLang="fr-FR" sz="1800"/>
              <a:t> Default time is predictable. </a:t>
            </a:r>
          </a:p>
          <a:p>
            <a:pPr lvl="2" eaLnBrk="1" hangingPunct="1">
              <a:lnSpc>
                <a:spcPct val="80000"/>
              </a:lnSpc>
              <a:buClr>
                <a:srgbClr val="FA7500"/>
              </a:buClr>
              <a:buSzPct val="50000"/>
              <a:buFont typeface="Marlett" pitchFamily="2" charset="2"/>
              <a:buChar char="g"/>
            </a:pPr>
            <a:r>
              <a:rPr lang="fr-FR" altLang="fr-FR" sz="1800"/>
              <a:t>A corporate bond is regarded as a contingent contract written on the firm value</a:t>
            </a:r>
          </a:p>
          <a:p>
            <a:pPr lvl="2" eaLnBrk="1" hangingPunct="1">
              <a:lnSpc>
                <a:spcPct val="80000"/>
              </a:lnSpc>
              <a:buClr>
                <a:srgbClr val="FA7500"/>
              </a:buClr>
              <a:buSzPct val="50000"/>
              <a:buFont typeface="Marlett" pitchFamily="2" charset="2"/>
              <a:buChar char="g"/>
            </a:pPr>
            <a:r>
              <a:rPr lang="fr-FR" altLang="fr-FR" sz="1800"/>
              <a:t>Default corresponds to the firm value being lower than a given threshold</a:t>
            </a:r>
          </a:p>
          <a:p>
            <a:pPr lvl="2" eaLnBrk="1" hangingPunct="1">
              <a:lnSpc>
                <a:spcPct val="80000"/>
              </a:lnSpc>
              <a:buClr>
                <a:srgbClr val="FA7500"/>
              </a:buClr>
              <a:buSzPct val="50000"/>
              <a:buFont typeface="Marlett" pitchFamily="2" charset="2"/>
              <a:buChar char="g"/>
            </a:pPr>
            <a:r>
              <a:rPr lang="fr-FR" altLang="fr-FR" sz="1800"/>
              <a:t>Example : Merton model</a:t>
            </a:r>
          </a:p>
          <a:p>
            <a:pPr eaLnBrk="1" hangingPunct="1">
              <a:lnSpc>
                <a:spcPct val="80000"/>
              </a:lnSpc>
              <a:buClr>
                <a:srgbClr val="FA7500"/>
              </a:buClr>
              <a:buSzPct val="50000"/>
              <a:buFont typeface="Marlett" pitchFamily="2" charset="2"/>
              <a:buChar char="g"/>
            </a:pPr>
            <a:endParaRPr lang="fr-FR" altLang="fr-FR" sz="2400"/>
          </a:p>
          <a:p>
            <a:pPr eaLnBrk="1" hangingPunct="1">
              <a:lnSpc>
                <a:spcPct val="80000"/>
              </a:lnSpc>
              <a:buClr>
                <a:srgbClr val="FA7500"/>
              </a:buClr>
              <a:buSzPct val="50000"/>
              <a:buFont typeface="Marlett" pitchFamily="2" charset="2"/>
              <a:buChar char="g"/>
            </a:pPr>
            <a:endParaRPr lang="fr-FR" altLang="fr-FR" sz="2400"/>
          </a:p>
          <a:p>
            <a:pPr eaLnBrk="1" hangingPunct="1">
              <a:lnSpc>
                <a:spcPct val="80000"/>
              </a:lnSpc>
              <a:buClr>
                <a:srgbClr val="FA7500"/>
              </a:buClr>
              <a:buSzPct val="50000"/>
              <a:buFont typeface="Marlett" pitchFamily="2" charset="2"/>
              <a:buChar char="g"/>
            </a:pPr>
            <a:r>
              <a:rPr lang="fr-FR" altLang="fr-FR" sz="2400"/>
              <a:t>Reduced form models or intensity based models</a:t>
            </a:r>
          </a:p>
          <a:p>
            <a:pPr lvl="2" eaLnBrk="1" hangingPunct="1">
              <a:lnSpc>
                <a:spcPct val="80000"/>
              </a:lnSpc>
              <a:buClr>
                <a:srgbClr val="FA7500"/>
              </a:buClr>
              <a:buSzPct val="50000"/>
              <a:buFont typeface="Marlett" pitchFamily="2" charset="2"/>
              <a:buChar char="g"/>
            </a:pPr>
            <a:r>
              <a:rPr lang="fr-FR" altLang="fr-FR" sz="1800"/>
              <a:t> Default time is unpredictable</a:t>
            </a:r>
          </a:p>
          <a:p>
            <a:pPr lvl="2" eaLnBrk="1" hangingPunct="1">
              <a:lnSpc>
                <a:spcPct val="80000"/>
              </a:lnSpc>
              <a:buClr>
                <a:srgbClr val="FA7500"/>
              </a:buClr>
              <a:buSzPct val="50000"/>
              <a:buFont typeface="Marlett" pitchFamily="2" charset="2"/>
              <a:buChar char="g"/>
            </a:pPr>
            <a:r>
              <a:rPr lang="fr-FR" altLang="fr-FR" sz="1800"/>
              <a:t>Equivalent to no-arbitrage term structure models</a:t>
            </a:r>
          </a:p>
          <a:p>
            <a:pPr lvl="2" eaLnBrk="1" hangingPunct="1">
              <a:lnSpc>
                <a:spcPct val="80000"/>
              </a:lnSpc>
              <a:buClr>
                <a:srgbClr val="FA7500"/>
              </a:buClr>
              <a:buSzPct val="50000"/>
              <a:buFont typeface="Marlett" pitchFamily="2" charset="2"/>
              <a:buChar char="g"/>
            </a:pPr>
            <a:r>
              <a:rPr lang="fr-FR" altLang="fr-FR" sz="1800"/>
              <a:t>Credit risk is defined by 2 parameters : probability of default and recovery rate</a:t>
            </a:r>
          </a:p>
          <a:p>
            <a:pPr lvl="2" eaLnBrk="1" hangingPunct="1">
              <a:lnSpc>
                <a:spcPct val="80000"/>
              </a:lnSpc>
              <a:buClr>
                <a:srgbClr val="FA7500"/>
              </a:buClr>
              <a:buSzPct val="50000"/>
              <a:buFont typeface="Marlett" pitchFamily="2" charset="2"/>
              <a:buChar char="g"/>
            </a:pPr>
            <a:r>
              <a:rPr lang="fr-FR" altLang="fr-FR" sz="1800"/>
              <a:t>Example : Fons model and Jarrow Turnbull model</a:t>
            </a:r>
          </a:p>
          <a:p>
            <a:pPr eaLnBrk="1" hangingPunct="1">
              <a:lnSpc>
                <a:spcPct val="80000"/>
              </a:lnSpc>
              <a:buClr>
                <a:srgbClr val="FA7500"/>
              </a:buClr>
              <a:buSzPct val="50000"/>
              <a:buFont typeface="Marlett" pitchFamily="2" charset="2"/>
              <a:buChar char="g"/>
            </a:pPr>
            <a:endParaRPr lang="fr-FR" altLang="fr-FR" sz="2400" b="1"/>
          </a:p>
          <a:p>
            <a:pPr lvl="1" eaLnBrk="1" hangingPunct="1">
              <a:lnSpc>
                <a:spcPct val="80000"/>
              </a:lnSpc>
            </a:pPr>
            <a:endParaRPr lang="fr-FR" altLang="fr-FR" sz="2400">
              <a:latin typeface="Gill Sans MT" pitchFamily="34" charset="0"/>
            </a:endParaRPr>
          </a:p>
          <a:p>
            <a:pPr lvl="1" eaLnBrk="1" hangingPunct="1">
              <a:lnSpc>
                <a:spcPct val="80000"/>
              </a:lnSpc>
              <a:buFontTx/>
              <a:buNone/>
            </a:pPr>
            <a:endParaRPr lang="fr-FR" altLang="fr-FR" sz="2400">
              <a:latin typeface="Gill Sans MT" pitchFamily="34" charset="0"/>
            </a:endParaRPr>
          </a:p>
          <a:p>
            <a:pPr lvl="1" eaLnBrk="1" hangingPunct="1">
              <a:lnSpc>
                <a:spcPct val="80000"/>
              </a:lnSpc>
            </a:pPr>
            <a:endParaRPr lang="fr-FR" altLang="fr-FR" sz="2400">
              <a:latin typeface="Gill Sans MT" pitchFamily="34" charset="0"/>
            </a:endParaRPr>
          </a:p>
          <a:p>
            <a:pPr eaLnBrk="1" hangingPunct="1">
              <a:lnSpc>
                <a:spcPct val="80000"/>
              </a:lnSpc>
            </a:pPr>
            <a:endParaRPr lang="fr-FR" altLang="fr-FR" b="1">
              <a:latin typeface="Gill Sans MT" pitchFamily="34" charset="0"/>
            </a:endParaRPr>
          </a:p>
          <a:p>
            <a:pPr eaLnBrk="1" hangingPunct="1">
              <a:lnSpc>
                <a:spcPct val="80000"/>
              </a:lnSpc>
            </a:pPr>
            <a:endParaRPr lang="fr-FR" altLang="fr-F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bwMode="auto">
          <a:xfrm>
            <a:off x="684213" y="476250"/>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8.5 Merton model : principles</a:t>
            </a:r>
            <a:r>
              <a:rPr lang="fr-FR" altLang="fr-FR">
                <a:solidFill>
                  <a:schemeClr val="tx1"/>
                </a:solidFill>
                <a:latin typeface="Gill Sans MT" pitchFamily="34" charset="0"/>
              </a:rPr>
              <a:t> </a:t>
            </a:r>
          </a:p>
        </p:txBody>
      </p:sp>
      <p:sp>
        <p:nvSpPr>
          <p:cNvPr id="477187" name="Rectangle 3"/>
          <p:cNvSpPr>
            <a:spLocks noGrp="1" noChangeArrowheads="1"/>
          </p:cNvSpPr>
          <p:nvPr>
            <p:ph type="body" idx="1"/>
          </p:nvPr>
        </p:nvSpPr>
        <p:spPr bwMode="auto">
          <a:xfrm>
            <a:off x="685800" y="1752600"/>
            <a:ext cx="7772400" cy="44196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
                <a:srgbClr val="FA7500"/>
              </a:buClr>
              <a:buSzPct val="50000"/>
              <a:buFont typeface="Marlett" pitchFamily="2" charset="2"/>
              <a:buChar char="g"/>
            </a:pPr>
            <a:r>
              <a:rPr lang="fr-FR" altLang="fr-FR" sz="1800"/>
              <a:t>Equities and bonds can be interpreted as options on the firm value</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Use Market values and not book values</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 Modigliani Miller : the firm market value is equal to the sum of debt and equity  </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V</a:t>
            </a:r>
            <a:r>
              <a:rPr lang="fr-FR" altLang="fr-FR" sz="1800" baseline="-25000"/>
              <a:t>t</a:t>
            </a:r>
            <a:r>
              <a:rPr lang="fr-FR" altLang="fr-FR" sz="1800"/>
              <a:t> = E</a:t>
            </a:r>
            <a:r>
              <a:rPr lang="fr-FR" altLang="fr-FR" sz="1800" baseline="-25000"/>
              <a:t>t</a:t>
            </a:r>
            <a:r>
              <a:rPr lang="fr-FR" altLang="fr-FR" sz="1800"/>
              <a:t> + D</a:t>
            </a:r>
            <a:r>
              <a:rPr lang="fr-FR" altLang="fr-FR" sz="1800" baseline="-25000"/>
              <a:t>t</a:t>
            </a:r>
            <a:endParaRPr lang="fr-FR" altLang="fr-FR" sz="1800" b="1" baseline="-25000"/>
          </a:p>
          <a:p>
            <a:pPr eaLnBrk="1" hangingPunct="1">
              <a:buClr>
                <a:srgbClr val="FA7500"/>
              </a:buClr>
              <a:buSzPct val="50000"/>
              <a:buFont typeface="Marlett" pitchFamily="2" charset="2"/>
              <a:buChar char=""/>
            </a:pPr>
            <a:endParaRPr lang="fr-FR" altLang="fr-FR" sz="1800" b="1"/>
          </a:p>
          <a:p>
            <a:pPr eaLnBrk="1" hangingPunct="1"/>
            <a:endParaRPr lang="fr-FR" altLang="fr-FR" sz="2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bwMode="auto">
          <a:xfrm>
            <a:off x="468313" y="620713"/>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8.5 Merton model : assumptions</a:t>
            </a:r>
          </a:p>
        </p:txBody>
      </p:sp>
      <p:sp>
        <p:nvSpPr>
          <p:cNvPr id="479235" name="Rectangle 3"/>
          <p:cNvSpPr>
            <a:spLocks noGrp="1" noChangeArrowheads="1"/>
          </p:cNvSpPr>
          <p:nvPr>
            <p:ph type="body" idx="1"/>
          </p:nvPr>
        </p:nvSpPr>
        <p:spPr bwMode="auto">
          <a:xfrm>
            <a:off x="685800" y="1828800"/>
            <a:ext cx="77724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lnSpc>
                <a:spcPct val="90000"/>
              </a:lnSpc>
              <a:buClr>
                <a:srgbClr val="FA7500"/>
              </a:buClr>
              <a:buSzPct val="50000"/>
              <a:buFont typeface="Marlett" pitchFamily="2" charset="2"/>
              <a:buChar char="g"/>
            </a:pPr>
            <a:r>
              <a:rPr lang="fr-FR" altLang="fr-FR" sz="1800"/>
              <a:t>The firm market value V</a:t>
            </a:r>
            <a:r>
              <a:rPr lang="fr-FR" altLang="fr-FR" sz="1800" baseline="-25000"/>
              <a:t>t</a:t>
            </a:r>
            <a:r>
              <a:rPr lang="fr-FR" altLang="fr-FR" sz="1800"/>
              <a:t> is driven by :</a:t>
            </a:r>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endParaRPr lang="fr-FR" altLang="fr-FR" sz="1800">
              <a:sym typeface="Symbol" panose="05050102010706020507" pitchFamily="18" charset="2"/>
            </a:endParaRPr>
          </a:p>
          <a:p>
            <a:pPr eaLnBrk="1" hangingPunct="1">
              <a:lnSpc>
                <a:spcPct val="90000"/>
              </a:lnSpc>
              <a:buClr>
                <a:srgbClr val="FA7500"/>
              </a:buClr>
              <a:buSzPct val="50000"/>
              <a:buFont typeface="Marlett" pitchFamily="2" charset="2"/>
              <a:buChar char="g"/>
            </a:pPr>
            <a:r>
              <a:rPr lang="fr-FR" altLang="fr-FR" sz="1800">
                <a:sym typeface="Symbol" panose="05050102010706020507" pitchFamily="18" charset="2"/>
              </a:rPr>
              <a:t></a:t>
            </a:r>
            <a:r>
              <a:rPr lang="fr-FR" altLang="fr-FR" sz="1800"/>
              <a:t> is  business risk</a:t>
            </a:r>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r>
              <a:rPr lang="fr-FR" altLang="fr-FR" sz="1800"/>
              <a:t>Debt : Zero-coupon  with nominal B and  maturity T</a:t>
            </a:r>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r>
              <a:rPr lang="fr-FR" altLang="fr-FR" sz="1800"/>
              <a:t>Default can only occur at T</a:t>
            </a:r>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r>
              <a:rPr lang="fr-FR" altLang="fr-FR" sz="1800"/>
              <a:t>Constant risk free rate</a:t>
            </a:r>
          </a:p>
          <a:p>
            <a:pPr eaLnBrk="1" hangingPunct="1">
              <a:lnSpc>
                <a:spcPct val="90000"/>
              </a:lnSpc>
            </a:pPr>
            <a:endParaRPr lang="fr-FR" altLang="fr-FR" sz="1800" b="1"/>
          </a:p>
          <a:p>
            <a:pPr eaLnBrk="1" hangingPunct="1">
              <a:lnSpc>
                <a:spcPct val="90000"/>
              </a:lnSpc>
            </a:pPr>
            <a:endParaRPr lang="fr-FR" altLang="fr-FR" sz="2400"/>
          </a:p>
        </p:txBody>
      </p:sp>
      <p:graphicFrame>
        <p:nvGraphicFramePr>
          <p:cNvPr id="479236" name="Object 4"/>
          <p:cNvGraphicFramePr>
            <a:graphicFrameLocks noChangeAspect="1"/>
          </p:cNvGraphicFramePr>
          <p:nvPr/>
        </p:nvGraphicFramePr>
        <p:xfrm>
          <a:off x="4859338" y="1773238"/>
          <a:ext cx="2078037" cy="904875"/>
        </p:xfrm>
        <a:graphic>
          <a:graphicData uri="http://schemas.openxmlformats.org/presentationml/2006/ole">
            <mc:AlternateContent xmlns:mc="http://schemas.openxmlformats.org/markup-compatibility/2006">
              <mc:Choice xmlns:v="urn:schemas-microsoft-com:vml" Requires="v">
                <p:oleObj name="Équation" r:id="rId3" imgW="2057400" imgH="812800" progId="Equation.3">
                  <p:embed/>
                </p:oleObj>
              </mc:Choice>
              <mc:Fallback>
                <p:oleObj name="Équation" r:id="rId3" imgW="2057400" imgH="812800" progId="Equation.3">
                  <p:embed/>
                  <p:pic>
                    <p:nvPicPr>
                      <p:cNvPr id="4792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773238"/>
                        <a:ext cx="2078037"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Line 2"/>
          <p:cNvSpPr>
            <a:spLocks noChangeShapeType="1"/>
          </p:cNvSpPr>
          <p:nvPr/>
        </p:nvSpPr>
        <p:spPr bwMode="auto">
          <a:xfrm flipV="1">
            <a:off x="3200400" y="2286000"/>
            <a:ext cx="1295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p>
            <a:endParaRPr lang="fr-FR"/>
          </a:p>
        </p:txBody>
      </p:sp>
      <p:sp>
        <p:nvSpPr>
          <p:cNvPr id="481283" name="Rectangle 3"/>
          <p:cNvSpPr>
            <a:spLocks noChangeArrowheads="1"/>
          </p:cNvSpPr>
          <p:nvPr/>
        </p:nvSpPr>
        <p:spPr bwMode="auto">
          <a:xfrm>
            <a:off x="3200400" y="2286000"/>
            <a:ext cx="1066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pPr>
            <a:r>
              <a:rPr lang="fr-FR" altLang="fr-FR" sz="2000" b="1">
                <a:solidFill>
                  <a:srgbClr val="FE5602"/>
                </a:solidFill>
                <a:latin typeface="Latin725 BT" pitchFamily="18" charset="0"/>
              </a:rPr>
              <a:t>default</a:t>
            </a:r>
          </a:p>
          <a:p>
            <a:pPr eaLnBrk="1" hangingPunct="1">
              <a:spcBef>
                <a:spcPct val="20000"/>
              </a:spcBef>
              <a:buFontTx/>
              <a:buChar char="•"/>
            </a:pPr>
            <a:endParaRPr lang="fr-FR" altLang="fr-FR" sz="1400">
              <a:latin typeface="Latin725 BT" pitchFamily="18" charset="0"/>
            </a:endParaRPr>
          </a:p>
        </p:txBody>
      </p:sp>
      <p:sp>
        <p:nvSpPr>
          <p:cNvPr id="481284" name="Line 4"/>
          <p:cNvSpPr>
            <a:spLocks noChangeShapeType="1"/>
          </p:cNvSpPr>
          <p:nvPr/>
        </p:nvSpPr>
        <p:spPr bwMode="auto">
          <a:xfrm>
            <a:off x="3200400" y="2971800"/>
            <a:ext cx="1219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p>
            <a:endParaRPr lang="fr-FR"/>
          </a:p>
        </p:txBody>
      </p:sp>
      <p:sp>
        <p:nvSpPr>
          <p:cNvPr id="481285" name="Rectangle 5"/>
          <p:cNvSpPr>
            <a:spLocks noChangeArrowheads="1"/>
          </p:cNvSpPr>
          <p:nvPr/>
        </p:nvSpPr>
        <p:spPr bwMode="auto">
          <a:xfrm>
            <a:off x="3124200" y="3352800"/>
            <a:ext cx="1981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pPr>
            <a:r>
              <a:rPr lang="fr-FR" altLang="fr-FR" sz="2000" b="1">
                <a:solidFill>
                  <a:srgbClr val="FE5602"/>
                </a:solidFill>
                <a:latin typeface="Latin725 BT" pitchFamily="18" charset="0"/>
              </a:rPr>
              <a:t>solvency</a:t>
            </a:r>
          </a:p>
          <a:p>
            <a:pPr eaLnBrk="1" hangingPunct="1">
              <a:spcBef>
                <a:spcPct val="20000"/>
              </a:spcBef>
              <a:buFontTx/>
              <a:buChar char="•"/>
            </a:pPr>
            <a:endParaRPr lang="fr-FR" altLang="fr-FR" sz="2000" b="1">
              <a:solidFill>
                <a:srgbClr val="FE5602"/>
              </a:solidFill>
              <a:latin typeface="Latin725 BT" pitchFamily="18" charset="0"/>
            </a:endParaRPr>
          </a:p>
          <a:p>
            <a:pPr eaLnBrk="1" hangingPunct="1">
              <a:spcBef>
                <a:spcPct val="20000"/>
              </a:spcBef>
              <a:buFontTx/>
              <a:buChar char="•"/>
            </a:pPr>
            <a:endParaRPr lang="fr-FR" altLang="fr-FR" sz="1400">
              <a:latin typeface="Latin725 BT" pitchFamily="18" charset="0"/>
            </a:endParaRPr>
          </a:p>
        </p:txBody>
      </p:sp>
      <p:sp>
        <p:nvSpPr>
          <p:cNvPr id="481286" name="Oval 6"/>
          <p:cNvSpPr>
            <a:spLocks noChangeArrowheads="1"/>
          </p:cNvSpPr>
          <p:nvPr/>
        </p:nvSpPr>
        <p:spPr bwMode="auto">
          <a:xfrm>
            <a:off x="381000" y="2514600"/>
            <a:ext cx="2743200" cy="914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2000" b="1">
                <a:solidFill>
                  <a:srgbClr val="FE5602"/>
                </a:solidFill>
                <a:latin typeface="Latin725 BT" pitchFamily="18" charset="0"/>
              </a:rPr>
              <a:t>Flows</a:t>
            </a:r>
          </a:p>
          <a:p>
            <a:pPr algn="ctr"/>
            <a:r>
              <a:rPr lang="fr-FR" altLang="fr-FR" sz="2000" b="1">
                <a:solidFill>
                  <a:srgbClr val="FE5602"/>
                </a:solidFill>
                <a:latin typeface="Latin725 BT" pitchFamily="18" charset="0"/>
              </a:rPr>
              <a:t> at maturity</a:t>
            </a:r>
          </a:p>
        </p:txBody>
      </p:sp>
      <p:sp>
        <p:nvSpPr>
          <p:cNvPr id="481287" name="Oval 7"/>
          <p:cNvSpPr>
            <a:spLocks noChangeArrowheads="1"/>
          </p:cNvSpPr>
          <p:nvPr/>
        </p:nvSpPr>
        <p:spPr bwMode="auto">
          <a:xfrm>
            <a:off x="4572000" y="1905000"/>
            <a:ext cx="2514600" cy="685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2000"/>
              <a:t>Firm residual value</a:t>
            </a:r>
          </a:p>
        </p:txBody>
      </p:sp>
      <p:sp>
        <p:nvSpPr>
          <p:cNvPr id="481288" name="Oval 8"/>
          <p:cNvSpPr>
            <a:spLocks noChangeArrowheads="1"/>
          </p:cNvSpPr>
          <p:nvPr/>
        </p:nvSpPr>
        <p:spPr bwMode="auto">
          <a:xfrm>
            <a:off x="4495800" y="3352800"/>
            <a:ext cx="2743200" cy="914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2000"/>
              <a:t>Debt Nominal value </a:t>
            </a:r>
          </a:p>
        </p:txBody>
      </p:sp>
      <p:sp>
        <p:nvSpPr>
          <p:cNvPr id="481289" name="Rectangle 9"/>
          <p:cNvSpPr>
            <a:spLocks noChangeArrowheads="1"/>
          </p:cNvSpPr>
          <p:nvPr/>
        </p:nvSpPr>
        <p:spPr bwMode="auto">
          <a:xfrm>
            <a:off x="838200" y="5181600"/>
            <a:ext cx="6426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ltLang="fr-FR" sz="2000" b="1">
                <a:solidFill>
                  <a:srgbClr val="FE5602"/>
                </a:solidFill>
                <a:latin typeface="Latin725 BT" pitchFamily="18" charset="0"/>
              </a:rPr>
              <a:t>Debt investor</a:t>
            </a:r>
          </a:p>
        </p:txBody>
      </p:sp>
      <p:sp>
        <p:nvSpPr>
          <p:cNvPr id="481290" name="Rectangle 10"/>
          <p:cNvSpPr>
            <a:spLocks noChangeArrowheads="1"/>
          </p:cNvSpPr>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3200"/>
              <a:t>8.5 Merton model</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Line 2"/>
          <p:cNvSpPr>
            <a:spLocks noChangeShapeType="1"/>
          </p:cNvSpPr>
          <p:nvPr/>
        </p:nvSpPr>
        <p:spPr bwMode="auto">
          <a:xfrm flipV="1">
            <a:off x="3200400" y="2286000"/>
            <a:ext cx="1295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p>
            <a:endParaRPr lang="fr-FR"/>
          </a:p>
        </p:txBody>
      </p:sp>
      <p:sp>
        <p:nvSpPr>
          <p:cNvPr id="483331" name="Rectangle 3"/>
          <p:cNvSpPr>
            <a:spLocks noChangeArrowheads="1"/>
          </p:cNvSpPr>
          <p:nvPr/>
        </p:nvSpPr>
        <p:spPr bwMode="auto">
          <a:xfrm>
            <a:off x="3200400" y="2286000"/>
            <a:ext cx="1066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pPr>
            <a:r>
              <a:rPr lang="fr-FR" altLang="fr-FR" sz="2000" b="1">
                <a:solidFill>
                  <a:srgbClr val="FE5602"/>
                </a:solidFill>
                <a:latin typeface="Latin725 BT" pitchFamily="18" charset="0"/>
              </a:rPr>
              <a:t>default</a:t>
            </a:r>
          </a:p>
          <a:p>
            <a:pPr eaLnBrk="1" hangingPunct="1">
              <a:spcBef>
                <a:spcPct val="20000"/>
              </a:spcBef>
              <a:buFontTx/>
              <a:buChar char="•"/>
            </a:pPr>
            <a:endParaRPr lang="fr-FR" altLang="fr-FR" sz="1400">
              <a:latin typeface="Latin725 BT" pitchFamily="18" charset="0"/>
            </a:endParaRPr>
          </a:p>
        </p:txBody>
      </p:sp>
      <p:sp>
        <p:nvSpPr>
          <p:cNvPr id="483332" name="Line 4"/>
          <p:cNvSpPr>
            <a:spLocks noChangeShapeType="1"/>
          </p:cNvSpPr>
          <p:nvPr/>
        </p:nvSpPr>
        <p:spPr bwMode="auto">
          <a:xfrm>
            <a:off x="3200400" y="2971800"/>
            <a:ext cx="1219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p>
            <a:endParaRPr lang="fr-FR"/>
          </a:p>
        </p:txBody>
      </p:sp>
      <p:sp>
        <p:nvSpPr>
          <p:cNvPr id="483333" name="Rectangle 5"/>
          <p:cNvSpPr>
            <a:spLocks noChangeArrowheads="1"/>
          </p:cNvSpPr>
          <p:nvPr/>
        </p:nvSpPr>
        <p:spPr bwMode="auto">
          <a:xfrm>
            <a:off x="3124200" y="3352800"/>
            <a:ext cx="1981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pPr>
            <a:r>
              <a:rPr lang="fr-FR" altLang="fr-FR" sz="2000" b="1">
                <a:solidFill>
                  <a:srgbClr val="FE5602"/>
                </a:solidFill>
                <a:latin typeface="Latin725 BT" pitchFamily="18" charset="0"/>
              </a:rPr>
              <a:t>solvency</a:t>
            </a:r>
          </a:p>
          <a:p>
            <a:pPr eaLnBrk="1" hangingPunct="1">
              <a:spcBef>
                <a:spcPct val="20000"/>
              </a:spcBef>
              <a:buFontTx/>
              <a:buChar char="•"/>
            </a:pPr>
            <a:endParaRPr lang="fr-FR" altLang="fr-FR" sz="2000" b="1">
              <a:solidFill>
                <a:srgbClr val="FE5602"/>
              </a:solidFill>
              <a:latin typeface="Latin725 BT" pitchFamily="18" charset="0"/>
            </a:endParaRPr>
          </a:p>
          <a:p>
            <a:pPr eaLnBrk="1" hangingPunct="1">
              <a:spcBef>
                <a:spcPct val="20000"/>
              </a:spcBef>
              <a:buFontTx/>
              <a:buChar char="•"/>
            </a:pPr>
            <a:endParaRPr lang="fr-FR" altLang="fr-FR" sz="1400">
              <a:latin typeface="Latin725 BT" pitchFamily="18" charset="0"/>
            </a:endParaRPr>
          </a:p>
        </p:txBody>
      </p:sp>
      <p:sp>
        <p:nvSpPr>
          <p:cNvPr id="483334" name="Oval 6"/>
          <p:cNvSpPr>
            <a:spLocks noChangeArrowheads="1"/>
          </p:cNvSpPr>
          <p:nvPr/>
        </p:nvSpPr>
        <p:spPr bwMode="auto">
          <a:xfrm>
            <a:off x="381000" y="2514600"/>
            <a:ext cx="2743200" cy="914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2000" b="1">
                <a:solidFill>
                  <a:srgbClr val="FE5602"/>
                </a:solidFill>
                <a:latin typeface="Latin725 BT" pitchFamily="18" charset="0"/>
              </a:rPr>
              <a:t>Flows</a:t>
            </a:r>
          </a:p>
          <a:p>
            <a:pPr algn="ctr"/>
            <a:r>
              <a:rPr lang="fr-FR" altLang="fr-FR" sz="2000" b="1">
                <a:solidFill>
                  <a:srgbClr val="FE5602"/>
                </a:solidFill>
                <a:latin typeface="Latin725 BT" pitchFamily="18" charset="0"/>
              </a:rPr>
              <a:t> at maturity</a:t>
            </a:r>
          </a:p>
        </p:txBody>
      </p:sp>
      <p:sp>
        <p:nvSpPr>
          <p:cNvPr id="483335" name="Oval 7"/>
          <p:cNvSpPr>
            <a:spLocks noChangeArrowheads="1"/>
          </p:cNvSpPr>
          <p:nvPr/>
        </p:nvSpPr>
        <p:spPr bwMode="auto">
          <a:xfrm>
            <a:off x="4572000" y="1905000"/>
            <a:ext cx="2514600" cy="685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2000"/>
              <a:t>Nothing…</a:t>
            </a:r>
          </a:p>
        </p:txBody>
      </p:sp>
      <p:sp>
        <p:nvSpPr>
          <p:cNvPr id="483336" name="Oval 8"/>
          <p:cNvSpPr>
            <a:spLocks noChangeArrowheads="1"/>
          </p:cNvSpPr>
          <p:nvPr/>
        </p:nvSpPr>
        <p:spPr bwMode="auto">
          <a:xfrm>
            <a:off x="4495800" y="3352800"/>
            <a:ext cx="2743200" cy="914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2000"/>
              <a:t>Firm value – Nominal Debt value </a:t>
            </a:r>
          </a:p>
        </p:txBody>
      </p:sp>
      <p:sp>
        <p:nvSpPr>
          <p:cNvPr id="483337" name="Rectangle 9"/>
          <p:cNvSpPr>
            <a:spLocks noChangeArrowheads="1"/>
          </p:cNvSpPr>
          <p:nvPr/>
        </p:nvSpPr>
        <p:spPr bwMode="auto">
          <a:xfrm>
            <a:off x="838200" y="5181600"/>
            <a:ext cx="6426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ltLang="fr-FR" sz="2000" b="1">
                <a:solidFill>
                  <a:srgbClr val="FE5602"/>
                </a:solidFill>
                <a:latin typeface="Latin725 BT" pitchFamily="18" charset="0"/>
              </a:rPr>
              <a:t>Equity  investor</a:t>
            </a:r>
          </a:p>
        </p:txBody>
      </p:sp>
      <p:sp>
        <p:nvSpPr>
          <p:cNvPr id="483338" name="Rectangle 10"/>
          <p:cNvSpPr>
            <a:spLocks noChangeArrowheads="1"/>
          </p:cNvSpPr>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3200"/>
              <a:t>8.5 Merton model</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bwMode="auto">
          <a:xfrm>
            <a:off x="684213" y="557213"/>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8.5 Debt as an option</a:t>
            </a:r>
            <a:r>
              <a:rPr lang="fr-FR" altLang="fr-FR">
                <a:solidFill>
                  <a:schemeClr val="tx1"/>
                </a:solidFill>
                <a:latin typeface="Gill Sans MT" pitchFamily="34" charset="0"/>
              </a:rPr>
              <a:t> </a:t>
            </a:r>
          </a:p>
        </p:txBody>
      </p:sp>
      <p:sp>
        <p:nvSpPr>
          <p:cNvPr id="485379" name="Rectangle 3"/>
          <p:cNvSpPr>
            <a:spLocks noGrp="1" noChangeArrowheads="1"/>
          </p:cNvSpPr>
          <p:nvPr>
            <p:ph type="body" idx="1"/>
          </p:nvPr>
        </p:nvSpPr>
        <p:spPr bwMode="auto">
          <a:xfrm>
            <a:off x="685800" y="1981200"/>
            <a:ext cx="77724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
                <a:srgbClr val="FA7500"/>
              </a:buClr>
              <a:buSzPct val="50000"/>
              <a:buFont typeface="Marlett" pitchFamily="2" charset="2"/>
              <a:buChar char="g"/>
            </a:pPr>
            <a:r>
              <a:rPr lang="fr-FR" altLang="fr-FR" sz="1800"/>
              <a:t>At maturity, equity value is equal to </a:t>
            </a:r>
          </a:p>
          <a:p>
            <a:pPr eaLnBrk="1" hangingPunct="1">
              <a:buClr>
                <a:srgbClr val="FA7500"/>
              </a:buClr>
              <a:buSzPct val="50000"/>
              <a:buFont typeface="Marlett" pitchFamily="2" charset="2"/>
              <a:buChar char="g"/>
            </a:pPr>
            <a:endParaRPr lang="fr-FR" altLang="fr-FR" sz="1800"/>
          </a:p>
          <a:p>
            <a:pPr lvl="2" eaLnBrk="1" hangingPunct="1">
              <a:buClr>
                <a:srgbClr val="FA7500"/>
              </a:buClr>
              <a:buSzPct val="50000"/>
              <a:buFont typeface="Marlett" pitchFamily="2" charset="2"/>
              <a:buChar char="g"/>
            </a:pPr>
            <a:r>
              <a:rPr lang="fr-FR" altLang="fr-FR" sz="1800"/>
              <a:t>E</a:t>
            </a:r>
            <a:r>
              <a:rPr lang="fr-FR" altLang="fr-FR" sz="1800" baseline="-25000"/>
              <a:t>T</a:t>
            </a:r>
            <a:r>
              <a:rPr lang="fr-FR" altLang="fr-FR" sz="1800"/>
              <a:t> = max (0, V</a:t>
            </a:r>
            <a:r>
              <a:rPr lang="fr-FR" altLang="fr-FR" sz="1800" baseline="-25000"/>
              <a:t>T</a:t>
            </a:r>
            <a:r>
              <a:rPr lang="fr-FR" altLang="fr-FR" sz="1800"/>
              <a:t> – B)</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E</a:t>
            </a:r>
            <a:r>
              <a:rPr lang="fr-FR" altLang="fr-FR" sz="1800" baseline="-25000"/>
              <a:t>t</a:t>
            </a:r>
            <a:r>
              <a:rPr lang="fr-FR" altLang="fr-FR" sz="1800"/>
              <a:t> is the value of a call option. The underlying is the firm value, the strike is equal to B and maturity to T</a:t>
            </a:r>
            <a:endParaRPr lang="fr-FR" altLang="fr-FR" sz="1800" b="1"/>
          </a:p>
          <a:p>
            <a:pPr eaLnBrk="1" hangingPunct="1"/>
            <a:endParaRPr lang="fr-FR" altLang="fr-FR" sz="1800" b="1"/>
          </a:p>
          <a:p>
            <a:pPr eaLnBrk="1" hangingPunct="1"/>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7426" name="Object 3"/>
          <p:cNvGraphicFramePr>
            <a:graphicFrameLocks noChangeAspect="1"/>
          </p:cNvGraphicFramePr>
          <p:nvPr/>
        </p:nvGraphicFramePr>
        <p:xfrm>
          <a:off x="755650" y="1773238"/>
          <a:ext cx="6840538" cy="4724400"/>
        </p:xfrm>
        <a:graphic>
          <a:graphicData uri="http://schemas.openxmlformats.org/presentationml/2006/ole">
            <mc:AlternateContent xmlns:mc="http://schemas.openxmlformats.org/markup-compatibility/2006">
              <mc:Choice xmlns:v="urn:schemas-microsoft-com:vml" Requires="v">
                <p:oleObj name="Feuille de calcul" r:id="rId3" imgW="4619498" imgH="2238289" progId="Excel.Sheet.8">
                  <p:embed/>
                </p:oleObj>
              </mc:Choice>
              <mc:Fallback>
                <p:oleObj name="Feuille de calcul" r:id="rId3" imgW="4619498" imgH="2238289" progId="Excel.Sheet.8">
                  <p:embed/>
                  <p:pic>
                    <p:nvPicPr>
                      <p:cNvPr id="4874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773238"/>
                        <a:ext cx="6840538"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7427" name="Rectangle 4"/>
          <p:cNvSpPr>
            <a:spLocks noChangeArrowheads="1"/>
          </p:cNvSpPr>
          <p:nvPr/>
        </p:nvSpPr>
        <p:spPr bwMode="auto">
          <a:xfrm>
            <a:off x="684213" y="549275"/>
            <a:ext cx="7772400"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3200"/>
              <a:t>8.5 Debt and Equity as options</a:t>
            </a:r>
            <a:r>
              <a:rPr lang="fr-FR" altLang="fr-FR" sz="4400">
                <a:latin typeface="Gill Sans MT" pitchFamily="34" charset="0"/>
              </a:rPr>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bwMode="auto">
          <a:xfrm>
            <a:off x="684213" y="620713"/>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8.5 Debt value</a:t>
            </a:r>
            <a:r>
              <a:rPr lang="fr-FR" altLang="fr-FR" sz="3600">
                <a:solidFill>
                  <a:schemeClr val="tx1"/>
                </a:solidFill>
                <a:latin typeface="Gill Sans MT" pitchFamily="34" charset="0"/>
              </a:rPr>
              <a:t> </a:t>
            </a:r>
          </a:p>
        </p:txBody>
      </p:sp>
      <p:sp>
        <p:nvSpPr>
          <p:cNvPr id="489475" name="Rectangle 3"/>
          <p:cNvSpPr>
            <a:spLocks noGrp="1" noChangeArrowheads="1"/>
          </p:cNvSpPr>
          <p:nvPr>
            <p:ph type="body" idx="1"/>
          </p:nvPr>
        </p:nvSpPr>
        <p:spPr bwMode="auto">
          <a:xfrm>
            <a:off x="685800" y="1981200"/>
            <a:ext cx="77724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
                <a:srgbClr val="FA7500"/>
              </a:buClr>
              <a:buSzPct val="50000"/>
              <a:buFont typeface="Marlett" pitchFamily="2" charset="2"/>
              <a:buChar char="g"/>
            </a:pPr>
            <a:r>
              <a:rPr lang="fr-FR" altLang="fr-FR" sz="1800"/>
              <a:t>E</a:t>
            </a:r>
            <a:r>
              <a:rPr lang="fr-FR" altLang="fr-FR" sz="1800" baseline="-25000"/>
              <a:t>t </a:t>
            </a:r>
            <a:r>
              <a:rPr lang="fr-FR" altLang="fr-FR" sz="1800"/>
              <a:t> can be calculated by using Black-Scholes formula</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E</a:t>
            </a:r>
            <a:r>
              <a:rPr lang="fr-FR" altLang="fr-FR" sz="1800" baseline="-25000"/>
              <a:t>t</a:t>
            </a:r>
            <a:r>
              <a:rPr lang="fr-FR" altLang="fr-FR" sz="1800"/>
              <a:t> = V</a:t>
            </a:r>
            <a:r>
              <a:rPr lang="fr-FR" altLang="fr-FR" sz="1800" baseline="-25000"/>
              <a:t>t</a:t>
            </a:r>
            <a:r>
              <a:rPr lang="fr-FR" altLang="fr-FR" sz="1800"/>
              <a:t> N(d</a:t>
            </a:r>
            <a:r>
              <a:rPr lang="fr-FR" altLang="fr-FR" sz="1800" baseline="-25000"/>
              <a:t>1</a:t>
            </a:r>
            <a:r>
              <a:rPr lang="fr-FR" altLang="fr-FR" sz="1800"/>
              <a:t>) - B e</a:t>
            </a:r>
            <a:r>
              <a:rPr lang="fr-FR" altLang="fr-FR" sz="1800" baseline="30000"/>
              <a:t>-r (T-t)</a:t>
            </a:r>
            <a:r>
              <a:rPr lang="fr-FR" altLang="fr-FR" sz="1800"/>
              <a:t> N(d</a:t>
            </a:r>
            <a:r>
              <a:rPr lang="fr-FR" altLang="fr-FR" sz="1800" baseline="-25000"/>
              <a:t>2</a:t>
            </a:r>
            <a:r>
              <a:rPr lang="fr-FR" altLang="fr-FR" sz="1800"/>
              <a:t>)</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  We can derive the value of D</a:t>
            </a:r>
            <a:r>
              <a:rPr lang="fr-FR" altLang="fr-FR" sz="1800" baseline="-25000"/>
              <a:t>t</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D</a:t>
            </a:r>
            <a:r>
              <a:rPr lang="fr-FR" altLang="fr-FR" sz="1800" baseline="-25000"/>
              <a:t>t</a:t>
            </a:r>
            <a:r>
              <a:rPr lang="fr-FR" altLang="fr-FR" sz="1800"/>
              <a:t> = V</a:t>
            </a:r>
            <a:r>
              <a:rPr lang="fr-FR" altLang="fr-FR" sz="1800" baseline="-25000"/>
              <a:t>t</a:t>
            </a:r>
            <a:r>
              <a:rPr lang="fr-FR" altLang="fr-FR" sz="1800"/>
              <a:t> – E</a:t>
            </a:r>
            <a:r>
              <a:rPr lang="fr-FR" altLang="fr-FR" sz="1800" baseline="-25000"/>
              <a:t>t</a:t>
            </a:r>
            <a:r>
              <a:rPr lang="fr-FR" altLang="fr-FR" sz="1800"/>
              <a:t> </a:t>
            </a:r>
          </a:p>
          <a:p>
            <a:pPr eaLnBrk="1" hangingPunct="1">
              <a:buClr>
                <a:srgbClr val="FA7500"/>
              </a:buClr>
              <a:buSzPct val="50000"/>
              <a:buFont typeface="Marlett" pitchFamily="2" charset="2"/>
              <a:buChar char="g"/>
            </a:pPr>
            <a:r>
              <a:rPr lang="fr-FR" altLang="fr-FR" sz="1800"/>
              <a:t>D</a:t>
            </a:r>
            <a:r>
              <a:rPr lang="fr-FR" altLang="fr-FR" sz="1800" baseline="-25000"/>
              <a:t>t</a:t>
            </a:r>
            <a:r>
              <a:rPr lang="fr-FR" altLang="fr-FR" sz="1800"/>
              <a:t> = f(V</a:t>
            </a:r>
            <a:r>
              <a:rPr lang="fr-FR" altLang="fr-FR" sz="1800" baseline="-25000"/>
              <a:t>t</a:t>
            </a:r>
            <a:r>
              <a:rPr lang="fr-FR" altLang="fr-FR" sz="1800"/>
              <a:t>, </a:t>
            </a:r>
            <a:r>
              <a:rPr lang="fr-FR" altLang="fr-FR" sz="1800">
                <a:sym typeface="Symbol" panose="05050102010706020507" pitchFamily="18" charset="2"/>
              </a:rPr>
              <a:t></a:t>
            </a:r>
            <a:r>
              <a:rPr lang="fr-FR" altLang="fr-FR" sz="1800"/>
              <a:t>, B, r, T)</a:t>
            </a:r>
          </a:p>
          <a:p>
            <a:pPr eaLnBrk="1" hangingPunct="1"/>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bwMode="auto">
          <a:xfrm>
            <a:off x="684213" y="549275"/>
            <a:ext cx="7772400" cy="838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600">
                <a:solidFill>
                  <a:schemeClr val="tx1"/>
                </a:solidFill>
                <a:latin typeface="Gill Sans MT" pitchFamily="34" charset="0"/>
              </a:rPr>
              <a:t> </a:t>
            </a:r>
            <a:r>
              <a:rPr lang="fr-FR" altLang="fr-FR" sz="3200">
                <a:solidFill>
                  <a:schemeClr val="tx1"/>
                </a:solidFill>
              </a:rPr>
              <a:t>8.5 Spread calculation</a:t>
            </a:r>
          </a:p>
        </p:txBody>
      </p:sp>
      <p:sp>
        <p:nvSpPr>
          <p:cNvPr id="491523" name="Rectangle 3"/>
          <p:cNvSpPr>
            <a:spLocks noGrp="1" noChangeArrowheads="1"/>
          </p:cNvSpPr>
          <p:nvPr>
            <p:ph type="body" idx="1"/>
          </p:nvPr>
        </p:nvSpPr>
        <p:spPr bwMode="auto">
          <a:xfrm>
            <a:off x="685800" y="1143000"/>
            <a:ext cx="7772400" cy="5410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endParaRPr lang="fr-FR" altLang="fr-FR" sz="4400" b="1">
              <a:latin typeface="Gill Sans MT" pitchFamily="34" charset="0"/>
            </a:endParaRPr>
          </a:p>
          <a:p>
            <a:pPr eaLnBrk="1" hangingPunct="1">
              <a:buClr>
                <a:srgbClr val="FA7500"/>
              </a:buClr>
              <a:buSzPct val="50000"/>
              <a:buFont typeface="Marlett" pitchFamily="2" charset="2"/>
              <a:buChar char="g"/>
            </a:pPr>
            <a:r>
              <a:rPr lang="fr-FR" altLang="fr-FR" sz="1800"/>
              <a:t>YTM is defined by  :</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D</a:t>
            </a:r>
            <a:r>
              <a:rPr lang="fr-FR" altLang="fr-FR" sz="1800" baseline="-25000"/>
              <a:t>t</a:t>
            </a:r>
            <a:r>
              <a:rPr lang="fr-FR" altLang="fr-FR" sz="1800"/>
              <a:t> = B e</a:t>
            </a:r>
            <a:r>
              <a:rPr lang="fr-FR" altLang="fr-FR" sz="1800" baseline="30000"/>
              <a:t>-y(t,T) (T-t) </a:t>
            </a:r>
            <a:endParaRPr lang="fr-FR" altLang="fr-FR" sz="1800"/>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 y(t,T) - r = 1/(T-t) ln (B/D</a:t>
            </a:r>
            <a:r>
              <a:rPr lang="fr-FR" altLang="fr-FR" sz="1800" baseline="-25000"/>
              <a:t>t</a:t>
            </a:r>
            <a:r>
              <a:rPr lang="fr-FR" altLang="fr-FR" sz="1800"/>
              <a:t>) - r </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The spread is a function of leverage and volatility</a:t>
            </a:r>
            <a:endParaRPr lang="fr-FR" altLang="fr-FR" sz="1800" b="1" baseline="-25000"/>
          </a:p>
          <a:p>
            <a:pPr eaLnBrk="1" hangingPunct="1"/>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bwMode="auto">
          <a:xfrm>
            <a:off x="684213" y="620713"/>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8.5 Implementation of Merton model</a:t>
            </a:r>
            <a:r>
              <a:rPr lang="fr-FR" altLang="fr-FR" sz="4000">
                <a:solidFill>
                  <a:schemeClr val="tx1"/>
                </a:solidFill>
                <a:latin typeface="Gill Sans MT" pitchFamily="34" charset="0"/>
              </a:rPr>
              <a:t> </a:t>
            </a:r>
          </a:p>
        </p:txBody>
      </p:sp>
      <p:sp>
        <p:nvSpPr>
          <p:cNvPr id="493571" name="Rectangle 3"/>
          <p:cNvSpPr>
            <a:spLocks noGrp="1" noChangeArrowheads="1"/>
          </p:cNvSpPr>
          <p:nvPr>
            <p:ph type="body" idx="1"/>
          </p:nvPr>
        </p:nvSpPr>
        <p:spPr bwMode="auto">
          <a:xfrm>
            <a:off x="685800" y="1981200"/>
            <a:ext cx="77724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
                <a:srgbClr val="FA7500"/>
              </a:buClr>
              <a:buSzPct val="50000"/>
              <a:buFont typeface="Marlett" pitchFamily="2" charset="2"/>
              <a:buChar char="g"/>
            </a:pPr>
            <a:r>
              <a:rPr lang="fr-FR" altLang="fr-FR" sz="1800"/>
              <a:t>Objective : calculate a fair value spread and compare it to market spread</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Based on balance sheet analysis, we can estimate  B and  T values</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2 unknown variables : V and </a:t>
            </a:r>
            <a:r>
              <a:rPr lang="fr-FR" altLang="fr-FR" sz="1800">
                <a:sym typeface="Symbol" panose="05050102010706020507" pitchFamily="18" charset="2"/>
              </a:rPr>
              <a:t></a:t>
            </a:r>
            <a:endParaRPr lang="fr-FR" altLang="fr-FR" sz="1800"/>
          </a:p>
          <a:p>
            <a:pPr eaLnBrk="1" hangingPunct="1"/>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102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1.4 Analysis of Floating-Rate Bonds (FRB)</a:t>
            </a:r>
          </a:p>
        </p:txBody>
      </p:sp>
      <p:sp>
        <p:nvSpPr>
          <p:cNvPr id="128003" name="Rectangle 1027"/>
          <p:cNvSpPr>
            <a:spLocks noChangeArrowheads="1"/>
          </p:cNvSpPr>
          <p:nvPr/>
        </p:nvSpPr>
        <p:spPr bwMode="auto">
          <a:xfrm>
            <a:off x="152400" y="1993900"/>
            <a:ext cx="8742363" cy="3306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Equivalent to a strategy of short-term loans rollover</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Choice between 2 strategies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Buy a FRB with a coupon payment frequency equal to the frequency rate. Additive and multiplicative rates are respectively equal to 0 and 1</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Loan rollover at I(t)</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Tx/>
              <a:buChar char="o"/>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bwMode="auto">
          <a:xfrm>
            <a:off x="468313" y="476250"/>
            <a:ext cx="7772400" cy="762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t>8.5 Implementation of Merton model</a:t>
            </a:r>
            <a:r>
              <a:rPr lang="fr-FR" altLang="fr-FR" b="1">
                <a:latin typeface="Gill Sans MT" pitchFamily="34" charset="0"/>
              </a:rPr>
              <a:t> </a:t>
            </a:r>
          </a:p>
        </p:txBody>
      </p:sp>
      <p:sp>
        <p:nvSpPr>
          <p:cNvPr id="495619" name="Rectangle 3"/>
          <p:cNvSpPr>
            <a:spLocks noGrp="1" noChangeArrowheads="1"/>
          </p:cNvSpPr>
          <p:nvPr>
            <p:ph type="body" idx="1"/>
          </p:nvPr>
        </p:nvSpPr>
        <p:spPr bwMode="auto">
          <a:xfrm>
            <a:off x="838200" y="1447800"/>
            <a:ext cx="77724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lnSpc>
                <a:spcPct val="90000"/>
              </a:lnSpc>
              <a:buClr>
                <a:srgbClr val="FA7500"/>
              </a:buClr>
              <a:buSzPct val="50000"/>
              <a:buFont typeface="Marlett" pitchFamily="2" charset="2"/>
              <a:buChar char="g"/>
            </a:pPr>
            <a:r>
              <a:rPr lang="fr-FR" altLang="fr-FR" sz="1800"/>
              <a:t>V and </a:t>
            </a:r>
            <a:r>
              <a:rPr lang="fr-FR" altLang="fr-FR" sz="1800">
                <a:sym typeface="Symbol" panose="05050102010706020507" pitchFamily="18" charset="2"/>
              </a:rPr>
              <a:t></a:t>
            </a:r>
            <a:r>
              <a:rPr lang="fr-FR" altLang="fr-FR" sz="1800"/>
              <a:t> are derived from equities markets</a:t>
            </a:r>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r>
              <a:rPr lang="fr-FR" altLang="fr-FR" sz="1800"/>
              <a:t> E</a:t>
            </a:r>
            <a:r>
              <a:rPr lang="fr-FR" altLang="fr-FR" sz="1800" baseline="-25000"/>
              <a:t>t </a:t>
            </a:r>
            <a:r>
              <a:rPr lang="fr-FR" altLang="fr-FR" sz="1800"/>
              <a:t> is equal to equity market value </a:t>
            </a:r>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r>
              <a:rPr lang="fr-FR" altLang="fr-FR" sz="1800"/>
              <a:t>Relationship between </a:t>
            </a:r>
            <a:r>
              <a:rPr lang="fr-FR" altLang="fr-FR" sz="1800">
                <a:sym typeface="Symbol" panose="05050102010706020507" pitchFamily="18" charset="2"/>
              </a:rPr>
              <a:t></a:t>
            </a:r>
            <a:r>
              <a:rPr lang="fr-FR" altLang="fr-FR" sz="1800"/>
              <a:t> and equity volatility</a:t>
            </a:r>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Char char="g"/>
            </a:pPr>
            <a:r>
              <a:rPr lang="fr-FR" altLang="fr-FR" sz="1800"/>
              <a:t>We have 2 equations with 2 unknown variables </a:t>
            </a:r>
            <a:endParaRPr lang="fr-FR" altLang="fr-FR" sz="1800" baseline="-25000"/>
          </a:p>
          <a:p>
            <a:pPr eaLnBrk="1" hangingPunct="1">
              <a:lnSpc>
                <a:spcPct val="90000"/>
              </a:lnSpc>
              <a:buClr>
                <a:srgbClr val="FA7500"/>
              </a:buClr>
              <a:buSzPct val="50000"/>
              <a:buFont typeface="Marlett" pitchFamily="2" charset="2"/>
              <a:buChar char="g"/>
            </a:pPr>
            <a:endParaRPr lang="fr-FR" altLang="fr-FR" sz="1800"/>
          </a:p>
          <a:p>
            <a:pPr eaLnBrk="1" hangingPunct="1">
              <a:lnSpc>
                <a:spcPct val="90000"/>
              </a:lnSpc>
              <a:buClr>
                <a:srgbClr val="FA7500"/>
              </a:buClr>
              <a:buSzPct val="50000"/>
              <a:buFont typeface="Marlett" pitchFamily="2" charset="2"/>
              <a:buNone/>
            </a:pPr>
            <a:r>
              <a:rPr lang="fr-FR" altLang="fr-FR" sz="1800"/>
              <a:t> </a:t>
            </a:r>
          </a:p>
          <a:p>
            <a:pPr eaLnBrk="1" hangingPunct="1">
              <a:lnSpc>
                <a:spcPct val="90000"/>
              </a:lnSpc>
              <a:buClr>
                <a:srgbClr val="FA7500"/>
              </a:buClr>
              <a:buSzPct val="50000"/>
              <a:buFont typeface="Marlett" pitchFamily="2" charset="2"/>
              <a:buChar char="g"/>
            </a:pPr>
            <a:r>
              <a:rPr lang="fr-FR" altLang="fr-FR" sz="1800"/>
              <a:t>V and </a:t>
            </a:r>
            <a:r>
              <a:rPr lang="fr-FR" altLang="fr-FR" sz="1800">
                <a:sym typeface="Symbol" panose="05050102010706020507" pitchFamily="18" charset="2"/>
              </a:rPr>
              <a:t></a:t>
            </a:r>
            <a:r>
              <a:rPr lang="fr-FR" altLang="fr-FR" sz="1800"/>
              <a:t> are derived by inversion of Black Scholes formula</a:t>
            </a:r>
            <a:endParaRPr lang="fr-FR" altLang="fr-FR" sz="1800" b="1"/>
          </a:p>
          <a:p>
            <a:pPr eaLnBrk="1" hangingPunct="1">
              <a:lnSpc>
                <a:spcPct val="90000"/>
              </a:lnSpc>
              <a:buClr>
                <a:srgbClr val="FA7500"/>
              </a:buClr>
              <a:buSzPct val="50000"/>
              <a:buFont typeface="Marlett" pitchFamily="2" charset="2"/>
              <a:buChar char="g"/>
            </a:pPr>
            <a:endParaRPr lang="fr-FR" altLang="fr-FR" sz="1800" b="1"/>
          </a:p>
          <a:p>
            <a:pPr eaLnBrk="1" hangingPunct="1">
              <a:lnSpc>
                <a:spcPct val="90000"/>
              </a:lnSpc>
            </a:pPr>
            <a:endParaRPr lang="fr-FR" altLang="fr-FR" sz="2400"/>
          </a:p>
        </p:txBody>
      </p:sp>
      <p:graphicFrame>
        <p:nvGraphicFramePr>
          <p:cNvPr id="495620" name="Object 4"/>
          <p:cNvGraphicFramePr>
            <a:graphicFrameLocks noChangeAspect="1"/>
          </p:cNvGraphicFramePr>
          <p:nvPr/>
        </p:nvGraphicFramePr>
        <p:xfrm>
          <a:off x="3132138" y="3141663"/>
          <a:ext cx="2819400" cy="762000"/>
        </p:xfrm>
        <a:graphic>
          <a:graphicData uri="http://schemas.openxmlformats.org/presentationml/2006/ole">
            <mc:AlternateContent xmlns:mc="http://schemas.openxmlformats.org/markup-compatibility/2006">
              <mc:Choice xmlns:v="urn:schemas-microsoft-com:vml" Requires="v">
                <p:oleObj name="Equation" r:id="rId3" imgW="1346200" imgH="482600" progId="Equation.3">
                  <p:embed/>
                </p:oleObj>
              </mc:Choice>
              <mc:Fallback>
                <p:oleObj name="Equation" r:id="rId3" imgW="1346200" imgH="482600" progId="Equation.3">
                  <p:embed/>
                  <p:pic>
                    <p:nvPicPr>
                      <p:cNvPr id="4956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3141663"/>
                        <a:ext cx="28194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ChangeArrowheads="1"/>
          </p:cNvSpPr>
          <p:nvPr/>
        </p:nvSpPr>
        <p:spPr bwMode="auto">
          <a:xfrm>
            <a:off x="179388" y="404813"/>
            <a:ext cx="87852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pPr>
            <a:r>
              <a:rPr lang="fr-FR" altLang="fr-FR" sz="3200"/>
              <a:t>8.5 Merton model :  empirical relationship between credit spreads and volatility</a:t>
            </a:r>
          </a:p>
          <a:p>
            <a:pPr eaLnBrk="1" hangingPunct="1">
              <a:spcBef>
                <a:spcPct val="20000"/>
              </a:spcBef>
              <a:buFontTx/>
              <a:buChar char="•"/>
            </a:pPr>
            <a:endParaRPr lang="fr-FR" altLang="fr-FR" sz="2000" b="1">
              <a:solidFill>
                <a:srgbClr val="FE5602"/>
              </a:solidFill>
              <a:latin typeface="Latin725 BT" pitchFamily="18" charset="0"/>
            </a:endParaRPr>
          </a:p>
        </p:txBody>
      </p:sp>
      <p:sp>
        <p:nvSpPr>
          <p:cNvPr id="1767429" name="Rectangle 5"/>
          <p:cNvSpPr>
            <a:spLocks noChangeArrowheads="1"/>
          </p:cNvSpPr>
          <p:nvPr/>
        </p:nvSpPr>
        <p:spPr bwMode="auto">
          <a:xfrm>
            <a:off x="827088" y="4868863"/>
            <a:ext cx="7772400" cy="1368425"/>
          </a:xfrm>
          <a:prstGeom prst="rect">
            <a:avLst/>
          </a:prstGeom>
          <a:solidFill>
            <a:srgbClr val="FFFFFF"/>
          </a:solidFill>
          <a:ln>
            <a:noFill/>
          </a:ln>
        </p:spPr>
        <p:txBody>
          <a:bodyPr lIns="91429" tIns="45714" rIns="91429" bIns="45714"/>
          <a:lstStyle/>
          <a:p>
            <a:pPr marL="342860" indent="-342860" eaLnBrk="1" hangingPunct="1">
              <a:spcBef>
                <a:spcPct val="20000"/>
              </a:spcBef>
              <a:defRPr/>
            </a:pPr>
            <a:endParaRPr lang="fr-FR" sz="4000" dirty="0">
              <a:latin typeface="Gill Sans MT" pitchFamily="34" charset="0"/>
            </a:endParaRPr>
          </a:p>
          <a:p>
            <a:pPr eaLnBrk="1" hangingPunct="1">
              <a:spcBef>
                <a:spcPct val="20000"/>
              </a:spcBef>
              <a:buClr>
                <a:srgbClr val="FA7500"/>
              </a:buClr>
              <a:buSzPct val="50000"/>
              <a:defRPr/>
            </a:pPr>
            <a:r>
              <a:rPr lang="fr-FR" sz="1400" dirty="0"/>
              <a:t>Source : Ang, </a:t>
            </a:r>
            <a:r>
              <a:rPr lang="fr-FR" sz="1400" dirty="0" err="1"/>
              <a:t>Asset</a:t>
            </a:r>
            <a:r>
              <a:rPr lang="fr-FR" sz="1400" dirty="0"/>
              <a:t> management</a:t>
            </a:r>
          </a:p>
          <a:p>
            <a:pPr marL="342860" indent="-342860" eaLnBrk="1" hangingPunct="1">
              <a:spcBef>
                <a:spcPct val="20000"/>
              </a:spcBef>
              <a:buClr>
                <a:srgbClr val="FA7500"/>
              </a:buClr>
              <a:buSzPct val="50000"/>
              <a:buFont typeface="Marlett" pitchFamily="2" charset="2"/>
              <a:buChar char="g"/>
              <a:defRPr/>
            </a:pPr>
            <a:endParaRPr lang="fr-FR" sz="1800" dirty="0"/>
          </a:p>
          <a:p>
            <a:pPr marL="342860" indent="-342860" eaLnBrk="1" hangingPunct="1">
              <a:spcBef>
                <a:spcPct val="20000"/>
              </a:spcBef>
              <a:buClr>
                <a:srgbClr val="FA7500"/>
              </a:buClr>
              <a:buSzPct val="50000"/>
              <a:buFont typeface="Marlett" pitchFamily="2" charset="2"/>
              <a:buChar char="g"/>
              <a:defRPr/>
            </a:pPr>
            <a:r>
              <a:rPr lang="fr-FR" sz="1800" dirty="0" err="1"/>
              <a:t>Credit</a:t>
            </a:r>
            <a:r>
              <a:rPr lang="fr-FR" sz="1800" dirty="0"/>
              <a:t> </a:t>
            </a:r>
            <a:r>
              <a:rPr lang="fr-FR" sz="1800" dirty="0" err="1"/>
              <a:t>investments</a:t>
            </a:r>
            <a:r>
              <a:rPr lang="fr-FR" sz="1800" dirty="0"/>
              <a:t> are short </a:t>
            </a:r>
            <a:r>
              <a:rPr lang="fr-FR" sz="1800" dirty="0" err="1"/>
              <a:t>volatility</a:t>
            </a:r>
            <a:r>
              <a:rPr lang="fr-FR" sz="1800" dirty="0"/>
              <a:t> </a:t>
            </a:r>
            <a:r>
              <a:rPr lang="fr-FR" sz="1800" dirty="0" err="1"/>
              <a:t>trades</a:t>
            </a:r>
            <a:r>
              <a:rPr lang="fr-FR" sz="1800" dirty="0"/>
              <a:t> ! </a:t>
            </a:r>
          </a:p>
          <a:p>
            <a:pPr marL="342860" indent="-342860" eaLnBrk="1" hangingPunct="1">
              <a:spcBef>
                <a:spcPct val="20000"/>
              </a:spcBef>
              <a:buFontTx/>
              <a:buChar char="•"/>
              <a:defRPr/>
            </a:pPr>
            <a:endParaRPr lang="fr-FR" sz="1800" b="1" dirty="0"/>
          </a:p>
          <a:p>
            <a:pPr marL="342860" indent="-342860" eaLnBrk="1" hangingPunct="1">
              <a:spcBef>
                <a:spcPct val="20000"/>
              </a:spcBef>
              <a:buFontTx/>
              <a:buChar char="•"/>
              <a:defRPr/>
            </a:pPr>
            <a:endParaRPr lang="fr-FR" sz="3200" b="1" dirty="0">
              <a:latin typeface="Gill Sans MT" pitchFamily="34" charset="0"/>
            </a:endParaRPr>
          </a:p>
          <a:p>
            <a:pPr marL="342860" indent="-342860" eaLnBrk="1" hangingPunct="1">
              <a:spcBef>
                <a:spcPct val="20000"/>
              </a:spcBef>
              <a:buFontTx/>
              <a:buChar char="•"/>
              <a:defRPr/>
            </a:pPr>
            <a:endParaRPr lang="fr-FR" sz="5400" b="1" dirty="0">
              <a:latin typeface="Gill Sans MT" pitchFamily="34" charset="0"/>
            </a:endParaRPr>
          </a:p>
          <a:p>
            <a:pPr marL="342860" indent="-342860" eaLnBrk="1" hangingPunct="1">
              <a:spcBef>
                <a:spcPct val="20000"/>
              </a:spcBef>
              <a:buFontTx/>
              <a:buChar char="•"/>
              <a:defRPr/>
            </a:pPr>
            <a:endParaRPr lang="fr-FR" sz="5400" dirty="0"/>
          </a:p>
        </p:txBody>
      </p:sp>
      <p:sp>
        <p:nvSpPr>
          <p:cNvPr id="2" name="Espace réservé du pied de page 1"/>
          <p:cNvSpPr>
            <a:spLocks noGrp="1"/>
          </p:cNvSpPr>
          <p:nvPr>
            <p:ph type="ftr" sz="quarter" idx="10"/>
          </p:nvPr>
        </p:nvSpPr>
        <p:spPr/>
        <p:txBody>
          <a:bodyPr/>
          <a:lstStyle/>
          <a:p>
            <a:pPr>
              <a:defRPr/>
            </a:pPr>
            <a:endParaRPr lang="fr-FR"/>
          </a:p>
        </p:txBody>
      </p:sp>
      <p:pic>
        <p:nvPicPr>
          <p:cNvPr id="49766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063" y="1471613"/>
            <a:ext cx="6872287" cy="390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ChangeArrowheads="1"/>
          </p:cNvSpPr>
          <p:nvPr/>
        </p:nvSpPr>
        <p:spPr bwMode="auto">
          <a:xfrm>
            <a:off x="539750" y="549275"/>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pPr>
            <a:r>
              <a:rPr lang="fr-FR" altLang="fr-FR" sz="3200"/>
              <a:t>8.5 Merton model :  Enron</a:t>
            </a:r>
          </a:p>
          <a:p>
            <a:pPr eaLnBrk="1" hangingPunct="1">
              <a:spcBef>
                <a:spcPct val="20000"/>
              </a:spcBef>
              <a:buFontTx/>
              <a:buChar char="•"/>
            </a:pPr>
            <a:endParaRPr lang="fr-FR" altLang="fr-FR" sz="2000" b="1">
              <a:solidFill>
                <a:srgbClr val="FE5602"/>
              </a:solidFill>
              <a:latin typeface="Latin725 BT" pitchFamily="18" charset="0"/>
            </a:endParaRPr>
          </a:p>
        </p:txBody>
      </p:sp>
      <p:graphicFrame>
        <p:nvGraphicFramePr>
          <p:cNvPr id="499715" name="Object 3"/>
          <p:cNvGraphicFramePr>
            <a:graphicFrameLocks noChangeAspect="1"/>
          </p:cNvGraphicFramePr>
          <p:nvPr/>
        </p:nvGraphicFramePr>
        <p:xfrm>
          <a:off x="611188" y="1268413"/>
          <a:ext cx="8369300" cy="5256212"/>
        </p:xfrm>
        <a:graphic>
          <a:graphicData uri="http://schemas.openxmlformats.org/presentationml/2006/ole">
            <mc:AlternateContent xmlns:mc="http://schemas.openxmlformats.org/markup-compatibility/2006">
              <mc:Choice xmlns:v="urn:schemas-microsoft-com:vml" Requires="v">
                <p:oleObj name="Feuille de calcul" r:id="rId3" imgW="5362645" imgH="2609718" progId="Excel.Sheet.8">
                  <p:embed/>
                </p:oleObj>
              </mc:Choice>
              <mc:Fallback>
                <p:oleObj name="Feuille de calcul" r:id="rId3" imgW="5362645" imgH="2609718" progId="Excel.Sheet.8">
                  <p:embed/>
                  <p:pic>
                    <p:nvPicPr>
                      <p:cNvPr id="49971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268413"/>
                        <a:ext cx="8369300"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9716" name="Rectangle 4"/>
          <p:cNvSpPr>
            <a:spLocks noChangeArrowheads="1"/>
          </p:cNvSpPr>
          <p:nvPr/>
        </p:nvSpPr>
        <p:spPr bwMode="auto">
          <a:xfrm>
            <a:off x="4572000" y="2205038"/>
            <a:ext cx="387826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2284413" eaLnBrk="0" fontAlgn="base" hangingPunct="0">
              <a:spcBef>
                <a:spcPct val="0"/>
              </a:spcBef>
              <a:spcAft>
                <a:spcPct val="0"/>
              </a:spcAft>
              <a:defRPr sz="2400">
                <a:solidFill>
                  <a:schemeClr val="tx1"/>
                </a:solidFill>
                <a:latin typeface="Times New Roman" panose="02020603050405020304" pitchFamily="18" charset="0"/>
              </a:defRPr>
            </a:lvl6pPr>
            <a:lvl7pPr marL="2741613" eaLnBrk="0" fontAlgn="base" hangingPunct="0">
              <a:spcBef>
                <a:spcPct val="0"/>
              </a:spcBef>
              <a:spcAft>
                <a:spcPct val="0"/>
              </a:spcAft>
              <a:defRPr sz="2400">
                <a:solidFill>
                  <a:schemeClr val="tx1"/>
                </a:solidFill>
                <a:latin typeface="Times New Roman" panose="02020603050405020304" pitchFamily="18" charset="0"/>
              </a:defRPr>
            </a:lvl7pPr>
            <a:lvl8pPr marL="3198813" eaLnBrk="0" fontAlgn="base" hangingPunct="0">
              <a:spcBef>
                <a:spcPct val="0"/>
              </a:spcBef>
              <a:spcAft>
                <a:spcPct val="0"/>
              </a:spcAft>
              <a:defRPr sz="2400">
                <a:solidFill>
                  <a:schemeClr val="tx1"/>
                </a:solidFill>
                <a:latin typeface="Times New Roman" panose="02020603050405020304" pitchFamily="18" charset="0"/>
              </a:defRPr>
            </a:lvl8pPr>
            <a:lvl9pPr marL="3656013" eaLnBrk="0" fontAlgn="base" hangingPunct="0">
              <a:spcBef>
                <a:spcPct val="0"/>
              </a:spcBef>
              <a:spcAft>
                <a:spcPct val="0"/>
              </a:spcAft>
              <a:defRPr sz="2400">
                <a:solidFill>
                  <a:schemeClr val="tx1"/>
                </a:solidFill>
                <a:latin typeface="Times New Roman" panose="02020603050405020304" pitchFamily="18" charset="0"/>
              </a:defRPr>
            </a:lvl9pPr>
          </a:lstStyle>
          <a:p>
            <a:pPr lvl="1" indent="0"/>
            <a:r>
              <a:rPr lang="fr-FR" altLang="fr-FR" sz="1400" b="1">
                <a:solidFill>
                  <a:srgbClr val="FE5602"/>
                </a:solidFill>
                <a:latin typeface="Latin725 BT" pitchFamily="18" charset="0"/>
              </a:rPr>
              <a:t>		Ratings S&amp;P : 	</a:t>
            </a:r>
          </a:p>
          <a:p>
            <a:pPr lvl="4" indent="0"/>
            <a:r>
              <a:rPr lang="fr-FR" altLang="fr-FR" sz="1400" b="1">
                <a:solidFill>
                  <a:srgbClr val="FE5602"/>
                </a:solidFill>
                <a:latin typeface="Latin725 BT" pitchFamily="18" charset="0"/>
              </a:rPr>
              <a:t>08/12/95 : BBB+</a:t>
            </a:r>
          </a:p>
          <a:p>
            <a:pPr lvl="4" indent="0"/>
            <a:r>
              <a:rPr lang="fr-FR" altLang="fr-FR" sz="1400" b="1">
                <a:solidFill>
                  <a:srgbClr val="FE5602"/>
                </a:solidFill>
                <a:latin typeface="Latin725 BT" pitchFamily="18" charset="0"/>
              </a:rPr>
              <a:t>01/11/01 : BBB</a:t>
            </a:r>
          </a:p>
          <a:p>
            <a:pPr lvl="4" indent="0"/>
            <a:r>
              <a:rPr lang="fr-FR" altLang="fr-FR" sz="1400" b="1">
                <a:solidFill>
                  <a:srgbClr val="FE5602"/>
                </a:solidFill>
                <a:latin typeface="Latin725 BT" pitchFamily="18" charset="0"/>
              </a:rPr>
              <a:t>09/11/01 : BBB-</a:t>
            </a:r>
          </a:p>
          <a:p>
            <a:pPr lvl="4" indent="0"/>
            <a:r>
              <a:rPr lang="fr-FR" altLang="fr-FR" sz="1400" b="1">
                <a:solidFill>
                  <a:srgbClr val="FE5602"/>
                </a:solidFill>
                <a:latin typeface="Latin725 BT" pitchFamily="18" charset="0"/>
              </a:rPr>
              <a:t>28/11/01 : B-</a:t>
            </a:r>
          </a:p>
          <a:p>
            <a:pPr lvl="4" indent="0"/>
            <a:r>
              <a:rPr lang="fr-FR" altLang="fr-FR" sz="1400" b="1">
                <a:solidFill>
                  <a:srgbClr val="FE5602"/>
                </a:solidFill>
                <a:latin typeface="Latin725 BT" pitchFamily="18" charset="0"/>
              </a:rPr>
              <a:t>30/11/01 : CC</a:t>
            </a:r>
          </a:p>
          <a:p>
            <a:pPr lvl="4" indent="0"/>
            <a:r>
              <a:rPr lang="fr-FR" altLang="fr-FR" sz="1400" b="1">
                <a:solidFill>
                  <a:srgbClr val="FE5602"/>
                </a:solidFill>
                <a:latin typeface="Latin725 BT" pitchFamily="18" charset="0"/>
              </a:rPr>
              <a:t>03/12/01 : D</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bwMode="auto">
          <a:xfrm>
            <a:off x="684213" y="476250"/>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8.5 Merton model : conclusion</a:t>
            </a:r>
            <a:r>
              <a:rPr lang="fr-FR" altLang="fr-FR" sz="4000">
                <a:solidFill>
                  <a:schemeClr val="tx1"/>
                </a:solidFill>
                <a:latin typeface="Gill Sans MT" pitchFamily="34" charset="0"/>
              </a:rPr>
              <a:t> </a:t>
            </a:r>
          </a:p>
        </p:txBody>
      </p:sp>
      <p:sp>
        <p:nvSpPr>
          <p:cNvPr id="501763" name="Rectangle 3"/>
          <p:cNvSpPr>
            <a:spLocks noGrp="1" noChangeArrowheads="1"/>
          </p:cNvSpPr>
          <p:nvPr>
            <p:ph type="body" idx="1"/>
          </p:nvPr>
        </p:nvSpPr>
        <p:spPr bwMode="auto">
          <a:xfrm>
            <a:off x="684213" y="1125538"/>
            <a:ext cx="7772400" cy="495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Tx/>
              <a:buNone/>
            </a:pPr>
            <a:endParaRPr lang="fr-FR" altLang="fr-FR" sz="4000">
              <a:latin typeface="Gill Sans MT" pitchFamily="34" charset="0"/>
            </a:endParaRPr>
          </a:p>
          <a:p>
            <a:pPr eaLnBrk="1" hangingPunct="1">
              <a:buClr>
                <a:srgbClr val="FA7500"/>
              </a:buClr>
              <a:buSzPct val="50000"/>
              <a:buFont typeface="Marlett" pitchFamily="2" charset="2"/>
              <a:buChar char="g"/>
            </a:pPr>
            <a:r>
              <a:rPr lang="fr-FR" altLang="fr-FR" sz="1800"/>
              <a:t>Enhancements of the Merton approach :   stochastic interest rate, default before maturity…</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Very satisfactory from a theoretical perspective as we understand default which does not come as a surprise</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However, in practise, bond prices generally jump down on news of impending default. Besides, empirical analysis shows that structural models significantly underestimate the probability of default over short periods.  </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Is default unpredictable ?</a:t>
            </a:r>
          </a:p>
          <a:p>
            <a:pPr eaLnBrk="1" hangingPunct="1"/>
            <a:endParaRPr lang="fr-FR" altLang="fr-FR" sz="1800" b="1"/>
          </a:p>
          <a:p>
            <a:pPr eaLnBrk="1" hangingPunct="1"/>
            <a:endParaRPr lang="fr-FR" altLang="fr-FR" b="1">
              <a:latin typeface="Gill Sans MT" pitchFamily="34" charset="0"/>
            </a:endParaRPr>
          </a:p>
          <a:p>
            <a:pPr eaLnBrk="1" hangingPunct="1"/>
            <a:endParaRPr lang="fr-FR" altLang="fr-FR" sz="5400" b="1">
              <a:latin typeface="Gill Sans MT" pitchFamily="34" charset="0"/>
            </a:endParaRPr>
          </a:p>
          <a:p>
            <a:pPr eaLnBrk="1" hangingPunct="1"/>
            <a:endParaRPr lang="fr-FR" altLang="fr-FR" sz="54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bwMode="auto">
          <a:xfrm>
            <a:off x="762000" y="609600"/>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8.6 Reduced form models : Fons approach</a:t>
            </a:r>
          </a:p>
        </p:txBody>
      </p:sp>
      <p:sp>
        <p:nvSpPr>
          <p:cNvPr id="503811" name="Rectangle 3"/>
          <p:cNvSpPr>
            <a:spLocks noGrp="1" noChangeArrowheads="1"/>
          </p:cNvSpPr>
          <p:nvPr>
            <p:ph type="body" idx="1"/>
          </p:nvPr>
        </p:nvSpPr>
        <p:spPr bwMode="auto">
          <a:xfrm>
            <a:off x="685800" y="1371600"/>
            <a:ext cx="8229600" cy="51054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endParaRPr lang="fr-FR" altLang="fr-FR" sz="2800">
              <a:latin typeface="Gill Sans MT" pitchFamily="34" charset="0"/>
            </a:endParaRPr>
          </a:p>
          <a:p>
            <a:pPr eaLnBrk="1" hangingPunct="1">
              <a:buClr>
                <a:srgbClr val="FA7500"/>
              </a:buClr>
              <a:buSzPct val="50000"/>
              <a:buFont typeface="Marlett" pitchFamily="2" charset="2"/>
              <a:buChar char="g"/>
            </a:pPr>
            <a:r>
              <a:rPr lang="fr-FR" altLang="fr-FR" sz="1800"/>
              <a:t>It relates ratings with bond prices</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Investors are risk neutral. The value of the risky bond is equal to its certain equivalent  expressed as the expected value of cash flows discounted at the risk-less interest rate</a:t>
            </a:r>
          </a:p>
          <a:p>
            <a:pPr eaLnBrk="1" hangingPunct="1">
              <a:buClr>
                <a:srgbClr val="FA7500"/>
              </a:buClr>
              <a:buSzPct val="50000"/>
              <a:buFont typeface="Marlett" pitchFamily="2" charset="2"/>
              <a:buChar char="g"/>
            </a:pPr>
            <a:endParaRPr lang="fr-FR" altLang="fr-FR" sz="1800"/>
          </a:p>
          <a:p>
            <a:pPr eaLnBrk="1" hangingPunct="1">
              <a:buClr>
                <a:srgbClr val="FA7500"/>
              </a:buClr>
              <a:buSzPct val="50000"/>
              <a:buFont typeface="Marlett" pitchFamily="2" charset="2"/>
              <a:buChar char="g"/>
            </a:pPr>
            <a:r>
              <a:rPr lang="fr-FR" altLang="fr-FR" sz="1800"/>
              <a:t>The expected value of each cash flow is expressed as the sum of the cash flow received if the firm does not default weighted by the probability of survival and the cash flow received in the event of default weighted by the probability of default</a:t>
            </a:r>
          </a:p>
          <a:p>
            <a:pPr eaLnBrk="1" hangingPunct="1"/>
            <a:endParaRPr lang="fr-FR" altLang="fr-FR" sz="1800"/>
          </a:p>
          <a:p>
            <a:pPr eaLnBrk="1" hangingPunct="1"/>
            <a:endParaRPr lang="fr-FR" altLang="fr-FR" sz="1800" b="1"/>
          </a:p>
          <a:p>
            <a:pPr eaLnBrk="1" hangingPunct="1"/>
            <a:endParaRPr lang="fr-FR" altLang="fr-FR" sz="2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bwMode="auto">
          <a:xfrm>
            <a:off x="755650" y="476250"/>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8.6 Reduced form models : Fons approach</a:t>
            </a:r>
          </a:p>
        </p:txBody>
      </p:sp>
      <p:sp>
        <p:nvSpPr>
          <p:cNvPr id="505859" name="Rectangle 3"/>
          <p:cNvSpPr>
            <a:spLocks noGrp="1" noChangeArrowheads="1"/>
          </p:cNvSpPr>
          <p:nvPr>
            <p:ph type="body" idx="1"/>
          </p:nvPr>
        </p:nvSpPr>
        <p:spPr bwMode="auto">
          <a:xfrm>
            <a:off x="685800" y="1371600"/>
            <a:ext cx="8229600" cy="51054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
                <a:srgbClr val="FA7500"/>
              </a:buClr>
              <a:buSzPct val="50000"/>
              <a:buFont typeface="Marlett" pitchFamily="2" charset="2"/>
              <a:buChar char="g"/>
            </a:pPr>
            <a:r>
              <a:rPr lang="fr-FR" altLang="fr-FR" sz="2000"/>
              <a:t>We calculate the theoritical price of a risky bond for a risk neutral investor</a:t>
            </a:r>
          </a:p>
          <a:p>
            <a:pPr eaLnBrk="1" hangingPunct="1">
              <a:buClr>
                <a:srgbClr val="FA7500"/>
              </a:buClr>
              <a:buSzPct val="50000"/>
              <a:buFont typeface="Marlett" pitchFamily="2" charset="2"/>
              <a:buChar char="g"/>
            </a:pPr>
            <a:endParaRPr lang="fr-FR" altLang="fr-FR" sz="2000"/>
          </a:p>
          <a:p>
            <a:pPr eaLnBrk="1" hangingPunct="1">
              <a:buClr>
                <a:srgbClr val="FA7500"/>
              </a:buClr>
              <a:buSzPct val="50000"/>
              <a:buFont typeface="Marlett" pitchFamily="2" charset="2"/>
              <a:buChar char="g"/>
            </a:pPr>
            <a:endParaRPr lang="fr-FR" altLang="fr-FR" sz="2000"/>
          </a:p>
          <a:p>
            <a:pPr eaLnBrk="1" hangingPunct="1">
              <a:buClr>
                <a:srgbClr val="FA7500"/>
              </a:buClr>
              <a:buSzPct val="50000"/>
              <a:buFont typeface="Marlett" pitchFamily="2" charset="2"/>
              <a:buChar char="g"/>
            </a:pPr>
            <a:endParaRPr lang="fr-FR" altLang="fr-FR" sz="2000"/>
          </a:p>
          <a:p>
            <a:pPr eaLnBrk="1" hangingPunct="1">
              <a:buClr>
                <a:srgbClr val="FA7500"/>
              </a:buClr>
              <a:buSzPct val="50000"/>
              <a:buFont typeface="Marlett" pitchFamily="2" charset="2"/>
              <a:buChar char="g"/>
            </a:pPr>
            <a:endParaRPr lang="fr-FR" altLang="fr-FR" sz="2000">
              <a:latin typeface="Gill Sans MT" pitchFamily="34" charset="0"/>
            </a:endParaRPr>
          </a:p>
          <a:p>
            <a:pPr eaLnBrk="1" hangingPunct="1">
              <a:buClr>
                <a:srgbClr val="FA7500"/>
              </a:buClr>
              <a:buSzPct val="50000"/>
              <a:buFont typeface="Marlett" pitchFamily="2" charset="2"/>
              <a:buChar char="g"/>
            </a:pPr>
            <a:endParaRPr lang="fr-FR" altLang="fr-FR" sz="2000">
              <a:latin typeface="Gill Sans MT" pitchFamily="34" charset="0"/>
            </a:endParaRPr>
          </a:p>
          <a:p>
            <a:pPr eaLnBrk="1" hangingPunct="1">
              <a:buClr>
                <a:srgbClr val="FA7500"/>
              </a:buClr>
              <a:buSzPct val="50000"/>
              <a:buFont typeface="Marlett" pitchFamily="2" charset="2"/>
              <a:buChar char="g"/>
            </a:pPr>
            <a:endParaRPr lang="fr-FR" altLang="fr-FR" sz="2000">
              <a:latin typeface="Gill Sans MT" pitchFamily="34" charset="0"/>
            </a:endParaRPr>
          </a:p>
          <a:p>
            <a:pPr eaLnBrk="1" hangingPunct="1">
              <a:buClr>
                <a:srgbClr val="FA7500"/>
              </a:buClr>
              <a:buSzPct val="50000"/>
              <a:buFont typeface="Marlett" pitchFamily="2" charset="2"/>
              <a:buChar char="g"/>
            </a:pPr>
            <a:endParaRPr lang="fr-FR" altLang="fr-FR" sz="2000">
              <a:latin typeface="Gill Sans MT" pitchFamily="34" charset="0"/>
            </a:endParaRPr>
          </a:p>
          <a:p>
            <a:pPr eaLnBrk="1" hangingPunct="1">
              <a:buClr>
                <a:srgbClr val="FA7500"/>
              </a:buClr>
              <a:buSzPct val="50000"/>
              <a:buFont typeface="Marlett" pitchFamily="2" charset="2"/>
              <a:buChar char="g"/>
            </a:pPr>
            <a:r>
              <a:rPr lang="fr-FR" altLang="fr-FR" sz="2000"/>
              <a:t>D</a:t>
            </a:r>
            <a:r>
              <a:rPr lang="fr-FR" altLang="fr-FR" sz="2000" baseline="-25000"/>
              <a:t>t</a:t>
            </a:r>
            <a:r>
              <a:rPr lang="fr-FR" altLang="fr-FR" sz="2000"/>
              <a:t> = Conditional probability of default in year t</a:t>
            </a:r>
          </a:p>
          <a:p>
            <a:pPr eaLnBrk="1" hangingPunct="1">
              <a:buClr>
                <a:srgbClr val="FA7500"/>
              </a:buClr>
              <a:buSzPct val="50000"/>
              <a:buFont typeface="Marlett" pitchFamily="2" charset="2"/>
              <a:buChar char="g"/>
            </a:pPr>
            <a:r>
              <a:rPr lang="fr-FR" altLang="fr-FR" sz="2000"/>
              <a:t>S</a:t>
            </a:r>
            <a:r>
              <a:rPr lang="fr-FR" altLang="fr-FR" sz="2000" baseline="-25000"/>
              <a:t>t</a:t>
            </a:r>
            <a:r>
              <a:rPr lang="fr-FR" altLang="fr-FR" sz="2000"/>
              <a:t> = probability of survival at date t</a:t>
            </a:r>
          </a:p>
          <a:p>
            <a:pPr eaLnBrk="1" hangingPunct="1">
              <a:buClr>
                <a:srgbClr val="FA7500"/>
              </a:buClr>
              <a:buSzPct val="50000"/>
              <a:buFont typeface="Marlett" pitchFamily="2" charset="2"/>
              <a:buChar char="g"/>
            </a:pPr>
            <a:r>
              <a:rPr lang="fr-FR" altLang="fr-FR" sz="2000"/>
              <a:t>μ  = recovery rate</a:t>
            </a:r>
          </a:p>
          <a:p>
            <a:pPr eaLnBrk="1" hangingPunct="1">
              <a:buClr>
                <a:srgbClr val="FA7500"/>
              </a:buClr>
              <a:buSzPct val="50000"/>
              <a:buFont typeface="Marlett" pitchFamily="2" charset="2"/>
              <a:buChar char="g"/>
            </a:pPr>
            <a:r>
              <a:rPr lang="fr-FR" altLang="fr-FR" sz="2000"/>
              <a:t>y(0,i) = riskless interest rate</a:t>
            </a:r>
          </a:p>
          <a:p>
            <a:pPr eaLnBrk="1" hangingPunct="1"/>
            <a:endParaRPr lang="fr-FR" altLang="fr-FR" sz="2400"/>
          </a:p>
          <a:p>
            <a:pPr eaLnBrk="1" hangingPunct="1"/>
            <a:endParaRPr lang="fr-FR" altLang="fr-FR" sz="2400">
              <a:latin typeface="Gill Sans MT" pitchFamily="34" charset="0"/>
            </a:endParaRPr>
          </a:p>
          <a:p>
            <a:pPr eaLnBrk="1" hangingPunct="1"/>
            <a:endParaRPr lang="fr-FR" altLang="fr-FR" sz="2400">
              <a:latin typeface="Gill Sans MT" pitchFamily="34" charset="0"/>
            </a:endParaRPr>
          </a:p>
          <a:p>
            <a:pPr eaLnBrk="1" hangingPunct="1"/>
            <a:endParaRPr lang="fr-FR" altLang="fr-FR" sz="2800" b="1">
              <a:latin typeface="Gill Sans MT" pitchFamily="34" charset="0"/>
            </a:endParaRPr>
          </a:p>
          <a:p>
            <a:pPr eaLnBrk="1" hangingPunct="1"/>
            <a:endParaRPr lang="fr-FR" altLang="fr-FR" sz="2800"/>
          </a:p>
        </p:txBody>
      </p:sp>
      <p:graphicFrame>
        <p:nvGraphicFramePr>
          <p:cNvPr id="505860" name="Object 4"/>
          <p:cNvGraphicFramePr>
            <a:graphicFrameLocks noChangeAspect="1"/>
          </p:cNvGraphicFramePr>
          <p:nvPr/>
        </p:nvGraphicFramePr>
        <p:xfrm>
          <a:off x="1676400" y="2133600"/>
          <a:ext cx="6172200" cy="1143000"/>
        </p:xfrm>
        <a:graphic>
          <a:graphicData uri="http://schemas.openxmlformats.org/presentationml/2006/ole">
            <mc:AlternateContent xmlns:mc="http://schemas.openxmlformats.org/markup-compatibility/2006">
              <mc:Choice xmlns:v="urn:schemas-microsoft-com:vml" Requires="v">
                <p:oleObj name="Microsoft Éditeur d'équations 3.0" r:id="rId3" imgW="3670300" imgH="635000" progId="">
                  <p:embed/>
                </p:oleObj>
              </mc:Choice>
              <mc:Fallback>
                <p:oleObj name="Microsoft Éditeur d'équations 3.0" r:id="rId3" imgW="3670300" imgH="635000" progId="">
                  <p:embed/>
                  <p:pic>
                    <p:nvPicPr>
                      <p:cNvPr id="5058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133600"/>
                        <a:ext cx="617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bwMode="auto">
          <a:xfrm>
            <a:off x="762000" y="609600"/>
            <a:ext cx="77724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fr-FR" altLang="fr-FR" sz="3200">
                <a:solidFill>
                  <a:schemeClr val="tx1"/>
                </a:solidFill>
              </a:rPr>
              <a:t>8.6 Reduced form models : Fons approach</a:t>
            </a:r>
          </a:p>
        </p:txBody>
      </p:sp>
      <p:sp>
        <p:nvSpPr>
          <p:cNvPr id="507907" name="Rectangle 3"/>
          <p:cNvSpPr>
            <a:spLocks noGrp="1" noChangeArrowheads="1"/>
          </p:cNvSpPr>
          <p:nvPr>
            <p:ph type="body" idx="1"/>
          </p:nvPr>
        </p:nvSpPr>
        <p:spPr bwMode="auto">
          <a:xfrm>
            <a:off x="685800" y="1371600"/>
            <a:ext cx="8229600" cy="51054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endParaRPr lang="fr-FR" altLang="fr-FR" sz="2000">
              <a:latin typeface="Gill Sans MT" pitchFamily="34" charset="0"/>
            </a:endParaRPr>
          </a:p>
          <a:p>
            <a:pPr eaLnBrk="1" hangingPunct="1">
              <a:buClr>
                <a:srgbClr val="FA7500"/>
              </a:buClr>
              <a:buSzPct val="50000"/>
              <a:buFont typeface="Marlett" pitchFamily="2" charset="2"/>
              <a:buChar char="g"/>
            </a:pPr>
            <a:r>
              <a:rPr lang="fr-FR" altLang="fr-FR" sz="2000"/>
              <a:t>We use historical default rates and recovery rates to calculate the theoritical price and theoritical YTM</a:t>
            </a:r>
          </a:p>
          <a:p>
            <a:pPr eaLnBrk="1" hangingPunct="1">
              <a:buClr>
                <a:srgbClr val="FA7500"/>
              </a:buClr>
              <a:buSzPct val="50000"/>
              <a:buFont typeface="Marlett" pitchFamily="2" charset="2"/>
              <a:buChar char="g"/>
            </a:pPr>
            <a:endParaRPr lang="fr-FR" altLang="fr-FR" sz="2000"/>
          </a:p>
          <a:p>
            <a:pPr eaLnBrk="1" hangingPunct="1">
              <a:buClr>
                <a:srgbClr val="FA7500"/>
              </a:buClr>
              <a:buSzPct val="50000"/>
              <a:buFont typeface="Marlett" pitchFamily="2" charset="2"/>
              <a:buChar char="g"/>
            </a:pPr>
            <a:endParaRPr lang="fr-FR" altLang="fr-FR" sz="2000"/>
          </a:p>
          <a:p>
            <a:pPr eaLnBrk="1" hangingPunct="1">
              <a:buClr>
                <a:srgbClr val="FA7500"/>
              </a:buClr>
              <a:buSzPct val="50000"/>
              <a:buFont typeface="Marlett" pitchFamily="2" charset="2"/>
              <a:buChar char="g"/>
            </a:pPr>
            <a:endParaRPr lang="fr-FR" altLang="fr-FR" sz="2000"/>
          </a:p>
          <a:p>
            <a:pPr eaLnBrk="1" hangingPunct="1">
              <a:buClr>
                <a:srgbClr val="FA7500"/>
              </a:buClr>
              <a:buSzPct val="50000"/>
              <a:buFont typeface="Marlett" pitchFamily="2" charset="2"/>
              <a:buChar char="g"/>
            </a:pPr>
            <a:r>
              <a:rPr lang="fr-FR" altLang="fr-FR" sz="2000"/>
              <a:t>We can estimate a maximum and minimum value for the theoritical YTM by making extreme assumptions about the recovery rate : 0% and 60% </a:t>
            </a:r>
          </a:p>
          <a:p>
            <a:pPr eaLnBrk="1" hangingPunct="1">
              <a:buClr>
                <a:srgbClr val="FA7500"/>
              </a:buClr>
              <a:buSzPct val="50000"/>
              <a:buFont typeface="Marlett" pitchFamily="2" charset="2"/>
              <a:buChar char="g"/>
            </a:pPr>
            <a:endParaRPr lang="fr-FR" altLang="fr-FR" sz="2000"/>
          </a:p>
          <a:p>
            <a:pPr eaLnBrk="1" hangingPunct="1"/>
            <a:endParaRPr lang="fr-FR" altLang="fr-FR" sz="2000"/>
          </a:p>
          <a:p>
            <a:pPr eaLnBrk="1" hangingPunct="1"/>
            <a:endParaRPr lang="fr-FR" altLang="fr-FR" sz="2000"/>
          </a:p>
          <a:p>
            <a:pPr eaLnBrk="1" hangingPunct="1"/>
            <a:endParaRPr lang="fr-FR" altLang="fr-FR" sz="2000">
              <a:latin typeface="Gill Sans MT" pitchFamily="34" charset="0"/>
            </a:endParaRPr>
          </a:p>
          <a:p>
            <a:pPr eaLnBrk="1" hangingPunct="1"/>
            <a:endParaRPr lang="fr-FR" altLang="fr-FR" sz="2000">
              <a:latin typeface="Gill Sans MT" pitchFamily="34" charset="0"/>
            </a:endParaRPr>
          </a:p>
          <a:p>
            <a:pPr eaLnBrk="1" hangingPunct="1"/>
            <a:endParaRPr lang="fr-FR" altLang="fr-FR" sz="2000">
              <a:latin typeface="Gill Sans MT" pitchFamily="34" charset="0"/>
            </a:endParaRPr>
          </a:p>
          <a:p>
            <a:pPr eaLnBrk="1" hangingPunct="1"/>
            <a:endParaRPr lang="fr-FR" altLang="fr-FR" sz="2000">
              <a:latin typeface="Gill Sans MT" pitchFamily="34" charset="0"/>
            </a:endParaRPr>
          </a:p>
          <a:p>
            <a:pPr eaLnBrk="1" hangingPunct="1"/>
            <a:endParaRPr lang="fr-FR" altLang="fr-FR" sz="2000">
              <a:latin typeface="Gill Sans MT" pitchFamily="34" charset="0"/>
            </a:endParaRPr>
          </a:p>
          <a:p>
            <a:pPr eaLnBrk="1" hangingPunct="1"/>
            <a:endParaRPr lang="fr-FR" altLang="fr-FR" sz="2000">
              <a:latin typeface="Gill Sans MT" pitchFamily="34" charset="0"/>
            </a:endParaRPr>
          </a:p>
          <a:p>
            <a:pPr eaLnBrk="1" hangingPunct="1"/>
            <a:endParaRPr lang="fr-FR" altLang="fr-FR" sz="2400">
              <a:latin typeface="Gill Sans MT" pitchFamily="34" charset="0"/>
            </a:endParaRPr>
          </a:p>
          <a:p>
            <a:pPr eaLnBrk="1" hangingPunct="1"/>
            <a:endParaRPr lang="fr-FR" altLang="fr-FR" sz="2400">
              <a:latin typeface="Gill Sans MT" pitchFamily="34" charset="0"/>
            </a:endParaRPr>
          </a:p>
          <a:p>
            <a:pPr eaLnBrk="1" hangingPunct="1"/>
            <a:endParaRPr lang="fr-FR" altLang="fr-FR" sz="2400">
              <a:latin typeface="Gill Sans MT" pitchFamily="34" charset="0"/>
            </a:endParaRPr>
          </a:p>
          <a:p>
            <a:pPr eaLnBrk="1" hangingPunct="1"/>
            <a:endParaRPr lang="fr-FR" altLang="fr-FR" sz="2800" b="1">
              <a:latin typeface="Gill Sans MT" pitchFamily="34" charset="0"/>
            </a:endParaRPr>
          </a:p>
          <a:p>
            <a:pPr eaLnBrk="1" hangingPunct="1"/>
            <a:endParaRPr lang="fr-FR" altLang="fr-FR" sz="2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Text Box 2"/>
          <p:cNvSpPr txBox="1">
            <a:spLocks noChangeArrowheads="1"/>
          </p:cNvSpPr>
          <p:nvPr/>
        </p:nvSpPr>
        <p:spPr bwMode="auto">
          <a:xfrm>
            <a:off x="157163" y="508000"/>
            <a:ext cx="89868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Reduced Form models : Risk neutral probability of default and spread</a:t>
            </a:r>
          </a:p>
        </p:txBody>
      </p:sp>
      <p:sp>
        <p:nvSpPr>
          <p:cNvPr id="522243" name="Rectangle 3"/>
          <p:cNvSpPr>
            <a:spLocks noRot="1" noChangeAspect="1" noMove="1" noResize="1" noEditPoints="1" noAdjustHandles="1" noChangeArrowheads="1" noChangeShapeType="1" noTextEdit="1"/>
          </p:cNvSpPr>
          <p:nvPr/>
        </p:nvSpPr>
        <p:spPr bwMode="auto">
          <a:xfrm>
            <a:off x="152400" y="2209800"/>
            <a:ext cx="8742363" cy="3889375"/>
          </a:xfrm>
          <a:prstGeom prst="rect">
            <a:avLst/>
          </a:prstGeom>
          <a:blipFill>
            <a:blip r:embed="rId3"/>
            <a:stretch>
              <a:fillRect t="-2038" b="-4075"/>
            </a:stretch>
          </a:blipFill>
          <a:ln>
            <a:noFill/>
          </a:ln>
        </p:spPr>
        <p:txBody>
          <a:bodyPr/>
          <a:lstStyle/>
          <a:p>
            <a:pPr>
              <a:defRPr/>
            </a:pPr>
            <a:r>
              <a:rPr lang="fr-FR">
                <a:noFill/>
              </a:rPr>
              <a:t> </a:t>
            </a:r>
          </a:p>
        </p:txBody>
      </p:sp>
      <p:graphicFrame>
        <p:nvGraphicFramePr>
          <p:cNvPr id="509956" name="Object 4"/>
          <p:cNvGraphicFramePr>
            <a:graphicFrameLocks noChangeAspect="1"/>
          </p:cNvGraphicFramePr>
          <p:nvPr/>
        </p:nvGraphicFramePr>
        <p:xfrm>
          <a:off x="2025650" y="3500438"/>
          <a:ext cx="4335463" cy="361950"/>
        </p:xfrm>
        <a:graphic>
          <a:graphicData uri="http://schemas.openxmlformats.org/presentationml/2006/ole">
            <mc:AlternateContent xmlns:mc="http://schemas.openxmlformats.org/markup-compatibility/2006">
              <mc:Choice xmlns:v="urn:schemas-microsoft-com:vml" Requires="v">
                <p:oleObj name="Microsoft Éditeur d'équations 3.0" r:id="rId4" imgW="2070100" imgH="228600" progId="">
                  <p:embed/>
                </p:oleObj>
              </mc:Choice>
              <mc:Fallback>
                <p:oleObj name="Microsoft Éditeur d'équations 3.0" r:id="rId4" imgW="2070100" imgH="228600" progId="">
                  <p:embed/>
                  <p:pic>
                    <p:nvPicPr>
                      <p:cNvPr id="509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5650" y="3500438"/>
                        <a:ext cx="433546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Text Box 2"/>
          <p:cNvSpPr txBox="1">
            <a:spLocks noChangeArrowheads="1"/>
          </p:cNvSpPr>
          <p:nvPr/>
        </p:nvSpPr>
        <p:spPr bwMode="auto">
          <a:xfrm>
            <a:off x="157163" y="508000"/>
            <a:ext cx="89868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Reduced Form models : stripping of Risk neutral probabilities</a:t>
            </a:r>
          </a:p>
        </p:txBody>
      </p:sp>
      <p:sp>
        <p:nvSpPr>
          <p:cNvPr id="512003" name="Rectangle 3"/>
          <p:cNvSpPr>
            <a:spLocks noChangeArrowheads="1"/>
          </p:cNvSpPr>
          <p:nvPr/>
        </p:nvSpPr>
        <p:spPr bwMode="auto">
          <a:xfrm>
            <a:off x="152400" y="2209800"/>
            <a:ext cx="8742363" cy="388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Objective : estimate the market implied probability of default based on current market spreads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baseline="300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Char char="g"/>
            </a:pPr>
            <a:endParaRPr lang="fr-F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Char char="g"/>
            </a:pPr>
            <a:endParaRPr lang="fr-F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Char char="g"/>
            </a:pPr>
            <a:endParaRPr lang="fr-F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Char char="g"/>
            </a:pPr>
            <a:endParaRPr lang="fr-F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Char char="g"/>
            </a:pPr>
            <a:r>
              <a:rPr lang="fr-FR" altLang="fr-FR" sz="1800">
                <a:cs typeface="Times New Roman" panose="02020603050405020304" pitchFamily="18" charset="0"/>
              </a:rPr>
              <a:t>This relationship does not rely on any specific model</a:t>
            </a:r>
          </a:p>
          <a:p>
            <a:pPr eaLnBrk="1" hangingPunct="1">
              <a:lnSpc>
                <a:spcPct val="85000"/>
              </a:lnSpc>
              <a:spcBef>
                <a:spcPct val="20000"/>
              </a:spcBef>
              <a:buClr>
                <a:srgbClr val="FF1300"/>
              </a:buClr>
              <a:buSzPct val="50000"/>
              <a:buFont typeface="Marlett" pitchFamily="2" charset="2"/>
              <a:buChar char="g"/>
            </a:pPr>
            <a:endParaRPr lang="fr-F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Char char="g"/>
            </a:pPr>
            <a:endParaRPr lang="fr-F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Wingdings" panose="05000000000000000000" pitchFamily="2" charset="2"/>
              <a:buNone/>
            </a:pPr>
            <a:endParaRPr lang="fr-FR" altLang="fr-FR" sz="1800"/>
          </a:p>
          <a:p>
            <a:pPr eaLnBrk="1" hangingPunct="1">
              <a:lnSpc>
                <a:spcPct val="85000"/>
              </a:lnSpc>
              <a:spcBef>
                <a:spcPct val="20000"/>
              </a:spcBef>
              <a:buClr>
                <a:srgbClr val="FF1300"/>
              </a:buClr>
              <a:buSzPct val="50000"/>
              <a:buFont typeface="Wingdings" panose="05000000000000000000" pitchFamily="2" charset="2"/>
              <a:buNone/>
            </a:pPr>
            <a:endParaRPr lang="fr-FR" altLang="fr-FR" sz="1800"/>
          </a:p>
        </p:txBody>
      </p:sp>
      <p:graphicFrame>
        <p:nvGraphicFramePr>
          <p:cNvPr id="512004" name="Object 4"/>
          <p:cNvGraphicFramePr>
            <a:graphicFrameLocks noChangeAspect="1"/>
          </p:cNvGraphicFramePr>
          <p:nvPr/>
        </p:nvGraphicFramePr>
        <p:xfrm>
          <a:off x="2378075" y="2786063"/>
          <a:ext cx="3103563" cy="642937"/>
        </p:xfrm>
        <a:graphic>
          <a:graphicData uri="http://schemas.openxmlformats.org/presentationml/2006/ole">
            <mc:AlternateContent xmlns:mc="http://schemas.openxmlformats.org/markup-compatibility/2006">
              <mc:Choice xmlns:v="urn:schemas-microsoft-com:vml" Requires="v">
                <p:oleObj name="Microsoft Éditeur d'équations 3.0" r:id="rId3" imgW="1129810" imgH="406224" progId="">
                  <p:embed/>
                </p:oleObj>
              </mc:Choice>
              <mc:Fallback>
                <p:oleObj name="Microsoft Éditeur d'équations 3.0" r:id="rId3" imgW="1129810" imgH="406224" progId="">
                  <p:embed/>
                  <p:pic>
                    <p:nvPicPr>
                      <p:cNvPr id="51200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075" y="2786063"/>
                        <a:ext cx="3103563"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152400" y="1628775"/>
            <a:ext cx="8742363" cy="2733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Jarrow and Turnbull (1995) : the benchmark approach for CDS pricing</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Modelling probability of default</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A credit event is the first occurrence of a Poisson distribution at date     with probability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         is the « Hazard Rate » or default intensity</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p:txBody>
      </p:sp>
      <p:graphicFrame>
        <p:nvGraphicFramePr>
          <p:cNvPr id="514051" name="Object 3"/>
          <p:cNvGraphicFramePr>
            <a:graphicFrameLocks noChangeAspect="1"/>
          </p:cNvGraphicFramePr>
          <p:nvPr/>
        </p:nvGraphicFramePr>
        <p:xfrm>
          <a:off x="2951163" y="3592513"/>
          <a:ext cx="2952750" cy="469900"/>
        </p:xfrm>
        <a:graphic>
          <a:graphicData uri="http://schemas.openxmlformats.org/presentationml/2006/ole">
            <mc:AlternateContent xmlns:mc="http://schemas.openxmlformats.org/markup-compatibility/2006">
              <mc:Choice xmlns:v="urn:schemas-microsoft-com:vml" Requires="v">
                <p:oleObj name="Equation" r:id="rId3" imgW="1600200" imgH="254000" progId="Equation.3">
                  <p:embed/>
                </p:oleObj>
              </mc:Choice>
              <mc:Fallback>
                <p:oleObj name="Equation" r:id="rId3" imgW="1600200" imgH="254000" progId="Equation.3">
                  <p:embed/>
                  <p:pic>
                    <p:nvPicPr>
                      <p:cNvPr id="51405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163" y="3592513"/>
                        <a:ext cx="295275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052" name="Object 4"/>
          <p:cNvGraphicFramePr>
            <a:graphicFrameLocks noChangeAspect="1"/>
          </p:cNvGraphicFramePr>
          <p:nvPr/>
        </p:nvGraphicFramePr>
        <p:xfrm>
          <a:off x="6789738" y="3021013"/>
          <a:ext cx="319087" cy="336550"/>
        </p:xfrm>
        <a:graphic>
          <a:graphicData uri="http://schemas.openxmlformats.org/presentationml/2006/ole">
            <mc:AlternateContent xmlns:mc="http://schemas.openxmlformats.org/markup-compatibility/2006">
              <mc:Choice xmlns:v="urn:schemas-microsoft-com:vml" Requires="v">
                <p:oleObj name="Equation" r:id="rId5" imgW="126835" imgH="139518" progId="Equation.3">
                  <p:embed/>
                </p:oleObj>
              </mc:Choice>
              <mc:Fallback>
                <p:oleObj name="Equation" r:id="rId5" imgW="126835" imgH="139518" progId="Equation.3">
                  <p:embed/>
                  <p:pic>
                    <p:nvPicPr>
                      <p:cNvPr id="51405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9738" y="3021013"/>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4053" name="Object 5"/>
          <p:cNvGraphicFramePr>
            <a:graphicFrameLocks noChangeAspect="1"/>
          </p:cNvGraphicFramePr>
          <p:nvPr/>
        </p:nvGraphicFramePr>
        <p:xfrm>
          <a:off x="457200" y="4219575"/>
          <a:ext cx="579438" cy="403225"/>
        </p:xfrm>
        <a:graphic>
          <a:graphicData uri="http://schemas.openxmlformats.org/presentationml/2006/ole">
            <mc:AlternateContent xmlns:mc="http://schemas.openxmlformats.org/markup-compatibility/2006">
              <mc:Choice xmlns:v="urn:schemas-microsoft-com:vml" Requires="v">
                <p:oleObj name="Microsoft Éditeur d'équations 3.0" r:id="rId7" imgW="291973" imgH="203112" progId="">
                  <p:embed/>
                </p:oleObj>
              </mc:Choice>
              <mc:Fallback>
                <p:oleObj name="Microsoft Éditeur d'équations 3.0" r:id="rId7" imgW="291973" imgH="203112" progId="">
                  <p:embed/>
                  <p:pic>
                    <p:nvPicPr>
                      <p:cNvPr id="51405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4219575"/>
                        <a:ext cx="579438"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054" name="Line 6"/>
          <p:cNvSpPr>
            <a:spLocks noChangeShapeType="1"/>
          </p:cNvSpPr>
          <p:nvPr/>
        </p:nvSpPr>
        <p:spPr bwMode="auto">
          <a:xfrm flipV="1">
            <a:off x="3390900" y="4797425"/>
            <a:ext cx="863600" cy="5032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514055" name="Line 7"/>
          <p:cNvSpPr>
            <a:spLocks noChangeShapeType="1"/>
          </p:cNvSpPr>
          <p:nvPr/>
        </p:nvSpPr>
        <p:spPr bwMode="auto">
          <a:xfrm>
            <a:off x="3354388" y="5349875"/>
            <a:ext cx="936625" cy="433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514056" name="Text Box 8"/>
          <p:cNvSpPr txBox="1">
            <a:spLocks noChangeArrowheads="1"/>
          </p:cNvSpPr>
          <p:nvPr/>
        </p:nvSpPr>
        <p:spPr bwMode="auto">
          <a:xfrm>
            <a:off x="4427538" y="4587875"/>
            <a:ext cx="25050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800"/>
              <a:t>Survival with probability</a:t>
            </a:r>
          </a:p>
        </p:txBody>
      </p:sp>
      <p:sp>
        <p:nvSpPr>
          <p:cNvPr id="514057" name="Text Box 9"/>
          <p:cNvSpPr txBox="1">
            <a:spLocks noChangeArrowheads="1"/>
          </p:cNvSpPr>
          <p:nvPr/>
        </p:nvSpPr>
        <p:spPr bwMode="auto">
          <a:xfrm>
            <a:off x="4491038" y="5545138"/>
            <a:ext cx="24161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800"/>
              <a:t>Default with probability</a:t>
            </a:r>
          </a:p>
        </p:txBody>
      </p:sp>
      <p:graphicFrame>
        <p:nvGraphicFramePr>
          <p:cNvPr id="514058" name="Object 10"/>
          <p:cNvGraphicFramePr>
            <a:graphicFrameLocks noChangeAspect="1"/>
          </p:cNvGraphicFramePr>
          <p:nvPr/>
        </p:nvGraphicFramePr>
        <p:xfrm>
          <a:off x="6932613" y="4581525"/>
          <a:ext cx="949325" cy="447675"/>
        </p:xfrm>
        <a:graphic>
          <a:graphicData uri="http://schemas.openxmlformats.org/presentationml/2006/ole">
            <mc:AlternateContent xmlns:mc="http://schemas.openxmlformats.org/markup-compatibility/2006">
              <mc:Choice xmlns:v="urn:schemas-microsoft-com:vml" Requires="v">
                <p:oleObj name="Equation" r:id="rId9" imgW="457002" imgH="215806" progId="Equation.3">
                  <p:embed/>
                </p:oleObj>
              </mc:Choice>
              <mc:Fallback>
                <p:oleObj name="Equation" r:id="rId9" imgW="457002" imgH="215806" progId="Equation.3">
                  <p:embed/>
                  <p:pic>
                    <p:nvPicPr>
                      <p:cNvPr id="514058"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2613" y="4581525"/>
                        <a:ext cx="94932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059" name="Object 11"/>
          <p:cNvGraphicFramePr>
            <a:graphicFrameLocks noChangeAspect="1"/>
          </p:cNvGraphicFramePr>
          <p:nvPr/>
        </p:nvGraphicFramePr>
        <p:xfrm>
          <a:off x="7108825" y="5559425"/>
          <a:ext cx="579438" cy="447675"/>
        </p:xfrm>
        <a:graphic>
          <a:graphicData uri="http://schemas.openxmlformats.org/presentationml/2006/ole">
            <mc:AlternateContent xmlns:mc="http://schemas.openxmlformats.org/markup-compatibility/2006">
              <mc:Choice xmlns:v="urn:schemas-microsoft-com:vml" Requires="v">
                <p:oleObj name="Equation" r:id="rId11" imgW="279279" imgH="215806" progId="Equation.3">
                  <p:embed/>
                </p:oleObj>
              </mc:Choice>
              <mc:Fallback>
                <p:oleObj name="Equation" r:id="rId11" imgW="279279" imgH="215806" progId="Equation.3">
                  <p:embed/>
                  <p:pic>
                    <p:nvPicPr>
                      <p:cNvPr id="514059"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08825" y="5559425"/>
                        <a:ext cx="579438"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060" name="Text Box 12"/>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Jarrow Turnbull model</a:t>
            </a:r>
            <a:r>
              <a:rPr lang="fr-FR" altLang="fr-FR" sz="40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050"/>
          <p:cNvSpPr txBox="1">
            <a:spLocks noChangeArrowheads="1"/>
          </p:cNvSpPr>
          <p:nvPr/>
        </p:nvSpPr>
        <p:spPr bwMode="auto">
          <a:xfrm>
            <a:off x="157163" y="26035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4000"/>
              <a:t>Lectures</a:t>
            </a:r>
          </a:p>
        </p:txBody>
      </p:sp>
      <p:sp>
        <p:nvSpPr>
          <p:cNvPr id="89091" name="Rectangle 2051"/>
          <p:cNvSpPr>
            <a:spLocks noChangeArrowheads="1"/>
          </p:cNvSpPr>
          <p:nvPr/>
        </p:nvSpPr>
        <p:spPr bwMode="auto">
          <a:xfrm>
            <a:off x="250825" y="908050"/>
            <a:ext cx="8742363" cy="3306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812800" indent="-812800">
              <a:defRPr sz="2400">
                <a:solidFill>
                  <a:schemeClr val="tx1"/>
                </a:solidFill>
                <a:latin typeface="Times New Roman" panose="02020603050405020304" pitchFamily="18" charset="0"/>
              </a:defRPr>
            </a:lvl1pPr>
            <a:lvl2pPr marL="1192213" indent="-7112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a:t>Basics of Bond </a:t>
            </a:r>
            <a:r>
              <a:rPr lang="fr-FR" altLang="fr-FR" sz="1800" dirty="0" err="1"/>
              <a:t>markets</a:t>
            </a:r>
            <a:r>
              <a:rPr lang="fr-FR" altLang="fr-FR" sz="1800" dirty="0"/>
              <a:t>  and  </a:t>
            </a:r>
            <a:r>
              <a:rPr lang="fr-FR" altLang="fr-FR" sz="1800" dirty="0" err="1"/>
              <a:t>interest</a:t>
            </a:r>
            <a:r>
              <a:rPr lang="fr-FR" altLang="fr-FR" sz="1800" dirty="0"/>
              <a:t> rate </a:t>
            </a:r>
            <a:r>
              <a:rPr lang="fr-FR" altLang="fr-FR" sz="1800" dirty="0" err="1"/>
              <a:t>risk</a:t>
            </a:r>
            <a:r>
              <a:rPr lang="fr-FR" altLang="fr-FR" sz="1800" dirty="0"/>
              <a:t> management </a:t>
            </a:r>
          </a:p>
          <a:p>
            <a:pPr lvl="1" eaLnBrk="1" hangingPunct="1">
              <a:lnSpc>
                <a:spcPct val="85000"/>
              </a:lnSpc>
              <a:spcBef>
                <a:spcPct val="20000"/>
              </a:spcBef>
              <a:buClr>
                <a:schemeClr val="tx1"/>
              </a:buClr>
              <a:buFontTx/>
              <a:buChar char="o"/>
            </a:pPr>
            <a:endParaRPr lang="fr-FR" altLang="fr-FR" sz="1600" dirty="0"/>
          </a:p>
          <a:p>
            <a:pPr lvl="1" eaLnBrk="1" hangingPunct="1">
              <a:lnSpc>
                <a:spcPct val="85000"/>
              </a:lnSpc>
              <a:spcBef>
                <a:spcPct val="20000"/>
              </a:spcBef>
              <a:buClr>
                <a:schemeClr val="tx1"/>
              </a:buClr>
              <a:buFontTx/>
              <a:buChar char="o"/>
            </a:pPr>
            <a:r>
              <a:rPr lang="fr-FR" altLang="fr-FR" sz="1600" dirty="0"/>
              <a:t>1. Money </a:t>
            </a:r>
            <a:r>
              <a:rPr lang="fr-FR" altLang="fr-FR" sz="1600" dirty="0" err="1"/>
              <a:t>markets</a:t>
            </a:r>
            <a:r>
              <a:rPr lang="fr-FR" altLang="fr-FR" sz="1600" dirty="0"/>
              <a:t> </a:t>
            </a:r>
            <a:r>
              <a:rPr lang="fr-FR" altLang="fr-FR" sz="1600" dirty="0" err="1"/>
              <a:t>overview</a:t>
            </a:r>
            <a:endParaRPr lang="fr-FR" altLang="fr-FR" sz="1600" dirty="0"/>
          </a:p>
          <a:p>
            <a:pPr lvl="1" eaLnBrk="1" hangingPunct="1">
              <a:lnSpc>
                <a:spcPct val="85000"/>
              </a:lnSpc>
              <a:spcBef>
                <a:spcPct val="20000"/>
              </a:spcBef>
              <a:buClr>
                <a:schemeClr val="tx1"/>
              </a:buClr>
              <a:buFontTx/>
              <a:buChar char="o"/>
            </a:pPr>
            <a:endParaRPr lang="fr-FR" altLang="fr-FR" sz="1600" dirty="0"/>
          </a:p>
          <a:p>
            <a:pPr lvl="1" eaLnBrk="1" hangingPunct="1">
              <a:lnSpc>
                <a:spcPct val="85000"/>
              </a:lnSpc>
              <a:spcBef>
                <a:spcPct val="20000"/>
              </a:spcBef>
              <a:buClr>
                <a:schemeClr val="tx1"/>
              </a:buClr>
              <a:buFontTx/>
              <a:buChar char="o"/>
            </a:pPr>
            <a:r>
              <a:rPr lang="fr-FR" altLang="fr-FR" sz="1600" dirty="0"/>
              <a:t>2. Bond </a:t>
            </a:r>
            <a:r>
              <a:rPr lang="fr-FR" altLang="fr-FR" sz="1600" dirty="0" err="1"/>
              <a:t>markets</a:t>
            </a:r>
            <a:r>
              <a:rPr lang="fr-FR" altLang="fr-FR" sz="1600" dirty="0"/>
              <a:t> </a:t>
            </a:r>
            <a:r>
              <a:rPr lang="fr-FR" altLang="fr-FR" sz="1600" dirty="0" err="1"/>
              <a:t>overview</a:t>
            </a:r>
            <a:endParaRPr lang="fr-FR" altLang="fr-FR" sz="1600" dirty="0"/>
          </a:p>
          <a:p>
            <a:pPr lvl="1" eaLnBrk="1" hangingPunct="1">
              <a:lnSpc>
                <a:spcPct val="85000"/>
              </a:lnSpc>
              <a:spcBef>
                <a:spcPct val="20000"/>
              </a:spcBef>
              <a:buClr>
                <a:schemeClr val="tx1"/>
              </a:buClr>
              <a:buFontTx/>
              <a:buChar char="o"/>
            </a:pPr>
            <a:endParaRPr lang="fr-FR" altLang="fr-FR" sz="1600" dirty="0"/>
          </a:p>
          <a:p>
            <a:pPr lvl="1" eaLnBrk="1" hangingPunct="1">
              <a:lnSpc>
                <a:spcPct val="85000"/>
              </a:lnSpc>
              <a:spcBef>
                <a:spcPct val="20000"/>
              </a:spcBef>
              <a:buClr>
                <a:schemeClr val="tx1"/>
              </a:buClr>
              <a:buFontTx/>
              <a:buChar char="o"/>
            </a:pPr>
            <a:r>
              <a:rPr lang="fr-FR" altLang="fr-FR" sz="1600" dirty="0"/>
              <a:t>3. Building </a:t>
            </a:r>
            <a:r>
              <a:rPr lang="fr-FR" altLang="fr-FR" sz="1600" dirty="0" err="1"/>
              <a:t>Zero</a:t>
            </a:r>
            <a:r>
              <a:rPr lang="fr-FR" altLang="fr-FR" sz="1600" dirty="0"/>
              <a:t>-coupon </a:t>
            </a:r>
            <a:r>
              <a:rPr lang="fr-FR" altLang="fr-FR" sz="1600" dirty="0" err="1"/>
              <a:t>yield</a:t>
            </a:r>
            <a:r>
              <a:rPr lang="fr-FR" altLang="fr-FR" sz="1600" dirty="0"/>
              <a:t> </a:t>
            </a:r>
            <a:r>
              <a:rPr lang="fr-FR" altLang="fr-FR" sz="1600" dirty="0" err="1"/>
              <a:t>curves</a:t>
            </a:r>
            <a:endParaRPr lang="fr-FR" altLang="fr-FR" sz="1600" dirty="0"/>
          </a:p>
          <a:p>
            <a:pPr lvl="1" eaLnBrk="1" hangingPunct="1">
              <a:lnSpc>
                <a:spcPct val="85000"/>
              </a:lnSpc>
              <a:spcBef>
                <a:spcPct val="20000"/>
              </a:spcBef>
              <a:buClr>
                <a:schemeClr val="tx1"/>
              </a:buClr>
              <a:buFontTx/>
              <a:buChar char="o"/>
            </a:pPr>
            <a:endParaRPr lang="fr-FR" altLang="fr-FR" sz="1600" dirty="0"/>
          </a:p>
          <a:p>
            <a:pPr lvl="1" eaLnBrk="1" hangingPunct="1">
              <a:lnSpc>
                <a:spcPct val="85000"/>
              </a:lnSpc>
              <a:spcBef>
                <a:spcPct val="20000"/>
              </a:spcBef>
              <a:buClr>
                <a:schemeClr val="tx1"/>
              </a:buClr>
              <a:buFontTx/>
              <a:buChar char="o"/>
            </a:pPr>
            <a:r>
              <a:rPr lang="fr-FR" altLang="fr-FR" sz="1600" dirty="0"/>
              <a:t>4. Standard </a:t>
            </a:r>
            <a:r>
              <a:rPr lang="fr-FR" altLang="fr-FR" sz="1600" dirty="0" err="1"/>
              <a:t>interest</a:t>
            </a:r>
            <a:r>
              <a:rPr lang="fr-FR" altLang="fr-FR" sz="1600" dirty="0"/>
              <a:t> rate </a:t>
            </a:r>
            <a:r>
              <a:rPr lang="fr-FR" altLang="fr-FR" sz="1600" dirty="0" err="1"/>
              <a:t>risk</a:t>
            </a:r>
            <a:r>
              <a:rPr lang="fr-FR" altLang="fr-FR" sz="1600" dirty="0"/>
              <a:t> </a:t>
            </a:r>
            <a:r>
              <a:rPr lang="fr-FR" altLang="fr-FR" sz="1600" dirty="0" err="1"/>
              <a:t>measures</a:t>
            </a:r>
            <a:r>
              <a:rPr lang="fr-FR" altLang="fr-FR" sz="1600" dirty="0"/>
              <a:t> :  duration and </a:t>
            </a:r>
            <a:r>
              <a:rPr lang="fr-FR" altLang="fr-FR" sz="1600" dirty="0" err="1"/>
              <a:t>convexity</a:t>
            </a:r>
            <a:endParaRPr lang="fr-FR" altLang="fr-FR" sz="1600" dirty="0"/>
          </a:p>
          <a:p>
            <a:pPr lvl="1" eaLnBrk="1" hangingPunct="1">
              <a:lnSpc>
                <a:spcPct val="85000"/>
              </a:lnSpc>
              <a:spcBef>
                <a:spcPct val="20000"/>
              </a:spcBef>
              <a:buClr>
                <a:schemeClr val="tx1"/>
              </a:buClr>
              <a:buFontTx/>
              <a:buChar char="o"/>
            </a:pPr>
            <a:endParaRPr lang="fr-FR" altLang="fr-FR" sz="1600" dirty="0"/>
          </a:p>
          <a:p>
            <a:pPr lvl="1" eaLnBrk="1" hangingPunct="1">
              <a:lnSpc>
                <a:spcPct val="85000"/>
              </a:lnSpc>
              <a:spcBef>
                <a:spcPct val="20000"/>
              </a:spcBef>
              <a:buClr>
                <a:schemeClr val="tx1"/>
              </a:buClr>
              <a:buFontTx/>
              <a:buChar char="o"/>
            </a:pPr>
            <a:r>
              <a:rPr lang="fr-FR" altLang="fr-FR" sz="1600" dirty="0"/>
              <a:t>5. Beyond duration : Modern </a:t>
            </a:r>
            <a:r>
              <a:rPr lang="fr-FR" altLang="fr-FR" sz="1600" dirty="0" err="1"/>
              <a:t>interest</a:t>
            </a:r>
            <a:r>
              <a:rPr lang="fr-FR" altLang="fr-FR" sz="1600" dirty="0"/>
              <a:t> rate </a:t>
            </a:r>
            <a:r>
              <a:rPr lang="fr-FR" altLang="fr-FR" sz="1600" dirty="0" err="1"/>
              <a:t>risk</a:t>
            </a:r>
            <a:r>
              <a:rPr lang="fr-FR" altLang="fr-FR" sz="1600" dirty="0"/>
              <a:t> management </a:t>
            </a:r>
          </a:p>
          <a:p>
            <a:pPr lvl="1" eaLnBrk="1" hangingPunct="1">
              <a:lnSpc>
                <a:spcPct val="85000"/>
              </a:lnSpc>
              <a:spcBef>
                <a:spcPct val="20000"/>
              </a:spcBef>
              <a:buClr>
                <a:schemeClr val="tx1"/>
              </a:buClr>
              <a:buFontTx/>
              <a:buChar char="o"/>
            </a:pPr>
            <a:endParaRPr lang="fr-FR" altLang="fr-FR" sz="1600" dirty="0"/>
          </a:p>
          <a:p>
            <a:pPr lvl="1" eaLnBrk="1" hangingPunct="1">
              <a:lnSpc>
                <a:spcPct val="85000"/>
              </a:lnSpc>
              <a:spcBef>
                <a:spcPct val="20000"/>
              </a:spcBef>
              <a:buClr>
                <a:schemeClr val="tx1"/>
              </a:buClr>
              <a:buFontTx/>
              <a:buChar char="o"/>
            </a:pPr>
            <a:r>
              <a:rPr lang="fr-FR" altLang="fr-FR" sz="1600" dirty="0"/>
              <a:t>6. Active </a:t>
            </a:r>
            <a:r>
              <a:rPr lang="fr-FR" altLang="fr-FR" sz="1600" dirty="0" err="1"/>
              <a:t>Fixed-income</a:t>
            </a:r>
            <a:r>
              <a:rPr lang="fr-FR" altLang="fr-FR" sz="1600" dirty="0"/>
              <a:t> </a:t>
            </a:r>
            <a:r>
              <a:rPr lang="fr-FR" altLang="fr-FR" sz="1600" dirty="0" err="1"/>
              <a:t>strategies</a:t>
            </a:r>
            <a:endParaRPr lang="fr-FR" altLang="fr-FR" sz="16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Fixed-income</a:t>
            </a:r>
            <a:r>
              <a:rPr lang="fr-FR" altLang="fr-FR" sz="1800" dirty="0"/>
              <a:t> </a:t>
            </a:r>
            <a:r>
              <a:rPr lang="fr-FR" altLang="fr-FR" sz="1800" dirty="0" err="1"/>
              <a:t>Asset</a:t>
            </a:r>
            <a:r>
              <a:rPr lang="fr-FR" altLang="fr-FR" sz="1800" dirty="0"/>
              <a:t> Classes</a:t>
            </a:r>
          </a:p>
          <a:p>
            <a:pPr lvl="1" eaLnBrk="1" hangingPunct="1">
              <a:lnSpc>
                <a:spcPct val="85000"/>
              </a:lnSpc>
              <a:spcBef>
                <a:spcPct val="20000"/>
              </a:spcBef>
              <a:buClr>
                <a:schemeClr val="tx1"/>
              </a:buClr>
              <a:buFontTx/>
              <a:buChar char="o"/>
            </a:pPr>
            <a:endParaRPr lang="fr-FR" altLang="fr-FR" sz="1600" dirty="0"/>
          </a:p>
          <a:p>
            <a:pPr lvl="1" eaLnBrk="1" hangingPunct="1">
              <a:lnSpc>
                <a:spcPct val="85000"/>
              </a:lnSpc>
              <a:spcBef>
                <a:spcPct val="20000"/>
              </a:spcBef>
              <a:buClr>
                <a:schemeClr val="tx1"/>
              </a:buClr>
              <a:buFontTx/>
              <a:buChar char="o"/>
            </a:pPr>
            <a:r>
              <a:rPr lang="fr-FR" altLang="fr-FR" sz="1600" dirty="0"/>
              <a:t>7. </a:t>
            </a:r>
            <a:r>
              <a:rPr lang="fr-FR" altLang="fr-FR" sz="1600" dirty="0" err="1"/>
              <a:t>Emerging</a:t>
            </a:r>
            <a:r>
              <a:rPr lang="fr-FR" altLang="fr-FR" sz="1600" dirty="0"/>
              <a:t> </a:t>
            </a:r>
            <a:r>
              <a:rPr lang="fr-FR" altLang="fr-FR" sz="1600" dirty="0" err="1"/>
              <a:t>Markets</a:t>
            </a:r>
            <a:r>
              <a:rPr lang="fr-FR" altLang="fr-FR" sz="1600" dirty="0"/>
              <a:t> </a:t>
            </a:r>
          </a:p>
          <a:p>
            <a:pPr lvl="1" eaLnBrk="1" hangingPunct="1">
              <a:lnSpc>
                <a:spcPct val="85000"/>
              </a:lnSpc>
              <a:spcBef>
                <a:spcPct val="20000"/>
              </a:spcBef>
              <a:buClr>
                <a:schemeClr val="tx1"/>
              </a:buClr>
              <a:buFontTx/>
              <a:buChar char="o"/>
            </a:pPr>
            <a:endParaRPr lang="fr-FR" altLang="fr-FR" sz="1600" dirty="0"/>
          </a:p>
          <a:p>
            <a:pPr lvl="1" eaLnBrk="1" hangingPunct="1">
              <a:lnSpc>
                <a:spcPct val="85000"/>
              </a:lnSpc>
              <a:spcBef>
                <a:spcPct val="20000"/>
              </a:spcBef>
              <a:buClr>
                <a:schemeClr val="tx1"/>
              </a:buClr>
              <a:buFontTx/>
              <a:buChar char="o"/>
            </a:pPr>
            <a:r>
              <a:rPr lang="fr-FR" altLang="fr-FR" sz="1600" dirty="0"/>
              <a:t>8. </a:t>
            </a:r>
            <a:r>
              <a:rPr lang="fr-FR" altLang="fr-FR" sz="1600" dirty="0" err="1"/>
              <a:t>Corporate</a:t>
            </a:r>
            <a:r>
              <a:rPr lang="fr-FR" altLang="fr-FR" sz="1600" dirty="0"/>
              <a:t> Bonds and </a:t>
            </a:r>
            <a:r>
              <a:rPr lang="fr-FR" altLang="fr-FR" sz="1600" dirty="0" err="1"/>
              <a:t>credit</a:t>
            </a:r>
            <a:r>
              <a:rPr lang="fr-FR" altLang="fr-FR" sz="1600" dirty="0"/>
              <a:t> </a:t>
            </a:r>
            <a:r>
              <a:rPr lang="fr-FR" altLang="fr-FR" sz="1600" dirty="0" err="1"/>
              <a:t>risk</a:t>
            </a:r>
            <a:r>
              <a:rPr lang="fr-FR" altLang="fr-FR" sz="1600" dirty="0"/>
              <a:t> </a:t>
            </a:r>
          </a:p>
          <a:p>
            <a:pPr lvl="1" eaLnBrk="1" hangingPunct="1">
              <a:lnSpc>
                <a:spcPct val="85000"/>
              </a:lnSpc>
              <a:spcBef>
                <a:spcPct val="20000"/>
              </a:spcBef>
              <a:buClr>
                <a:schemeClr val="tx1"/>
              </a:buClr>
              <a:buFontTx/>
              <a:buChar char="o"/>
            </a:pPr>
            <a:endParaRPr lang="fr-FR" altLang="fr-FR" sz="1600" dirty="0"/>
          </a:p>
          <a:p>
            <a:pPr lvl="1" eaLnBrk="1" hangingPunct="1">
              <a:lnSpc>
                <a:spcPct val="85000"/>
              </a:lnSpc>
              <a:spcBef>
                <a:spcPct val="20000"/>
              </a:spcBef>
              <a:buClr>
                <a:schemeClr val="tx1"/>
              </a:buClr>
              <a:buFontTx/>
              <a:buChar char="o"/>
            </a:pPr>
            <a:r>
              <a:rPr lang="fr-FR" altLang="fr-FR" sz="1600" dirty="0"/>
              <a:t>9. Inflation-</a:t>
            </a:r>
            <a:r>
              <a:rPr lang="fr-FR" altLang="fr-FR" sz="1600" dirty="0" err="1"/>
              <a:t>Linked</a:t>
            </a:r>
            <a:r>
              <a:rPr lang="fr-FR" altLang="fr-FR" sz="1600" dirty="0"/>
              <a:t> Bonds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102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1.4 Analysis of FRB</a:t>
            </a:r>
          </a:p>
        </p:txBody>
      </p:sp>
      <p:sp>
        <p:nvSpPr>
          <p:cNvPr id="130051" name="Rectangle 1027"/>
          <p:cNvSpPr>
            <a:spLocks noChangeArrowheads="1"/>
          </p:cNvSpPr>
          <p:nvPr/>
        </p:nvSpPr>
        <p:spPr bwMode="auto">
          <a:xfrm>
            <a:off x="250825" y="1417638"/>
            <a:ext cx="8742363" cy="33067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Loan rollover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flows are equivalent to a FRB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Tx/>
              <a:buChar char="o"/>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graphicFrame>
        <p:nvGraphicFramePr>
          <p:cNvPr id="1248300" name="Group 1068"/>
          <p:cNvGraphicFramePr>
            <a:graphicFrameLocks noGrp="1"/>
          </p:cNvGraphicFramePr>
          <p:nvPr/>
        </p:nvGraphicFramePr>
        <p:xfrm>
          <a:off x="971550" y="2205038"/>
          <a:ext cx="6840538" cy="2447925"/>
        </p:xfrm>
        <a:graphic>
          <a:graphicData uri="http://schemas.openxmlformats.org/drawingml/2006/table">
            <a:tbl>
              <a:tblPr/>
              <a:tblGrid>
                <a:gridCol w="936625">
                  <a:extLst>
                    <a:ext uri="{9D8B030D-6E8A-4147-A177-3AD203B41FA5}">
                      <a16:colId xmlns:a16="http://schemas.microsoft.com/office/drawing/2014/main" val="20000"/>
                    </a:ext>
                  </a:extLst>
                </a:gridCol>
                <a:gridCol w="1655763">
                  <a:extLst>
                    <a:ext uri="{9D8B030D-6E8A-4147-A177-3AD203B41FA5}">
                      <a16:colId xmlns:a16="http://schemas.microsoft.com/office/drawing/2014/main" val="20001"/>
                    </a:ext>
                  </a:extLst>
                </a:gridCol>
                <a:gridCol w="1728787">
                  <a:extLst>
                    <a:ext uri="{9D8B030D-6E8A-4147-A177-3AD203B41FA5}">
                      <a16:colId xmlns:a16="http://schemas.microsoft.com/office/drawing/2014/main" val="20002"/>
                    </a:ext>
                  </a:extLst>
                </a:gridCol>
                <a:gridCol w="574675">
                  <a:extLst>
                    <a:ext uri="{9D8B030D-6E8A-4147-A177-3AD203B41FA5}">
                      <a16:colId xmlns:a16="http://schemas.microsoft.com/office/drawing/2014/main" val="20003"/>
                    </a:ext>
                  </a:extLst>
                </a:gridCol>
                <a:gridCol w="1944688">
                  <a:extLst>
                    <a:ext uri="{9D8B030D-6E8A-4147-A177-3AD203B41FA5}">
                      <a16:colId xmlns:a16="http://schemas.microsoft.com/office/drawing/2014/main" val="20004"/>
                    </a:ext>
                  </a:extLst>
                </a:gridCol>
              </a:tblGrid>
              <a:tr h="815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pitchFamily="18" charset="0"/>
                        </a:rPr>
                        <a:t>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pitchFamily="18" charset="0"/>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pitchFamily="18" charset="0"/>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pitchFamily="18" charset="0"/>
                        </a:rPr>
                        <a:t>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5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pitchFamily="18" charset="0"/>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pitchFamily="18" charset="0"/>
                        </a:rPr>
                        <a:t>+100(1+I(0))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pitchFamily="18" charset="0"/>
                        </a:rPr>
                        <a:t>+100(1+I(1))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20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pitchFamily="18" charset="0"/>
                        </a:rPr>
                        <a:t>+100(1+I(T-1))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5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20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pitchFamily="18"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pitchFamily="18"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20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20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ChangeArrowheads="1"/>
          </p:cNvSpPr>
          <p:nvPr/>
        </p:nvSpPr>
        <p:spPr bwMode="auto">
          <a:xfrm>
            <a:off x="152400" y="1341438"/>
            <a:ext cx="8742363" cy="1223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Over n periods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if               , survival probability can be written as  </a:t>
            </a:r>
          </a:p>
        </p:txBody>
      </p:sp>
      <p:sp>
        <p:nvSpPr>
          <p:cNvPr id="516099" name="Line 3"/>
          <p:cNvSpPr>
            <a:spLocks noChangeShapeType="1"/>
          </p:cNvSpPr>
          <p:nvPr/>
        </p:nvSpPr>
        <p:spPr bwMode="auto">
          <a:xfrm>
            <a:off x="2052638" y="3717925"/>
            <a:ext cx="719137"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516100" name="Line 4"/>
          <p:cNvSpPr>
            <a:spLocks noChangeShapeType="1"/>
          </p:cNvSpPr>
          <p:nvPr/>
        </p:nvSpPr>
        <p:spPr bwMode="auto">
          <a:xfrm flipV="1">
            <a:off x="2052638" y="3357563"/>
            <a:ext cx="64770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graphicFrame>
        <p:nvGraphicFramePr>
          <p:cNvPr id="516101" name="Object 5"/>
          <p:cNvGraphicFramePr>
            <a:graphicFrameLocks noChangeAspect="1"/>
          </p:cNvGraphicFramePr>
          <p:nvPr/>
        </p:nvGraphicFramePr>
        <p:xfrm>
          <a:off x="1908175" y="3933825"/>
          <a:ext cx="406400" cy="215900"/>
        </p:xfrm>
        <a:graphic>
          <a:graphicData uri="http://schemas.openxmlformats.org/presentationml/2006/ole">
            <mc:AlternateContent xmlns:mc="http://schemas.openxmlformats.org/markup-compatibility/2006">
              <mc:Choice xmlns:v="urn:schemas-microsoft-com:vml" Requires="v">
                <p:oleObj name="Equation" r:id="rId3" imgW="406048" imgH="215713" progId="Equation.3">
                  <p:embed/>
                </p:oleObj>
              </mc:Choice>
              <mc:Fallback>
                <p:oleObj name="Equation" r:id="rId3" imgW="406048" imgH="215713" progId="Equation.3">
                  <p:embed/>
                  <p:pic>
                    <p:nvPicPr>
                      <p:cNvPr id="51610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3933825"/>
                        <a:ext cx="406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6102" name="Object 6"/>
          <p:cNvGraphicFramePr>
            <a:graphicFrameLocks noChangeAspect="1"/>
          </p:cNvGraphicFramePr>
          <p:nvPr/>
        </p:nvGraphicFramePr>
        <p:xfrm>
          <a:off x="1692275" y="3357563"/>
          <a:ext cx="596900" cy="215900"/>
        </p:xfrm>
        <a:graphic>
          <a:graphicData uri="http://schemas.openxmlformats.org/presentationml/2006/ole">
            <mc:AlternateContent xmlns:mc="http://schemas.openxmlformats.org/markup-compatibility/2006">
              <mc:Choice xmlns:v="urn:schemas-microsoft-com:vml" Requires="v">
                <p:oleObj name="Equation" r:id="rId5" imgW="596641" imgH="215806" progId="Equation.3">
                  <p:embed/>
                </p:oleObj>
              </mc:Choice>
              <mc:Fallback>
                <p:oleObj name="Equation" r:id="rId5" imgW="596641" imgH="215806" progId="Equation.3">
                  <p:embed/>
                  <p:pic>
                    <p:nvPicPr>
                      <p:cNvPr id="51610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3357563"/>
                        <a:ext cx="5969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3" name="Line 7"/>
          <p:cNvSpPr>
            <a:spLocks noChangeShapeType="1"/>
          </p:cNvSpPr>
          <p:nvPr/>
        </p:nvSpPr>
        <p:spPr bwMode="auto">
          <a:xfrm>
            <a:off x="2701925" y="3357563"/>
            <a:ext cx="719138"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516104" name="Line 8"/>
          <p:cNvSpPr>
            <a:spLocks noChangeShapeType="1"/>
          </p:cNvSpPr>
          <p:nvPr/>
        </p:nvSpPr>
        <p:spPr bwMode="auto">
          <a:xfrm flipV="1">
            <a:off x="2701925" y="2997200"/>
            <a:ext cx="64770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graphicFrame>
        <p:nvGraphicFramePr>
          <p:cNvPr id="516105" name="Object 9"/>
          <p:cNvGraphicFramePr>
            <a:graphicFrameLocks noChangeAspect="1"/>
          </p:cNvGraphicFramePr>
          <p:nvPr/>
        </p:nvGraphicFramePr>
        <p:xfrm>
          <a:off x="2555875" y="3646488"/>
          <a:ext cx="673100" cy="215900"/>
        </p:xfrm>
        <a:graphic>
          <a:graphicData uri="http://schemas.openxmlformats.org/presentationml/2006/ole">
            <mc:AlternateContent xmlns:mc="http://schemas.openxmlformats.org/markup-compatibility/2006">
              <mc:Choice xmlns:v="urn:schemas-microsoft-com:vml" Requires="v">
                <p:oleObj name="Equation" r:id="rId7" imgW="672808" imgH="215806" progId="Equation.3">
                  <p:embed/>
                </p:oleObj>
              </mc:Choice>
              <mc:Fallback>
                <p:oleObj name="Equation" r:id="rId7" imgW="672808" imgH="215806" progId="Equation.3">
                  <p:embed/>
                  <p:pic>
                    <p:nvPicPr>
                      <p:cNvPr id="5161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3646488"/>
                        <a:ext cx="6731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6106" name="Object 10"/>
          <p:cNvGraphicFramePr>
            <a:graphicFrameLocks noChangeAspect="1"/>
          </p:cNvGraphicFramePr>
          <p:nvPr/>
        </p:nvGraphicFramePr>
        <p:xfrm>
          <a:off x="2195513" y="2925763"/>
          <a:ext cx="850900" cy="215900"/>
        </p:xfrm>
        <a:graphic>
          <a:graphicData uri="http://schemas.openxmlformats.org/presentationml/2006/ole">
            <mc:AlternateContent xmlns:mc="http://schemas.openxmlformats.org/markup-compatibility/2006">
              <mc:Choice xmlns:v="urn:schemas-microsoft-com:vml" Requires="v">
                <p:oleObj name="Equation" r:id="rId9" imgW="850531" imgH="215806" progId="Equation.3">
                  <p:embed/>
                </p:oleObj>
              </mc:Choice>
              <mc:Fallback>
                <p:oleObj name="Equation" r:id="rId9" imgW="850531" imgH="215806" progId="Equation.3">
                  <p:embed/>
                  <p:pic>
                    <p:nvPicPr>
                      <p:cNvPr id="516106"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5513" y="2925763"/>
                        <a:ext cx="8509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7" name="Line 11"/>
          <p:cNvSpPr>
            <a:spLocks noChangeShapeType="1"/>
          </p:cNvSpPr>
          <p:nvPr/>
        </p:nvSpPr>
        <p:spPr bwMode="auto">
          <a:xfrm>
            <a:off x="3349625" y="2998788"/>
            <a:ext cx="719138"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516108" name="Line 12"/>
          <p:cNvSpPr>
            <a:spLocks noChangeShapeType="1"/>
          </p:cNvSpPr>
          <p:nvPr/>
        </p:nvSpPr>
        <p:spPr bwMode="auto">
          <a:xfrm flipV="1">
            <a:off x="3349625" y="2638425"/>
            <a:ext cx="64770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graphicFrame>
        <p:nvGraphicFramePr>
          <p:cNvPr id="516109" name="Object 13"/>
          <p:cNvGraphicFramePr>
            <a:graphicFrameLocks noChangeAspect="1"/>
          </p:cNvGraphicFramePr>
          <p:nvPr/>
        </p:nvGraphicFramePr>
        <p:xfrm>
          <a:off x="3132138" y="3213100"/>
          <a:ext cx="749300" cy="215900"/>
        </p:xfrm>
        <a:graphic>
          <a:graphicData uri="http://schemas.openxmlformats.org/presentationml/2006/ole">
            <mc:AlternateContent xmlns:mc="http://schemas.openxmlformats.org/markup-compatibility/2006">
              <mc:Choice xmlns:v="urn:schemas-microsoft-com:vml" Requires="v">
                <p:oleObj name="Equation" r:id="rId11" imgW="748975" imgH="215806" progId="Equation.3">
                  <p:embed/>
                </p:oleObj>
              </mc:Choice>
              <mc:Fallback>
                <p:oleObj name="Equation" r:id="rId11" imgW="748975" imgH="215806" progId="Equation.3">
                  <p:embed/>
                  <p:pic>
                    <p:nvPicPr>
                      <p:cNvPr id="516109"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138" y="3213100"/>
                        <a:ext cx="749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6110" name="Object 14"/>
          <p:cNvGraphicFramePr>
            <a:graphicFrameLocks noChangeAspect="1"/>
          </p:cNvGraphicFramePr>
          <p:nvPr/>
        </p:nvGraphicFramePr>
        <p:xfrm>
          <a:off x="2840038" y="2565400"/>
          <a:ext cx="939800" cy="215900"/>
        </p:xfrm>
        <a:graphic>
          <a:graphicData uri="http://schemas.openxmlformats.org/presentationml/2006/ole">
            <mc:AlternateContent xmlns:mc="http://schemas.openxmlformats.org/markup-compatibility/2006">
              <mc:Choice xmlns:v="urn:schemas-microsoft-com:vml" Requires="v">
                <p:oleObj name="Equation" r:id="rId13" imgW="939392" imgH="215806" progId="Equation.3">
                  <p:embed/>
                </p:oleObj>
              </mc:Choice>
              <mc:Fallback>
                <p:oleObj name="Equation" r:id="rId13" imgW="939392" imgH="215806" progId="Equation.3">
                  <p:embed/>
                  <p:pic>
                    <p:nvPicPr>
                      <p:cNvPr id="51611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0038" y="2565400"/>
                        <a:ext cx="9398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11" name="Line 15"/>
          <p:cNvSpPr>
            <a:spLocks noChangeShapeType="1"/>
          </p:cNvSpPr>
          <p:nvPr/>
        </p:nvSpPr>
        <p:spPr bwMode="auto">
          <a:xfrm>
            <a:off x="3997325" y="2638425"/>
            <a:ext cx="719138" cy="360363"/>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516112" name="Line 16"/>
          <p:cNvSpPr>
            <a:spLocks noChangeShapeType="1"/>
          </p:cNvSpPr>
          <p:nvPr/>
        </p:nvSpPr>
        <p:spPr bwMode="auto">
          <a:xfrm flipV="1">
            <a:off x="3997325" y="2278063"/>
            <a:ext cx="647700" cy="360362"/>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516113" name="Line 17"/>
          <p:cNvSpPr>
            <a:spLocks noChangeShapeType="1"/>
          </p:cNvSpPr>
          <p:nvPr/>
        </p:nvSpPr>
        <p:spPr bwMode="auto">
          <a:xfrm>
            <a:off x="4645025" y="2278063"/>
            <a:ext cx="719138"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516114" name="Line 18"/>
          <p:cNvSpPr>
            <a:spLocks noChangeShapeType="1"/>
          </p:cNvSpPr>
          <p:nvPr/>
        </p:nvSpPr>
        <p:spPr bwMode="auto">
          <a:xfrm flipV="1">
            <a:off x="4645025" y="1917700"/>
            <a:ext cx="64770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graphicFrame>
        <p:nvGraphicFramePr>
          <p:cNvPr id="516115" name="Object 19"/>
          <p:cNvGraphicFramePr>
            <a:graphicFrameLocks noChangeAspect="1"/>
          </p:cNvGraphicFramePr>
          <p:nvPr/>
        </p:nvGraphicFramePr>
        <p:xfrm>
          <a:off x="4416425" y="2638425"/>
          <a:ext cx="1092200" cy="215900"/>
        </p:xfrm>
        <a:graphic>
          <a:graphicData uri="http://schemas.openxmlformats.org/presentationml/2006/ole">
            <mc:AlternateContent xmlns:mc="http://schemas.openxmlformats.org/markup-compatibility/2006">
              <mc:Choice xmlns:v="urn:schemas-microsoft-com:vml" Requires="v">
                <p:oleObj name="Equation" r:id="rId15" imgW="1091726" imgH="215806" progId="Equation.3">
                  <p:embed/>
                </p:oleObj>
              </mc:Choice>
              <mc:Fallback>
                <p:oleObj name="Equation" r:id="rId15" imgW="1091726" imgH="215806" progId="Equation.3">
                  <p:embed/>
                  <p:pic>
                    <p:nvPicPr>
                      <p:cNvPr id="516115"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6425" y="2638425"/>
                        <a:ext cx="10922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6116" name="Object 20"/>
          <p:cNvGraphicFramePr>
            <a:graphicFrameLocks noChangeAspect="1"/>
          </p:cNvGraphicFramePr>
          <p:nvPr/>
        </p:nvGraphicFramePr>
        <p:xfrm>
          <a:off x="3878263" y="1773238"/>
          <a:ext cx="1270000" cy="215900"/>
        </p:xfrm>
        <a:graphic>
          <a:graphicData uri="http://schemas.openxmlformats.org/presentationml/2006/ole">
            <mc:AlternateContent xmlns:mc="http://schemas.openxmlformats.org/markup-compatibility/2006">
              <mc:Choice xmlns:v="urn:schemas-microsoft-com:vml" Requires="v">
                <p:oleObj name="Equation" r:id="rId17" imgW="1269449" imgH="215806" progId="Equation.3">
                  <p:embed/>
                </p:oleObj>
              </mc:Choice>
              <mc:Fallback>
                <p:oleObj name="Equation" r:id="rId17" imgW="1269449" imgH="215806" progId="Equation.3">
                  <p:embed/>
                  <p:pic>
                    <p:nvPicPr>
                      <p:cNvPr id="516116"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78263" y="1773238"/>
                        <a:ext cx="12700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6117" name="Object 21"/>
          <p:cNvGraphicFramePr>
            <a:graphicFrameLocks noChangeAspect="1"/>
          </p:cNvGraphicFramePr>
          <p:nvPr/>
        </p:nvGraphicFramePr>
        <p:xfrm>
          <a:off x="2689225" y="3995738"/>
          <a:ext cx="298450" cy="298450"/>
        </p:xfrm>
        <a:graphic>
          <a:graphicData uri="http://schemas.openxmlformats.org/presentationml/2006/ole">
            <mc:AlternateContent xmlns:mc="http://schemas.openxmlformats.org/markup-compatibility/2006">
              <mc:Choice xmlns:v="urn:schemas-microsoft-com:vml" Requires="v">
                <p:oleObj name="Equation" r:id="rId19" imgW="164885" imgH="164885" progId="Equation.3">
                  <p:embed/>
                </p:oleObj>
              </mc:Choice>
              <mc:Fallback>
                <p:oleObj name="Equation" r:id="rId19" imgW="164885" imgH="164885" progId="Equation.3">
                  <p:embed/>
                  <p:pic>
                    <p:nvPicPr>
                      <p:cNvPr id="516117"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89225" y="3995738"/>
                        <a:ext cx="29845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6118" name="Object 22"/>
          <p:cNvGraphicFramePr>
            <a:graphicFrameLocks noChangeAspect="1"/>
          </p:cNvGraphicFramePr>
          <p:nvPr/>
        </p:nvGraphicFramePr>
        <p:xfrm>
          <a:off x="3348038" y="3573463"/>
          <a:ext cx="298450" cy="298450"/>
        </p:xfrm>
        <a:graphic>
          <a:graphicData uri="http://schemas.openxmlformats.org/presentationml/2006/ole">
            <mc:AlternateContent xmlns:mc="http://schemas.openxmlformats.org/markup-compatibility/2006">
              <mc:Choice xmlns:v="urn:schemas-microsoft-com:vml" Requires="v">
                <p:oleObj name="Equation" r:id="rId21" imgW="164885" imgH="164885" progId="Equation.3">
                  <p:embed/>
                </p:oleObj>
              </mc:Choice>
              <mc:Fallback>
                <p:oleObj name="Equation" r:id="rId21" imgW="164885" imgH="164885" progId="Equation.3">
                  <p:embed/>
                  <p:pic>
                    <p:nvPicPr>
                      <p:cNvPr id="516118"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48038" y="3573463"/>
                        <a:ext cx="29845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6119" name="Object 23"/>
          <p:cNvGraphicFramePr>
            <a:graphicFrameLocks noChangeAspect="1"/>
          </p:cNvGraphicFramePr>
          <p:nvPr/>
        </p:nvGraphicFramePr>
        <p:xfrm>
          <a:off x="3995738" y="3203575"/>
          <a:ext cx="298450" cy="298450"/>
        </p:xfrm>
        <a:graphic>
          <a:graphicData uri="http://schemas.openxmlformats.org/presentationml/2006/ole">
            <mc:AlternateContent xmlns:mc="http://schemas.openxmlformats.org/markup-compatibility/2006">
              <mc:Choice xmlns:v="urn:schemas-microsoft-com:vml" Requires="v">
                <p:oleObj name="Equation" r:id="rId22" imgW="164885" imgH="164885" progId="Equation.3">
                  <p:embed/>
                </p:oleObj>
              </mc:Choice>
              <mc:Fallback>
                <p:oleObj name="Equation" r:id="rId22" imgW="164885" imgH="164885" progId="Equation.3">
                  <p:embed/>
                  <p:pic>
                    <p:nvPicPr>
                      <p:cNvPr id="516119"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95738" y="3203575"/>
                        <a:ext cx="29845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6120" name="Object 24"/>
          <p:cNvGraphicFramePr>
            <a:graphicFrameLocks noChangeAspect="1"/>
          </p:cNvGraphicFramePr>
          <p:nvPr/>
        </p:nvGraphicFramePr>
        <p:xfrm>
          <a:off x="5292725" y="2339975"/>
          <a:ext cx="298450" cy="298450"/>
        </p:xfrm>
        <a:graphic>
          <a:graphicData uri="http://schemas.openxmlformats.org/presentationml/2006/ole">
            <mc:AlternateContent xmlns:mc="http://schemas.openxmlformats.org/markup-compatibility/2006">
              <mc:Choice xmlns:v="urn:schemas-microsoft-com:vml" Requires="v">
                <p:oleObj name="Equation" r:id="rId23" imgW="164885" imgH="164885" progId="Equation.3">
                  <p:embed/>
                </p:oleObj>
              </mc:Choice>
              <mc:Fallback>
                <p:oleObj name="Equation" r:id="rId23" imgW="164885" imgH="164885" progId="Equation.3">
                  <p:embed/>
                  <p:pic>
                    <p:nvPicPr>
                      <p:cNvPr id="51612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92725" y="2339975"/>
                        <a:ext cx="29845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6121" name="Object 25"/>
          <p:cNvGraphicFramePr>
            <a:graphicFrameLocks noChangeAspect="1"/>
          </p:cNvGraphicFramePr>
          <p:nvPr/>
        </p:nvGraphicFramePr>
        <p:xfrm>
          <a:off x="4645025" y="2854325"/>
          <a:ext cx="298450" cy="298450"/>
        </p:xfrm>
        <a:graphic>
          <a:graphicData uri="http://schemas.openxmlformats.org/presentationml/2006/ole">
            <mc:AlternateContent xmlns:mc="http://schemas.openxmlformats.org/markup-compatibility/2006">
              <mc:Choice xmlns:v="urn:schemas-microsoft-com:vml" Requires="v">
                <p:oleObj name="Equation" r:id="rId24" imgW="164885" imgH="164885" progId="Equation.3">
                  <p:embed/>
                </p:oleObj>
              </mc:Choice>
              <mc:Fallback>
                <p:oleObj name="Equation" r:id="rId24" imgW="164885" imgH="164885" progId="Equation.3">
                  <p:embed/>
                  <p:pic>
                    <p:nvPicPr>
                      <p:cNvPr id="516121"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45025" y="2854325"/>
                        <a:ext cx="29845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6122" name="Object 26"/>
          <p:cNvGraphicFramePr>
            <a:graphicFrameLocks noChangeAspect="1"/>
          </p:cNvGraphicFramePr>
          <p:nvPr/>
        </p:nvGraphicFramePr>
        <p:xfrm>
          <a:off x="1411288" y="4978400"/>
          <a:ext cx="4017962" cy="981075"/>
        </p:xfrm>
        <a:graphic>
          <a:graphicData uri="http://schemas.openxmlformats.org/presentationml/2006/ole">
            <mc:AlternateContent xmlns:mc="http://schemas.openxmlformats.org/markup-compatibility/2006">
              <mc:Choice xmlns:v="urn:schemas-microsoft-com:vml" Requires="v">
                <p:oleObj name="Microsoft Éditeur d'équations 3.0" r:id="rId25" imgW="2286000" imgH="558800" progId="">
                  <p:embed/>
                </p:oleObj>
              </mc:Choice>
              <mc:Fallback>
                <p:oleObj name="Microsoft Éditeur d'équations 3.0" r:id="rId25" imgW="2286000" imgH="558800" progId="">
                  <p:embed/>
                  <p:pic>
                    <p:nvPicPr>
                      <p:cNvPr id="516122" name="Object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11288" y="4978400"/>
                        <a:ext cx="4017962" cy="9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6123" name="Object 27"/>
          <p:cNvGraphicFramePr>
            <a:graphicFrameLocks noChangeAspect="1"/>
          </p:cNvGraphicFramePr>
          <p:nvPr/>
        </p:nvGraphicFramePr>
        <p:xfrm>
          <a:off x="762000" y="4572000"/>
          <a:ext cx="739775" cy="279400"/>
        </p:xfrm>
        <a:graphic>
          <a:graphicData uri="http://schemas.openxmlformats.org/presentationml/2006/ole">
            <mc:AlternateContent xmlns:mc="http://schemas.openxmlformats.org/markup-compatibility/2006">
              <mc:Choice xmlns:v="urn:schemas-microsoft-com:vml" Requires="v">
                <p:oleObj name="Equation" r:id="rId27" imgW="469696" imgH="177723" progId="Equation.3">
                  <p:embed/>
                </p:oleObj>
              </mc:Choice>
              <mc:Fallback>
                <p:oleObj name="Equation" r:id="rId27" imgW="469696" imgH="177723" progId="Equation.3">
                  <p:embed/>
                  <p:pic>
                    <p:nvPicPr>
                      <p:cNvPr id="516123" name="Object 2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62000" y="4572000"/>
                        <a:ext cx="739775"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24" name="Text Box 28"/>
          <p:cNvSpPr txBox="1">
            <a:spLocks noChangeArrowheads="1"/>
          </p:cNvSpPr>
          <p:nvPr/>
        </p:nvSpPr>
        <p:spPr bwMode="auto">
          <a:xfrm>
            <a:off x="157163" y="566738"/>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Jarrow Turnbull model</a:t>
            </a:r>
            <a:r>
              <a:rPr lang="fr-FR" altLang="fr-FR" sz="40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7" name="Text Box 4"/>
          <p:cNvSpPr txBox="1">
            <a:spLocks noChangeArrowheads="1"/>
          </p:cNvSpPr>
          <p:nvPr/>
        </p:nvSpPr>
        <p:spPr bwMode="auto">
          <a:xfrm>
            <a:off x="157163" y="533400"/>
            <a:ext cx="8986837"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dirty="0"/>
              <a:t>8.6 </a:t>
            </a:r>
            <a:r>
              <a:rPr lang="fr-FR" altLang="fr-FR" sz="3200" dirty="0" err="1"/>
              <a:t>Jarrow</a:t>
            </a:r>
            <a:r>
              <a:rPr lang="fr-FR" altLang="fr-FR" sz="3200" dirty="0"/>
              <a:t> </a:t>
            </a:r>
            <a:r>
              <a:rPr lang="fr-FR" altLang="fr-FR" sz="3200" dirty="0" err="1"/>
              <a:t>Turnbull</a:t>
            </a:r>
            <a:r>
              <a:rPr lang="fr-FR" altLang="fr-FR" sz="3200" dirty="0"/>
              <a:t> model : </a:t>
            </a:r>
            <a:r>
              <a:rPr lang="fr-FR" altLang="fr-FR" sz="3200" dirty="0" err="1"/>
              <a:t>credit</a:t>
            </a:r>
            <a:r>
              <a:rPr lang="fr-FR" altLang="fr-FR" sz="3200" dirty="0"/>
              <a:t> triangle </a:t>
            </a:r>
            <a:r>
              <a:rPr lang="fr-FR" altLang="fr-FR" sz="3200" dirty="0" err="1"/>
              <a:t>relationship</a:t>
            </a:r>
            <a:endParaRPr lang="fr-FR" altLang="fr-FR" sz="3200" dirty="0"/>
          </a:p>
        </p:txBody>
      </p:sp>
      <p:graphicFrame>
        <p:nvGraphicFramePr>
          <p:cNvPr id="518148" name="Object 5"/>
          <p:cNvGraphicFramePr>
            <a:graphicFrameLocks noChangeAspect="1"/>
          </p:cNvGraphicFramePr>
          <p:nvPr/>
        </p:nvGraphicFramePr>
        <p:xfrm>
          <a:off x="3352800" y="4953000"/>
          <a:ext cx="1882775" cy="642938"/>
        </p:xfrm>
        <a:graphic>
          <a:graphicData uri="http://schemas.openxmlformats.org/presentationml/2006/ole">
            <mc:AlternateContent xmlns:mc="http://schemas.openxmlformats.org/markup-compatibility/2006">
              <mc:Choice xmlns:v="urn:schemas-microsoft-com:vml" Requires="v">
                <p:oleObj name="Equation" r:id="rId3" imgW="685502" imgH="406224" progId="Equation.3">
                  <p:embed/>
                </p:oleObj>
              </mc:Choice>
              <mc:Fallback>
                <p:oleObj name="Equation" r:id="rId3" imgW="685502" imgH="406224" progId="Equation.3">
                  <p:embed/>
                  <p:pic>
                    <p:nvPicPr>
                      <p:cNvPr id="51814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953000"/>
                        <a:ext cx="18827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mc:AlternateContent xmlns:mc="http://schemas.openxmlformats.org/markup-compatibility/2006" xmlns:a14="http://schemas.microsoft.com/office/drawing/2010/main">
        <mc:Choice Requires="a14">
          <p:sp>
            <p:nvSpPr>
              <p:cNvPr id="6" name="Rectangle 3"/>
              <p:cNvSpPr>
                <a:spLocks noChangeArrowheads="1"/>
              </p:cNvSpPr>
              <p:nvPr/>
            </p:nvSpPr>
            <p:spPr bwMode="auto">
              <a:xfrm>
                <a:off x="200819" y="1464242"/>
                <a:ext cx="8742362" cy="3488758"/>
              </a:xfrm>
              <a:prstGeom prst="rect">
                <a:avLst/>
              </a:prstGeom>
              <a:solidFill>
                <a:srgbClr val="FFFFFF"/>
              </a:solidFill>
              <a:ln>
                <a:noFill/>
              </a:ln>
              <a:extLst>
                <a:ext uri="{91240B29-F687-4F45-9708-019B960494DF}">
                  <a14:hiddenLine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We</a:t>
                </a:r>
                <a:r>
                  <a:rPr lang="fr-FR" altLang="fr-FR" sz="1800" dirty="0"/>
                  <a:t> use the stripping formula</a:t>
                </a:r>
              </a:p>
              <a:p>
                <a:pPr eaLnBrk="1" hangingPunct="1">
                  <a:lnSpc>
                    <a:spcPct val="85000"/>
                  </a:lnSpc>
                  <a:spcBef>
                    <a:spcPct val="20000"/>
                  </a:spcBef>
                  <a:buClr>
                    <a:srgbClr val="FF1300"/>
                  </a:buClr>
                  <a:buSzPct val="50000"/>
                  <a:buFont typeface="Marlett" pitchFamily="2" charset="2"/>
                  <a:buChar char="g"/>
                </a:pPr>
                <a:endParaRPr lang="fr-FR" altLang="fr-FR" sz="1800" dirty="0"/>
              </a:p>
              <a:p>
                <a:pPr marL="914400" lvl="2" indent="0" eaLnBrk="1" hangingPunct="1">
                  <a:lnSpc>
                    <a:spcPct val="85000"/>
                  </a:lnSpc>
                  <a:spcBef>
                    <a:spcPct val="20000"/>
                  </a:spcBef>
                  <a:buClr>
                    <a:srgbClr val="FF1300"/>
                  </a:buClr>
                  <a:buSzPct val="50000"/>
                </a:pPr>
                <a14:m>
                  <m:oMathPara xmlns:m="http://schemas.openxmlformats.org/officeDocument/2006/math">
                    <m:oMathParaPr>
                      <m:jc m:val="centerGroup"/>
                    </m:oMathParaPr>
                    <m:oMath xmlns:m="http://schemas.openxmlformats.org/officeDocument/2006/math">
                      <m:r>
                        <a:rPr lang="fr-FR" altLang="fr-FR" sz="1800" i="1" smtClean="0">
                          <a:latin typeface="Cambria Math" panose="02040503050406030204" pitchFamily="18" charset="0"/>
                          <a:ea typeface="Cambria Math" panose="02040503050406030204" pitchFamily="18" charset="0"/>
                        </a:rPr>
                        <m:t>𝜑</m:t>
                      </m:r>
                      <m:d>
                        <m:dPr>
                          <m:ctrlPr>
                            <a:rPr lang="fr-FR" altLang="fr-FR" sz="1800" b="0" i="1" smtClean="0">
                              <a:latin typeface="Cambria Math" panose="02040503050406030204" pitchFamily="18" charset="0"/>
                              <a:ea typeface="Cambria Math" panose="02040503050406030204" pitchFamily="18" charset="0"/>
                            </a:rPr>
                          </m:ctrlPr>
                        </m:dPr>
                        <m:e>
                          <m:r>
                            <a:rPr lang="fr-FR" altLang="fr-FR" sz="1800" b="0" i="1" smtClean="0">
                              <a:latin typeface="Cambria Math" panose="02040503050406030204" pitchFamily="18" charset="0"/>
                              <a:ea typeface="Cambria Math" panose="02040503050406030204" pitchFamily="18" charset="0"/>
                            </a:rPr>
                            <m:t>𝑡</m:t>
                          </m:r>
                        </m:e>
                      </m:d>
                      <m:r>
                        <a:rPr lang="fr-FR" altLang="fr-FR" sz="1800" i="1">
                          <a:latin typeface="Cambria Math" panose="02040503050406030204" pitchFamily="18" charset="0"/>
                          <a:ea typeface="Cambria Math" panose="02040503050406030204" pitchFamily="18" charset="0"/>
                        </a:rPr>
                        <m:t>≅</m:t>
                      </m:r>
                      <m:r>
                        <a:rPr lang="fr-FR" altLang="fr-FR" sz="1800" b="0" i="1" smtClean="0">
                          <a:latin typeface="Cambria Math" panose="02040503050406030204" pitchFamily="18" charset="0"/>
                          <a:ea typeface="Cambria Math" panose="02040503050406030204" pitchFamily="18" charset="0"/>
                        </a:rPr>
                        <m:t> </m:t>
                      </m:r>
                      <m:f>
                        <m:fPr>
                          <m:ctrlPr>
                            <a:rPr lang="fr-FR" altLang="fr-FR" sz="1800" b="0" i="1" smtClean="0">
                              <a:latin typeface="Cambria Math" panose="02040503050406030204" pitchFamily="18" charset="0"/>
                              <a:ea typeface="Cambria Math" panose="02040503050406030204" pitchFamily="18" charset="0"/>
                            </a:rPr>
                          </m:ctrlPr>
                        </m:fPr>
                        <m:num>
                          <m:r>
                            <a:rPr lang="fr-FR" altLang="fr-FR" sz="1800" b="0" i="1" smtClean="0">
                              <a:latin typeface="Cambria Math" panose="02040503050406030204" pitchFamily="18" charset="0"/>
                              <a:ea typeface="Cambria Math" panose="02040503050406030204" pitchFamily="18" charset="0"/>
                            </a:rPr>
                            <m:t>𝑠</m:t>
                          </m:r>
                          <m:r>
                            <a:rPr lang="fr-FR" altLang="fr-FR" sz="1800" b="0" i="1" smtClean="0">
                              <a:latin typeface="Cambria Math" panose="02040503050406030204" pitchFamily="18" charset="0"/>
                              <a:ea typeface="Cambria Math" panose="02040503050406030204" pitchFamily="18" charset="0"/>
                            </a:rPr>
                            <m:t> (</m:t>
                          </m:r>
                          <m:r>
                            <a:rPr lang="fr-FR" altLang="fr-FR" sz="1800" b="0" i="1" smtClean="0">
                              <a:latin typeface="Cambria Math" panose="02040503050406030204" pitchFamily="18" charset="0"/>
                              <a:ea typeface="Cambria Math" panose="02040503050406030204" pitchFamily="18" charset="0"/>
                            </a:rPr>
                            <m:t>𝑇</m:t>
                          </m:r>
                          <m:r>
                            <a:rPr lang="fr-FR" altLang="fr-FR" sz="1800" b="0" i="1" smtClean="0">
                              <a:latin typeface="Cambria Math" panose="02040503050406030204" pitchFamily="18" charset="0"/>
                              <a:ea typeface="Cambria Math" panose="02040503050406030204" pitchFamily="18" charset="0"/>
                            </a:rPr>
                            <m:t>−</m:t>
                          </m:r>
                          <m:r>
                            <a:rPr lang="fr-FR" altLang="fr-FR" sz="1800" b="0" i="1" smtClean="0">
                              <a:latin typeface="Cambria Math" panose="02040503050406030204" pitchFamily="18" charset="0"/>
                              <a:ea typeface="Cambria Math" panose="02040503050406030204" pitchFamily="18" charset="0"/>
                            </a:rPr>
                            <m:t>𝑡</m:t>
                          </m:r>
                          <m:r>
                            <a:rPr lang="fr-FR" altLang="fr-FR" sz="1800" b="0" i="1" smtClean="0">
                              <a:latin typeface="Cambria Math" panose="02040503050406030204" pitchFamily="18" charset="0"/>
                              <a:ea typeface="Cambria Math" panose="02040503050406030204" pitchFamily="18" charset="0"/>
                            </a:rPr>
                            <m:t>)</m:t>
                          </m:r>
                        </m:num>
                        <m:den>
                          <m:r>
                            <a:rPr lang="fr-FR" altLang="fr-FR" sz="1800" b="0" i="1" smtClean="0">
                              <a:latin typeface="Cambria Math" panose="02040503050406030204" pitchFamily="18" charset="0"/>
                              <a:ea typeface="Cambria Math" panose="02040503050406030204" pitchFamily="18" charset="0"/>
                            </a:rPr>
                            <m:t>(1−</m:t>
                          </m:r>
                          <m:r>
                            <a:rPr lang="fr-FR" altLang="fr-FR" sz="1800" b="0" i="1" smtClean="0">
                              <a:latin typeface="Cambria Math" panose="02040503050406030204" pitchFamily="18" charset="0"/>
                              <a:ea typeface="Cambria Math" panose="02040503050406030204" pitchFamily="18" charset="0"/>
                            </a:rPr>
                            <m:t>𝜇</m:t>
                          </m:r>
                          <m:r>
                            <a:rPr lang="fr-FR" altLang="fr-FR" sz="1800" b="0" i="1" smtClean="0">
                              <a:latin typeface="Cambria Math" panose="02040503050406030204" pitchFamily="18" charset="0"/>
                              <a:ea typeface="Cambria Math" panose="02040503050406030204" pitchFamily="18" charset="0"/>
                            </a:rPr>
                            <m:t>)</m:t>
                          </m:r>
                        </m:den>
                      </m:f>
                    </m:oMath>
                  </m:oMathPara>
                </a14:m>
                <a:endParaRPr lang="fr-FR" altLang="fr-FR" sz="1800" dirty="0"/>
              </a:p>
              <a:p>
                <a:pPr marL="0" indent="0" eaLnBrk="1" hangingPunct="1">
                  <a:lnSpc>
                    <a:spcPct val="85000"/>
                  </a:lnSpc>
                  <a:spcBef>
                    <a:spcPct val="20000"/>
                  </a:spcBef>
                  <a:buClr>
                    <a:srgbClr val="FF1300"/>
                  </a:buClr>
                  <a:buSzPct val="50000"/>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We</a:t>
                </a:r>
                <a:r>
                  <a:rPr lang="fr-FR" altLang="fr-FR" sz="1800" dirty="0"/>
                  <a:t> </a:t>
                </a:r>
                <a:r>
                  <a:rPr lang="fr-FR" altLang="fr-FR" sz="1800" dirty="0" err="1"/>
                  <a:t>consider</a:t>
                </a:r>
                <a:r>
                  <a:rPr lang="fr-FR" altLang="fr-FR" sz="1800" dirty="0"/>
                  <a:t> </a:t>
                </a:r>
                <a:r>
                  <a:rPr lang="fr-FR" altLang="fr-FR" sz="1800" dirty="0" err="1"/>
                  <a:t>that</a:t>
                </a:r>
                <a:r>
                  <a:rPr lang="fr-FR" altLang="fr-FR" sz="1800" dirty="0"/>
                  <a:t> the </a:t>
                </a:r>
                <a:r>
                  <a:rPr lang="fr-FR" altLang="fr-FR" sz="1800" dirty="0" err="1"/>
                  <a:t>hazard</a:t>
                </a:r>
                <a:r>
                  <a:rPr lang="fr-FR" altLang="fr-FR" sz="1800" dirty="0"/>
                  <a:t> rate </a:t>
                </a:r>
                <a:r>
                  <a:rPr lang="fr-FR" altLang="fr-FR" sz="1800" dirty="0" err="1"/>
                  <a:t>is</a:t>
                </a:r>
                <a:r>
                  <a:rPr lang="fr-FR" altLang="fr-FR" sz="1800" dirty="0"/>
                  <a:t> constant :</a:t>
                </a:r>
              </a:p>
              <a:p>
                <a:pPr marL="1371600" lvl="3" indent="0" eaLnBrk="1" hangingPunct="1">
                  <a:lnSpc>
                    <a:spcPct val="85000"/>
                  </a:lnSpc>
                  <a:spcBef>
                    <a:spcPct val="20000"/>
                  </a:spcBef>
                  <a:buClr>
                    <a:srgbClr val="FF1300"/>
                  </a:buClr>
                  <a:buSzPct val="50000"/>
                </a:pPr>
                <a:endParaRPr lang="fr-FR" altLang="fr-FR" sz="1800" i="1" dirty="0">
                  <a:latin typeface="Cambria Math" panose="02040503050406030204" pitchFamily="18" charset="0"/>
                  <a:ea typeface="Cambria Math" panose="02040503050406030204" pitchFamily="18" charset="0"/>
                </a:endParaRPr>
              </a:p>
              <a:p>
                <a:pPr marL="1371600" lvl="3" indent="0" eaLnBrk="1" hangingPunct="1">
                  <a:lnSpc>
                    <a:spcPct val="85000"/>
                  </a:lnSpc>
                  <a:spcBef>
                    <a:spcPct val="20000"/>
                  </a:spcBef>
                  <a:buClr>
                    <a:srgbClr val="FF1300"/>
                  </a:buClr>
                  <a:buSzPct val="50000"/>
                </a:pPr>
                <a14:m>
                  <m:oMathPara xmlns:m="http://schemas.openxmlformats.org/officeDocument/2006/math">
                    <m:oMathParaPr>
                      <m:jc m:val="centerGroup"/>
                    </m:oMathParaPr>
                    <m:oMath xmlns:m="http://schemas.openxmlformats.org/officeDocument/2006/math">
                      <m:r>
                        <a:rPr lang="fr-FR" altLang="fr-FR" sz="1800" i="1" smtClean="0">
                          <a:latin typeface="Cambria Math" panose="02040503050406030204" pitchFamily="18" charset="0"/>
                          <a:ea typeface="Cambria Math" panose="02040503050406030204" pitchFamily="18" charset="0"/>
                        </a:rPr>
                        <m:t>𝜑</m:t>
                      </m:r>
                      <m:d>
                        <m:dPr>
                          <m:ctrlPr>
                            <a:rPr lang="fr-FR" altLang="fr-FR" sz="1800" b="0" i="1" smtClean="0">
                              <a:latin typeface="Cambria Math" panose="02040503050406030204" pitchFamily="18" charset="0"/>
                              <a:ea typeface="Cambria Math" panose="02040503050406030204" pitchFamily="18" charset="0"/>
                            </a:rPr>
                          </m:ctrlPr>
                        </m:dPr>
                        <m:e>
                          <m:r>
                            <a:rPr lang="fr-FR" altLang="fr-FR" sz="1800" b="0" i="1" smtClean="0">
                              <a:latin typeface="Cambria Math" panose="02040503050406030204" pitchFamily="18" charset="0"/>
                              <a:ea typeface="Cambria Math" panose="02040503050406030204" pitchFamily="18" charset="0"/>
                            </a:rPr>
                            <m:t>𝑡</m:t>
                          </m:r>
                        </m:e>
                      </m:d>
                      <m:r>
                        <a:rPr lang="fr-FR" altLang="fr-FR" sz="1800" b="0" i="1" smtClean="0">
                          <a:latin typeface="Cambria Math" panose="02040503050406030204" pitchFamily="18" charset="0"/>
                          <a:ea typeface="Cambria Math" panose="02040503050406030204" pitchFamily="18" charset="0"/>
                        </a:rPr>
                        <m:t>=1−</m:t>
                      </m:r>
                      <m:sSup>
                        <m:sSupPr>
                          <m:ctrlPr>
                            <a:rPr lang="fr-FR" altLang="fr-FR" sz="1800" b="0" i="1" smtClean="0">
                              <a:latin typeface="Cambria Math" panose="02040503050406030204" pitchFamily="18" charset="0"/>
                              <a:ea typeface="Cambria Math" panose="02040503050406030204" pitchFamily="18" charset="0"/>
                            </a:rPr>
                          </m:ctrlPr>
                        </m:sSupPr>
                        <m:e>
                          <m:r>
                            <a:rPr lang="fr-FR" altLang="fr-FR" sz="1800" b="0" i="1" smtClean="0">
                              <a:latin typeface="Cambria Math" panose="02040503050406030204" pitchFamily="18" charset="0"/>
                              <a:ea typeface="Cambria Math" panose="02040503050406030204" pitchFamily="18" charset="0"/>
                            </a:rPr>
                            <m:t>𝑒</m:t>
                          </m:r>
                        </m:e>
                        <m:sup>
                          <m:r>
                            <a:rPr lang="fr-FR" altLang="fr-FR" sz="1800" b="0" i="1" smtClean="0">
                              <a:latin typeface="Cambria Math" panose="02040503050406030204" pitchFamily="18" charset="0"/>
                              <a:ea typeface="Cambria Math" panose="02040503050406030204" pitchFamily="18" charset="0"/>
                            </a:rPr>
                            <m:t>−</m:t>
                          </m:r>
                          <m:r>
                            <a:rPr lang="fr-FR" altLang="fr-FR" sz="1800" b="0" i="1" smtClean="0">
                              <a:latin typeface="Cambria Math" panose="02040503050406030204" pitchFamily="18" charset="0"/>
                              <a:ea typeface="Cambria Math" panose="02040503050406030204" pitchFamily="18" charset="0"/>
                            </a:rPr>
                            <m:t>𝜆</m:t>
                          </m:r>
                          <m:r>
                            <a:rPr lang="fr-FR" altLang="fr-FR" sz="1800" b="0" i="1" smtClean="0">
                              <a:latin typeface="Cambria Math" panose="02040503050406030204" pitchFamily="18" charset="0"/>
                              <a:ea typeface="Cambria Math" panose="02040503050406030204" pitchFamily="18" charset="0"/>
                            </a:rPr>
                            <m:t>(</m:t>
                          </m:r>
                          <m:r>
                            <a:rPr lang="fr-FR" altLang="fr-FR" sz="1800" b="0" i="1" smtClean="0">
                              <a:latin typeface="Cambria Math" panose="02040503050406030204" pitchFamily="18" charset="0"/>
                              <a:ea typeface="Cambria Math" panose="02040503050406030204" pitchFamily="18" charset="0"/>
                            </a:rPr>
                            <m:t>𝑇</m:t>
                          </m:r>
                          <m:r>
                            <a:rPr lang="fr-FR" altLang="fr-FR" sz="1800" b="0" i="1" smtClean="0">
                              <a:latin typeface="Cambria Math" panose="02040503050406030204" pitchFamily="18" charset="0"/>
                              <a:ea typeface="Cambria Math" panose="02040503050406030204" pitchFamily="18" charset="0"/>
                            </a:rPr>
                            <m:t>−</m:t>
                          </m:r>
                          <m:r>
                            <a:rPr lang="fr-FR" altLang="fr-FR" sz="1800" b="0" i="1" smtClean="0">
                              <a:latin typeface="Cambria Math" panose="02040503050406030204" pitchFamily="18" charset="0"/>
                              <a:ea typeface="Cambria Math" panose="02040503050406030204" pitchFamily="18" charset="0"/>
                            </a:rPr>
                            <m:t>𝑡</m:t>
                          </m:r>
                          <m:r>
                            <a:rPr lang="fr-FR" altLang="fr-FR" sz="1800" b="0" i="1" smtClean="0">
                              <a:latin typeface="Cambria Math" panose="02040503050406030204" pitchFamily="18" charset="0"/>
                              <a:ea typeface="Cambria Math" panose="02040503050406030204" pitchFamily="18" charset="0"/>
                            </a:rPr>
                            <m:t>)</m:t>
                          </m:r>
                        </m:sup>
                      </m:sSup>
                    </m:oMath>
                  </m:oMathPara>
                </a14:m>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After</a:t>
                </a:r>
                <a:r>
                  <a:rPr lang="fr-FR" altLang="fr-FR" sz="1800" dirty="0"/>
                  <a:t> simplification, </a:t>
                </a:r>
                <a:r>
                  <a:rPr lang="fr-FR" altLang="fr-FR" sz="1800" dirty="0" err="1"/>
                  <a:t>we</a:t>
                </a:r>
                <a:r>
                  <a:rPr lang="fr-FR" altLang="fr-FR" sz="1800" dirty="0"/>
                  <a:t> </a:t>
                </a:r>
                <a:r>
                  <a:rPr lang="fr-FR" altLang="fr-FR" sz="1800" dirty="0" err="1"/>
                  <a:t>got</a:t>
                </a:r>
                <a:r>
                  <a:rPr lang="fr-FR" altLang="fr-FR" sz="1800" dirty="0"/>
                  <a:t> the </a:t>
                </a:r>
                <a:r>
                  <a:rPr lang="fr-FR" altLang="fr-FR" sz="1800" dirty="0" err="1"/>
                  <a:t>credit</a:t>
                </a:r>
                <a:r>
                  <a:rPr lang="fr-FR" altLang="fr-FR" sz="1800" dirty="0"/>
                  <a:t> triangle </a:t>
                </a:r>
                <a:r>
                  <a:rPr lang="fr-FR" altLang="fr-FR" sz="1800" dirty="0" err="1"/>
                  <a:t>relationship</a:t>
                </a:r>
                <a:r>
                  <a:rPr lang="fr-FR" altLang="fr-FR" sz="1800" dirty="0"/>
                  <a:t> : </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b="1"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err="1"/>
                  <a:t>Let’s</a:t>
                </a:r>
                <a:r>
                  <a:rPr lang="fr-FR" altLang="fr-FR" sz="1800" dirty="0"/>
                  <a:t> </a:t>
                </a:r>
                <a:r>
                  <a:rPr lang="fr-FR" altLang="fr-FR" sz="1800" dirty="0" err="1"/>
                  <a:t>determine</a:t>
                </a:r>
                <a:r>
                  <a:rPr lang="fr-FR" altLang="fr-FR" sz="1800" dirty="0"/>
                  <a:t> the CDS </a:t>
                </a:r>
                <a:r>
                  <a:rPr lang="fr-FR" altLang="fr-FR" sz="1800" dirty="0" err="1"/>
                  <a:t>MtM</a:t>
                </a:r>
                <a:r>
                  <a:rPr lang="fr-FR" altLang="fr-FR" sz="1800" dirty="0"/>
                  <a:t> at t. </a:t>
                </a:r>
                <a:r>
                  <a:rPr lang="fr-FR" altLang="fr-FR" sz="1800" dirty="0" err="1"/>
                  <a:t>We</a:t>
                </a:r>
                <a:r>
                  <a:rPr lang="fr-FR" altLang="fr-FR" sz="1800" dirty="0"/>
                  <a:t> </a:t>
                </a:r>
                <a:r>
                  <a:rPr lang="fr-FR" altLang="fr-FR" sz="1800" dirty="0" err="1"/>
                  <a:t>need</a:t>
                </a:r>
                <a:r>
                  <a:rPr lang="fr-FR" altLang="fr-FR" sz="1800" dirty="0"/>
                  <a:t> to </a:t>
                </a:r>
                <a:r>
                  <a:rPr lang="fr-FR" altLang="fr-FR" sz="1800" dirty="0" err="1"/>
                  <a:t>estimate</a:t>
                </a:r>
                <a:r>
                  <a:rPr lang="fr-FR" altLang="fr-FR" sz="1800" dirty="0"/>
                  <a:t> the par spread at t=0 and the </a:t>
                </a:r>
                <a:r>
                  <a:rPr lang="fr-FR" altLang="fr-FR" sz="1800" dirty="0" err="1"/>
                  <a:t>valuation</a:t>
                </a:r>
                <a:r>
                  <a:rPr lang="fr-FR" altLang="fr-FR" sz="1800" dirty="0"/>
                  <a:t> date t </a:t>
                </a:r>
                <a:r>
                  <a:rPr lang="fr-FR" altLang="fr-FR" sz="1800" dirty="0" err="1"/>
                  <a:t>that</a:t>
                </a:r>
                <a:r>
                  <a:rPr lang="fr-FR" altLang="fr-FR" sz="1800" dirty="0"/>
                  <a:t> causes the CDS value to </a:t>
                </a:r>
                <a:r>
                  <a:rPr lang="fr-FR" altLang="fr-FR" sz="1800" dirty="0" err="1"/>
                  <a:t>equal</a:t>
                </a:r>
                <a:r>
                  <a:rPr lang="fr-FR" altLang="fr-FR" sz="1800" dirty="0"/>
                  <a:t> </a:t>
                </a:r>
                <a:r>
                  <a:rPr lang="fr-FR" altLang="fr-FR" sz="1800" dirty="0" err="1"/>
                  <a:t>zero</a:t>
                </a:r>
                <a:endParaRPr lang="fr-FR" altLang="fr-FR" sz="1800" b="1" dirty="0"/>
              </a:p>
              <a:p>
                <a:pPr eaLnBrk="1" hangingPunct="1">
                  <a:lnSpc>
                    <a:spcPct val="85000"/>
                  </a:lnSpc>
                  <a:spcBef>
                    <a:spcPct val="20000"/>
                  </a:spcBef>
                  <a:buClr>
                    <a:srgbClr val="FF1300"/>
                  </a:buClr>
                  <a:buSzPct val="50000"/>
                  <a:buFont typeface="Marlett" pitchFamily="2" charset="2"/>
                  <a:buChar char="g"/>
                </a:pPr>
                <a:endParaRPr lang="fr-FR" altLang="fr-FR" sz="1800" b="1" dirty="0"/>
              </a:p>
            </p:txBody>
          </p:sp>
        </mc:Choice>
        <mc:Fallback xmlns="">
          <p:sp>
            <p:nvSpPr>
              <p:cNvPr id="6" name="Rectangle 3"/>
              <p:cNvSpPr>
                <a:spLocks noRot="1" noChangeAspect="1" noMove="1" noResize="1" noEditPoints="1" noAdjustHandles="1" noChangeArrowheads="1" noChangeShapeType="1" noTextEdit="1"/>
              </p:cNvSpPr>
              <p:nvPr/>
            </p:nvSpPr>
            <p:spPr bwMode="auto">
              <a:xfrm>
                <a:off x="200819" y="1464242"/>
                <a:ext cx="8742362" cy="3488758"/>
              </a:xfrm>
              <a:prstGeom prst="rect">
                <a:avLst/>
              </a:prstGeom>
              <a:blipFill>
                <a:blip r:embed="rId6"/>
                <a:stretch>
                  <a:fillRect l="-628" b="-17888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Text Box 2"/>
          <p:cNvSpPr txBox="1">
            <a:spLocks noChangeArrowheads="1"/>
          </p:cNvSpPr>
          <p:nvPr/>
        </p:nvSpPr>
        <p:spPr bwMode="auto">
          <a:xfrm>
            <a:off x="184150" y="620713"/>
            <a:ext cx="89868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CDS pricing</a:t>
            </a:r>
          </a:p>
        </p:txBody>
      </p:sp>
      <p:sp>
        <p:nvSpPr>
          <p:cNvPr id="520195" name="Rectangle 3"/>
          <p:cNvSpPr>
            <a:spLocks noChangeArrowheads="1"/>
          </p:cNvSpPr>
          <p:nvPr/>
        </p:nvSpPr>
        <p:spPr bwMode="auto">
          <a:xfrm>
            <a:off x="157163" y="1268413"/>
            <a:ext cx="8742362" cy="1223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a CDS </a:t>
            </a:r>
            <a:r>
              <a:rPr lang="fr-FR" altLang="fr-FR" sz="1800" dirty="0" err="1"/>
              <a:t>is</a:t>
            </a:r>
            <a:r>
              <a:rPr lang="fr-FR" altLang="fr-FR" sz="1800" dirty="0"/>
              <a:t> a swap and </a:t>
            </a:r>
            <a:r>
              <a:rPr lang="fr-FR" altLang="fr-FR" sz="1800" dirty="0" err="1"/>
              <a:t>we</a:t>
            </a:r>
            <a:r>
              <a:rPr lang="fr-FR" altLang="fr-FR" sz="1800" dirty="0"/>
              <a:t> </a:t>
            </a:r>
            <a:r>
              <a:rPr lang="fr-FR" altLang="fr-FR" sz="1800" dirty="0" err="1"/>
              <a:t>need</a:t>
            </a:r>
            <a:r>
              <a:rPr lang="fr-FR" altLang="fr-FR" sz="1800" dirty="0"/>
              <a:t> to value the </a:t>
            </a:r>
            <a:r>
              <a:rPr lang="fr-FR" altLang="fr-FR" sz="1800" dirty="0" err="1"/>
              <a:t>floating</a:t>
            </a:r>
            <a:r>
              <a:rPr lang="fr-FR" altLang="fr-FR" sz="1800" dirty="0"/>
              <a:t> </a:t>
            </a:r>
            <a:r>
              <a:rPr lang="fr-FR" altLang="fr-FR" sz="1800" dirty="0" err="1"/>
              <a:t>leg</a:t>
            </a:r>
            <a:r>
              <a:rPr lang="fr-FR" altLang="fr-FR" sz="1800" dirty="0"/>
              <a:t> and the </a:t>
            </a:r>
            <a:r>
              <a:rPr lang="fr-FR" altLang="fr-FR" sz="1800" dirty="0" err="1"/>
              <a:t>fixed</a:t>
            </a:r>
            <a:r>
              <a:rPr lang="fr-FR" altLang="fr-FR" sz="1800" dirty="0"/>
              <a:t> </a:t>
            </a:r>
            <a:r>
              <a:rPr lang="fr-FR" altLang="fr-FR" sz="1800" dirty="0" err="1"/>
              <a:t>leg</a:t>
            </a: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At t=0 </a:t>
            </a:r>
            <a:r>
              <a:rPr lang="fr-FR" altLang="fr-FR" sz="1800" dirty="0" err="1"/>
              <a:t>we</a:t>
            </a:r>
            <a:r>
              <a:rPr lang="fr-FR" altLang="fr-FR" sz="1800" dirty="0"/>
              <a:t> enter </a:t>
            </a:r>
            <a:r>
              <a:rPr lang="fr-FR" altLang="fr-FR" sz="1800" dirty="0" err="1"/>
              <a:t>into</a:t>
            </a:r>
            <a:r>
              <a:rPr lang="fr-FR" altLang="fr-FR" sz="1800" dirty="0"/>
              <a:t> a CDS and </a:t>
            </a:r>
            <a:r>
              <a:rPr lang="fr-FR" altLang="fr-FR" sz="1800" dirty="0" err="1"/>
              <a:t>agree</a:t>
            </a:r>
            <a:r>
              <a:rPr lang="fr-FR" altLang="fr-FR" sz="1800" dirty="0"/>
              <a:t> to </a:t>
            </a:r>
            <a:r>
              <a:rPr lang="fr-FR" altLang="fr-FR" sz="1800" dirty="0" err="1"/>
              <a:t>pay</a:t>
            </a:r>
            <a:r>
              <a:rPr lang="fr-FR" altLang="fr-FR" sz="1800" dirty="0"/>
              <a:t>  C and </a:t>
            </a:r>
            <a:r>
              <a:rPr lang="fr-FR" altLang="fr-FR" sz="1800" dirty="0" err="1"/>
              <a:t>upfront</a:t>
            </a:r>
            <a:r>
              <a:rPr lang="fr-FR" altLang="fr-FR" sz="1800" dirty="0"/>
              <a:t> for protection</a:t>
            </a:r>
          </a:p>
          <a:p>
            <a:pPr eaLnBrk="1" hangingPunct="1">
              <a:lnSpc>
                <a:spcPct val="85000"/>
              </a:lnSpc>
              <a:spcBef>
                <a:spcPct val="20000"/>
              </a:spcBef>
              <a:buClr>
                <a:srgbClr val="FF1300"/>
              </a:buClr>
              <a:buSzPct val="50000"/>
              <a:buFont typeface="Marlett" pitchFamily="2" charset="2"/>
              <a:buChar char="g"/>
            </a:pPr>
            <a:r>
              <a:rPr lang="fr-FR" altLang="fr-FR" sz="1800" dirty="0"/>
              <a:t>How to </a:t>
            </a:r>
            <a:r>
              <a:rPr lang="fr-FR" altLang="fr-FR" sz="1800" dirty="0" err="1"/>
              <a:t>determine</a:t>
            </a:r>
            <a:r>
              <a:rPr lang="fr-FR" altLang="fr-FR" sz="1800" dirty="0"/>
              <a:t>  the CDS </a:t>
            </a:r>
            <a:r>
              <a:rPr lang="fr-FR" altLang="fr-FR" sz="1800" dirty="0" err="1"/>
              <a:t>MtM</a:t>
            </a:r>
            <a:r>
              <a:rPr lang="fr-FR" altLang="fr-FR" sz="1800" dirty="0"/>
              <a:t> at t ?</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We</a:t>
            </a:r>
            <a:r>
              <a:rPr lang="fr-FR" altLang="fr-FR" sz="1800" dirty="0"/>
              <a:t> </a:t>
            </a:r>
            <a:r>
              <a:rPr lang="fr-FR" altLang="fr-FR" sz="1800" dirty="0" err="1"/>
              <a:t>need</a:t>
            </a:r>
            <a:r>
              <a:rPr lang="fr-FR" altLang="fr-FR" sz="1800" dirty="0"/>
              <a:t> to </a:t>
            </a:r>
            <a:r>
              <a:rPr lang="fr-FR" altLang="fr-FR" sz="1800" dirty="0" err="1"/>
              <a:t>estimate</a:t>
            </a:r>
            <a:r>
              <a:rPr lang="fr-FR" altLang="fr-FR" sz="1800" dirty="0"/>
              <a:t> the par spread at t=0 and at the </a:t>
            </a:r>
            <a:r>
              <a:rPr lang="fr-FR" altLang="fr-FR" sz="1800" dirty="0" err="1"/>
              <a:t>valuation</a:t>
            </a:r>
            <a:r>
              <a:rPr lang="fr-FR" altLang="fr-FR" sz="1800" dirty="0"/>
              <a:t> date t.</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 The par spread causes the CDS value to </a:t>
            </a:r>
            <a:r>
              <a:rPr lang="fr-FR" altLang="fr-FR" sz="1800" dirty="0" err="1"/>
              <a:t>equal</a:t>
            </a:r>
            <a:r>
              <a:rPr lang="fr-FR" altLang="fr-FR" sz="1800" dirty="0"/>
              <a:t> </a:t>
            </a:r>
            <a:r>
              <a:rPr lang="fr-FR" altLang="fr-FR" sz="1800" dirty="0" err="1"/>
              <a:t>zero</a:t>
            </a:r>
            <a:r>
              <a:rPr lang="fr-FR" altLang="fr-FR" sz="1800" dirty="0"/>
              <a:t> : </a:t>
            </a:r>
            <a:r>
              <a:rPr lang="fr-FR" altLang="fr-FR" sz="1800" dirty="0" err="1"/>
              <a:t>there</a:t>
            </a:r>
            <a:r>
              <a:rPr lang="fr-FR" altLang="fr-FR" sz="1800" dirty="0"/>
              <a:t> </a:t>
            </a:r>
            <a:r>
              <a:rPr lang="fr-FR" altLang="fr-FR" sz="1800" dirty="0" err="1"/>
              <a:t>is</a:t>
            </a:r>
            <a:r>
              <a:rPr lang="fr-FR" altLang="fr-FR" sz="1800" dirty="0"/>
              <a:t> no </a:t>
            </a:r>
            <a:r>
              <a:rPr lang="fr-FR" altLang="fr-FR" sz="1800" dirty="0" err="1"/>
              <a:t>upfront</a:t>
            </a:r>
            <a:r>
              <a:rPr lang="fr-FR" altLang="fr-FR" sz="1800" dirty="0"/>
              <a:t> </a:t>
            </a:r>
            <a:r>
              <a:rPr lang="fr-FR" altLang="fr-FR" sz="1800" dirty="0" err="1"/>
              <a:t>payment</a:t>
            </a:r>
            <a:r>
              <a:rPr lang="fr-FR" altLang="fr-FR" sz="1800" dirty="0"/>
              <a:t> !</a:t>
            </a:r>
            <a:endParaRPr lang="fr-FR" altLang="fr-FR" sz="1800" b="1"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b="1"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err="1"/>
              <a:t>Let’s</a:t>
            </a:r>
            <a:r>
              <a:rPr lang="fr-FR" altLang="fr-FR" sz="1800" dirty="0"/>
              <a:t> </a:t>
            </a:r>
            <a:r>
              <a:rPr lang="fr-FR" altLang="fr-FR" sz="1800" dirty="0" err="1"/>
              <a:t>determine</a:t>
            </a:r>
            <a:r>
              <a:rPr lang="fr-FR" altLang="fr-FR" sz="1800" dirty="0"/>
              <a:t> the CDS </a:t>
            </a:r>
            <a:r>
              <a:rPr lang="fr-FR" altLang="fr-FR" sz="1800" dirty="0" err="1"/>
              <a:t>MtM</a:t>
            </a:r>
            <a:r>
              <a:rPr lang="fr-FR" altLang="fr-FR" sz="1800" dirty="0"/>
              <a:t> at t. </a:t>
            </a:r>
            <a:r>
              <a:rPr lang="fr-FR" altLang="fr-FR" sz="1800" dirty="0" err="1"/>
              <a:t>We</a:t>
            </a:r>
            <a:r>
              <a:rPr lang="fr-FR" altLang="fr-FR" sz="1800" dirty="0"/>
              <a:t> </a:t>
            </a:r>
            <a:r>
              <a:rPr lang="fr-FR" altLang="fr-FR" sz="1800" dirty="0" err="1"/>
              <a:t>need</a:t>
            </a:r>
            <a:r>
              <a:rPr lang="fr-FR" altLang="fr-FR" sz="1800" dirty="0"/>
              <a:t> to </a:t>
            </a:r>
            <a:r>
              <a:rPr lang="fr-FR" altLang="fr-FR" sz="1800" dirty="0" err="1"/>
              <a:t>estimate</a:t>
            </a:r>
            <a:r>
              <a:rPr lang="fr-FR" altLang="fr-FR" sz="1800" dirty="0"/>
              <a:t> the par spread at t=0 and the </a:t>
            </a:r>
            <a:r>
              <a:rPr lang="fr-FR" altLang="fr-FR" sz="1800" dirty="0" err="1"/>
              <a:t>valuation</a:t>
            </a:r>
            <a:r>
              <a:rPr lang="fr-FR" altLang="fr-FR" sz="1800" dirty="0"/>
              <a:t> date t </a:t>
            </a:r>
            <a:r>
              <a:rPr lang="fr-FR" altLang="fr-FR" sz="1800" dirty="0" err="1"/>
              <a:t>that</a:t>
            </a:r>
            <a:r>
              <a:rPr lang="fr-FR" altLang="fr-FR" sz="1800" dirty="0"/>
              <a:t> causes the CDS value to </a:t>
            </a:r>
            <a:r>
              <a:rPr lang="fr-FR" altLang="fr-FR" sz="1800" dirty="0" err="1"/>
              <a:t>equal</a:t>
            </a:r>
            <a:r>
              <a:rPr lang="fr-FR" altLang="fr-FR" sz="1800" dirty="0"/>
              <a:t> </a:t>
            </a:r>
            <a:r>
              <a:rPr lang="fr-FR" altLang="fr-FR" sz="1800" dirty="0" err="1"/>
              <a:t>zero</a:t>
            </a:r>
            <a:endParaRPr lang="fr-FR" altLang="fr-FR" sz="1800" b="1" dirty="0"/>
          </a:p>
          <a:p>
            <a:pPr eaLnBrk="1" hangingPunct="1">
              <a:lnSpc>
                <a:spcPct val="85000"/>
              </a:lnSpc>
              <a:spcBef>
                <a:spcPct val="20000"/>
              </a:spcBef>
              <a:buClr>
                <a:srgbClr val="FF1300"/>
              </a:buClr>
              <a:buSzPct val="50000"/>
              <a:buFont typeface="Marlett" pitchFamily="2" charset="2"/>
              <a:buChar char="g"/>
            </a:pPr>
            <a:endParaRPr lang="fr-FR" altLang="fr-FR" sz="1800" b="1" dirty="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CDS pricing</a:t>
            </a:r>
          </a:p>
        </p:txBody>
      </p:sp>
      <p:sp>
        <p:nvSpPr>
          <p:cNvPr id="522243" name="Rectangle 3"/>
          <p:cNvSpPr>
            <a:spLocks noChangeArrowheads="1"/>
          </p:cNvSpPr>
          <p:nvPr/>
        </p:nvSpPr>
        <p:spPr bwMode="auto">
          <a:xfrm>
            <a:off x="152400" y="1341438"/>
            <a:ext cx="8742363" cy="1223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a:t>At t=0 </a:t>
            </a:r>
            <a:r>
              <a:rPr lang="fr-FR" altLang="fr-FR" sz="1800" dirty="0" err="1"/>
              <a:t>we</a:t>
            </a:r>
            <a:r>
              <a:rPr lang="fr-FR" altLang="fr-FR" sz="1800" dirty="0"/>
              <a:t> enter </a:t>
            </a:r>
            <a:r>
              <a:rPr lang="fr-FR" altLang="fr-FR" sz="1800" dirty="0" err="1"/>
              <a:t>into</a:t>
            </a:r>
            <a:r>
              <a:rPr lang="fr-FR" altLang="fr-FR" sz="1800" dirty="0"/>
              <a:t> a CDS and </a:t>
            </a:r>
            <a:r>
              <a:rPr lang="fr-FR" altLang="fr-FR" sz="1800" dirty="0" err="1"/>
              <a:t>pay</a:t>
            </a:r>
            <a:r>
              <a:rPr lang="fr-FR" altLang="fr-FR" sz="1800" dirty="0"/>
              <a:t> C for protection</a:t>
            </a:r>
          </a:p>
          <a:p>
            <a:pPr eaLnBrk="1" hangingPunct="1">
              <a:lnSpc>
                <a:spcPct val="85000"/>
              </a:lnSpc>
              <a:spcBef>
                <a:spcPct val="20000"/>
              </a:spcBef>
              <a:buClr>
                <a:srgbClr val="FF1300"/>
              </a:buClr>
              <a:buSzPct val="50000"/>
              <a:buFont typeface="Marlett" pitchFamily="2" charset="2"/>
              <a:buChar char="g"/>
            </a:pPr>
            <a:endParaRPr lang="fr-FR" altLang="fr-FR" sz="1800" b="1" dirty="0"/>
          </a:p>
          <a:p>
            <a:pPr eaLnBrk="1" hangingPunct="1">
              <a:lnSpc>
                <a:spcPct val="85000"/>
              </a:lnSpc>
              <a:spcBef>
                <a:spcPct val="20000"/>
              </a:spcBef>
              <a:buClr>
                <a:srgbClr val="FF1300"/>
              </a:buClr>
              <a:buSzPct val="50000"/>
              <a:buFont typeface="Marlett" pitchFamily="2" charset="2"/>
              <a:buChar char="g"/>
            </a:pPr>
            <a:r>
              <a:rPr lang="fr-FR" altLang="fr-FR" sz="1800" b="1" dirty="0" err="1"/>
              <a:t>Fixed</a:t>
            </a:r>
            <a:r>
              <a:rPr lang="fr-FR" altLang="fr-FR" sz="1800" b="1" dirty="0"/>
              <a:t> </a:t>
            </a:r>
            <a:r>
              <a:rPr lang="fr-FR" altLang="fr-FR" sz="1800" b="1" dirty="0" err="1"/>
              <a:t>leg</a:t>
            </a:r>
            <a:r>
              <a:rPr lang="fr-FR" altLang="fr-FR" sz="1800" b="1" dirty="0"/>
              <a:t> : </a:t>
            </a:r>
            <a:r>
              <a:rPr lang="fr-FR" altLang="fr-FR" sz="1800" dirty="0"/>
              <a:t>Premium </a:t>
            </a:r>
            <a:r>
              <a:rPr lang="fr-FR" altLang="fr-FR" sz="1800" dirty="0" err="1"/>
              <a:t>payment</a:t>
            </a:r>
            <a:r>
              <a:rPr lang="fr-FR" altLang="fr-FR" sz="1800" dirty="0"/>
              <a:t> </a:t>
            </a:r>
            <a:r>
              <a:rPr lang="fr-FR" altLang="fr-FR" sz="1800" dirty="0" err="1"/>
              <a:t>until</a:t>
            </a:r>
            <a:r>
              <a:rPr lang="fr-FR" altLang="fr-FR" sz="1800" dirty="0"/>
              <a:t> </a:t>
            </a:r>
            <a:r>
              <a:rPr lang="fr-FR" altLang="fr-FR" sz="1800" dirty="0" err="1"/>
              <a:t>maturity</a:t>
            </a:r>
            <a:r>
              <a:rPr lang="fr-FR" altLang="fr-FR" sz="1800" dirty="0"/>
              <a:t>  (</a:t>
            </a:r>
            <a:r>
              <a:rPr lang="fr-FR" altLang="fr-FR" sz="1800" dirty="0" err="1"/>
              <a:t>t</a:t>
            </a:r>
            <a:r>
              <a:rPr lang="fr-FR" altLang="fr-FR" sz="1800" baseline="-25000" dirty="0" err="1"/>
              <a:t>N</a:t>
            </a:r>
            <a:r>
              <a:rPr lang="fr-FR" altLang="fr-FR" sz="1800" dirty="0"/>
              <a:t>) or default </a:t>
            </a:r>
            <a:r>
              <a:rPr lang="fr-FR" altLang="fr-FR" sz="1800" dirty="0" err="1"/>
              <a:t>event</a:t>
            </a: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600" dirty="0"/>
              <a:t>																					</a:t>
            </a:r>
          </a:p>
          <a:p>
            <a:pPr eaLnBrk="1" hangingPunct="1">
              <a:lnSpc>
                <a:spcPct val="85000"/>
              </a:lnSpc>
              <a:spcBef>
                <a:spcPct val="20000"/>
              </a:spcBef>
              <a:buClr>
                <a:srgbClr val="FF1300"/>
              </a:buClr>
              <a:buSzPct val="50000"/>
              <a:buFont typeface="Marlett" pitchFamily="2" charset="2"/>
              <a:buNone/>
            </a:pPr>
            <a:r>
              <a:rPr lang="fr-FR" altLang="fr-FR" sz="1000" dirty="0"/>
              <a:t>                             </a:t>
            </a:r>
          </a:p>
          <a:p>
            <a:pPr eaLnBrk="1" hangingPunct="1">
              <a:lnSpc>
                <a:spcPct val="85000"/>
              </a:lnSpc>
              <a:spcBef>
                <a:spcPct val="20000"/>
              </a:spcBef>
              <a:buClr>
                <a:srgbClr val="FF1300"/>
              </a:buClr>
              <a:buSzPct val="50000"/>
              <a:buFont typeface="Marlett" pitchFamily="2" charset="2"/>
              <a:buNone/>
            </a:pPr>
            <a:r>
              <a:rPr lang="fr-FR" altLang="fr-FR" sz="1600" dirty="0"/>
              <a:t>                 </a:t>
            </a:r>
          </a:p>
          <a:p>
            <a:pPr eaLnBrk="1" hangingPunct="1">
              <a:lnSpc>
                <a:spcPct val="85000"/>
              </a:lnSpc>
              <a:spcBef>
                <a:spcPct val="20000"/>
              </a:spcBef>
              <a:buClr>
                <a:srgbClr val="FF1300"/>
              </a:buClr>
              <a:buSzPct val="50000"/>
              <a:buFont typeface="Marlett" pitchFamily="2" charset="2"/>
              <a:buNone/>
            </a:pPr>
            <a:endParaRPr lang="fr-FR" altLang="fr-FR" sz="1600" dirty="0"/>
          </a:p>
          <a:p>
            <a:pPr eaLnBrk="1" hangingPunct="1">
              <a:lnSpc>
                <a:spcPct val="85000"/>
              </a:lnSpc>
              <a:spcBef>
                <a:spcPct val="20000"/>
              </a:spcBef>
              <a:buClr>
                <a:srgbClr val="FF1300"/>
              </a:buClr>
              <a:buSzPct val="50000"/>
              <a:buFont typeface="Marlett" pitchFamily="2" charset="2"/>
              <a:buNone/>
            </a:pPr>
            <a:endParaRPr lang="fr-FR" altLang="fr-FR" sz="1600" dirty="0"/>
          </a:p>
          <a:p>
            <a:pPr eaLnBrk="1" hangingPunct="1">
              <a:lnSpc>
                <a:spcPct val="85000"/>
              </a:lnSpc>
              <a:spcBef>
                <a:spcPct val="20000"/>
              </a:spcBef>
              <a:buClr>
                <a:srgbClr val="FF1300"/>
              </a:buClr>
              <a:buSzPct val="50000"/>
              <a:buFont typeface="Marlett" pitchFamily="2" charset="2"/>
              <a:buNone/>
            </a:pPr>
            <a:r>
              <a:rPr lang="fr-FR" altLang="fr-FR" sz="1600" dirty="0"/>
              <a:t>		</a:t>
            </a:r>
          </a:p>
          <a:p>
            <a:pPr eaLnBrk="1" hangingPunct="1">
              <a:lnSpc>
                <a:spcPct val="85000"/>
              </a:lnSpc>
              <a:spcBef>
                <a:spcPct val="20000"/>
              </a:spcBef>
              <a:buClr>
                <a:srgbClr val="FF1300"/>
              </a:buClr>
              <a:buSzPct val="50000"/>
              <a:buFont typeface="Marlett" pitchFamily="2" charset="2"/>
              <a:buNone/>
            </a:pPr>
            <a:r>
              <a:rPr lang="fr-FR" altLang="fr-FR" sz="1600" dirty="0"/>
              <a:t>				</a:t>
            </a:r>
          </a:p>
          <a:p>
            <a:pPr eaLnBrk="1" hangingPunct="1">
              <a:lnSpc>
                <a:spcPct val="85000"/>
              </a:lnSpc>
              <a:spcBef>
                <a:spcPct val="20000"/>
              </a:spcBef>
              <a:buClr>
                <a:srgbClr val="FF1300"/>
              </a:buClr>
              <a:buSzPct val="50000"/>
              <a:buFont typeface="Marlett" pitchFamily="2" charset="2"/>
              <a:buNone/>
            </a:pPr>
            <a:endParaRPr lang="fr-FR" altLang="fr-FR" sz="1600" dirty="0"/>
          </a:p>
          <a:p>
            <a:pPr eaLnBrk="1" hangingPunct="1">
              <a:lnSpc>
                <a:spcPct val="85000"/>
              </a:lnSpc>
              <a:spcBef>
                <a:spcPct val="20000"/>
              </a:spcBef>
              <a:buClr>
                <a:srgbClr val="FF1300"/>
              </a:buClr>
              <a:buSzPct val="50000"/>
              <a:buFont typeface="Marlett" pitchFamily="2" charset="2"/>
              <a:buNone/>
            </a:pPr>
            <a:r>
              <a:rPr lang="fr-FR" altLang="fr-FR" sz="1600" dirty="0" err="1"/>
              <a:t>With</a:t>
            </a:r>
            <a:r>
              <a:rPr lang="fr-FR" altLang="fr-FR" sz="1600" dirty="0"/>
              <a:t> </a:t>
            </a:r>
          </a:p>
          <a:p>
            <a:pPr eaLnBrk="1" hangingPunct="1">
              <a:lnSpc>
                <a:spcPct val="85000"/>
              </a:lnSpc>
              <a:spcBef>
                <a:spcPct val="20000"/>
              </a:spcBef>
              <a:buClr>
                <a:srgbClr val="FF1300"/>
              </a:buClr>
              <a:buSzPct val="50000"/>
              <a:buFont typeface="Marlett" pitchFamily="2" charset="2"/>
              <a:buNone/>
            </a:pPr>
            <a:r>
              <a:rPr lang="fr-FR" altLang="fr-FR" sz="1600" dirty="0"/>
              <a:t>		</a:t>
            </a:r>
          </a:p>
          <a:p>
            <a:pPr eaLnBrk="1" hangingPunct="1">
              <a:lnSpc>
                <a:spcPct val="85000"/>
              </a:lnSpc>
              <a:spcBef>
                <a:spcPct val="20000"/>
              </a:spcBef>
              <a:buClr>
                <a:srgbClr val="FF1300"/>
              </a:buClr>
              <a:buSzPct val="50000"/>
              <a:buFont typeface="Marlett" pitchFamily="2" charset="2"/>
              <a:buNone/>
            </a:pPr>
            <a:r>
              <a:rPr lang="fr-FR" altLang="fr-FR" sz="1600" dirty="0"/>
              <a:t>           									</a:t>
            </a:r>
          </a:p>
          <a:p>
            <a:pPr eaLnBrk="1" hangingPunct="1">
              <a:lnSpc>
                <a:spcPct val="85000"/>
              </a:lnSpc>
              <a:spcBef>
                <a:spcPct val="20000"/>
              </a:spcBef>
              <a:buClr>
                <a:srgbClr val="FF1300"/>
              </a:buClr>
              <a:buSzPct val="50000"/>
              <a:buFont typeface="Marlett" pitchFamily="2" charset="2"/>
              <a:buNone/>
            </a:pPr>
            <a:r>
              <a:rPr lang="fr-FR" altLang="fr-FR" sz="1600" dirty="0"/>
              <a:t>	</a:t>
            </a:r>
            <a:r>
              <a:rPr lang="fr-FR" altLang="fr-FR" sz="1000" dirty="0"/>
              <a:t>                    </a:t>
            </a:r>
            <a:r>
              <a:rPr lang="fr-FR" altLang="fr-FR" sz="1600" dirty="0"/>
              <a:t>                   </a:t>
            </a:r>
            <a:endParaRPr lang="fr-FR" altLang="fr-FR" sz="1800" dirty="0"/>
          </a:p>
        </p:txBody>
      </p:sp>
      <mc:AlternateContent xmlns:mc="http://schemas.openxmlformats.org/markup-compatibility/2006" xmlns:a14="http://schemas.microsoft.com/office/drawing/2010/main">
        <mc:Choice Requires="a14">
          <p:sp>
            <p:nvSpPr>
              <p:cNvPr id="522244" name="Object 4"/>
              <p:cNvSpPr txBox="1"/>
              <p:nvPr/>
            </p:nvSpPr>
            <p:spPr bwMode="auto">
              <a:xfrm>
                <a:off x="846906" y="2553370"/>
                <a:ext cx="7829550" cy="510255"/>
              </a:xfrm>
              <a:prstGeom prst="rect">
                <a:avLst/>
              </a:prstGeom>
              <a:noFill/>
              <a:ln>
                <a:noFill/>
              </a:ln>
              <a:effectLst/>
            </p:spPr>
            <p:txBody>
              <a:bodyPr>
                <a:normAutofit fontScale="92500"/>
              </a:bodyPr>
              <a:lstStyle/>
              <a:p>
                <a:r>
                  <a:rPr lang="fr-FR" dirty="0">
                    <a:solidFill>
                      <a:srgbClr val="000000"/>
                    </a:solidFill>
                  </a:rPr>
                  <a:t>Fix Leg</a:t>
                </a:r>
                <a14:m>
                  <m:oMath xmlns:m="http://schemas.openxmlformats.org/officeDocument/2006/math">
                    <m:d>
                      <m:dPr>
                        <m:ctrlPr>
                          <a:rPr lang="fr-FR" i="1">
                            <a:solidFill>
                              <a:srgbClr val="000000"/>
                            </a:solidFill>
                            <a:latin typeface="Cambria Math" panose="02040503050406030204" pitchFamily="18" charset="0"/>
                          </a:rPr>
                        </m:ctrlPr>
                      </m:dPr>
                      <m:e>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0</m:t>
                            </m:r>
                          </m:e>
                          <m:sub/>
                        </m:sSub>
                        <m:r>
                          <a:rPr lang="fr-FR" i="1">
                            <a:solidFill>
                              <a:srgbClr val="000000"/>
                            </a:solidFill>
                            <a:latin typeface="Cambria Math" panose="02040503050406030204" pitchFamily="18" charset="0"/>
                          </a:rPr>
                          <m:t>,</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𝑁</m:t>
                            </m:r>
                          </m:sub>
                        </m:sSub>
                      </m:e>
                    </m:d>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𝐶</m:t>
                    </m:r>
                    <m:nary>
                      <m:naryPr>
                        <m:chr m:val="∑"/>
                        <m:ctrlPr>
                          <a:rPr lang="fr-FR" i="1">
                            <a:solidFill>
                              <a:srgbClr val="000000"/>
                            </a:solidFill>
                            <a:latin typeface="Cambria Math" panose="02040503050406030204" pitchFamily="18" charset="0"/>
                          </a:rPr>
                        </m:ctrlPr>
                      </m:naryPr>
                      <m:sub>
                        <m:r>
                          <a:rPr lang="fr-FR" i="1">
                            <a:solidFill>
                              <a:srgbClr val="000000"/>
                            </a:solidFill>
                            <a:latin typeface="Cambria Math" panose="02040503050406030204" pitchFamily="18" charset="0"/>
                          </a:rPr>
                          <m:t>𝑗</m:t>
                        </m:r>
                        <m:r>
                          <a:rPr lang="fr-FR" i="1">
                            <a:solidFill>
                              <a:srgbClr val="000000"/>
                            </a:solidFill>
                            <a:latin typeface="Cambria Math" panose="02040503050406030204" pitchFamily="18" charset="0"/>
                          </a:rPr>
                          <m:t>=1</m:t>
                        </m:r>
                      </m:sub>
                      <m:sup>
                        <m:r>
                          <a:rPr lang="fr-FR" i="1">
                            <a:solidFill>
                              <a:srgbClr val="000000"/>
                            </a:solidFill>
                            <a:latin typeface="Cambria Math" panose="02040503050406030204" pitchFamily="18" charset="0"/>
                          </a:rPr>
                          <m:t>𝑁</m:t>
                        </m:r>
                      </m:sup>
                      <m:e>
                        <m:r>
                          <a:rPr lang="fr-FR" i="1">
                            <a:solidFill>
                              <a:srgbClr val="000000"/>
                            </a:solidFill>
                            <a:latin typeface="Cambria Math" panose="02040503050406030204" pitchFamily="18" charset="0"/>
                          </a:rPr>
                          <m:t>𝑓</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𝐷</m:t>
                        </m:r>
                        <m:d>
                          <m:dPr>
                            <m:ctrlPr>
                              <a:rPr lang="fr-FR" i="1">
                                <a:solidFill>
                                  <a:srgbClr val="000000"/>
                                </a:solidFill>
                                <a:latin typeface="Cambria Math" panose="02040503050406030204" pitchFamily="18" charset="0"/>
                              </a:rPr>
                            </m:ctrlPr>
                          </m:dPr>
                          <m:e>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0</m:t>
                                </m:r>
                              </m:e>
                              <m:sub/>
                            </m:sSub>
                            <m:r>
                              <a:rPr lang="fr-FR" i="1">
                                <a:solidFill>
                                  <a:srgbClr val="000000"/>
                                </a:solidFill>
                                <a:latin typeface="Cambria Math" panose="02040503050406030204" pitchFamily="18" charset="0"/>
                              </a:rPr>
                              <m:t>,</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𝑗</m:t>
                                </m:r>
                              </m:sub>
                            </m:sSub>
                          </m:e>
                        </m:d>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𝑄</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𝑗</m:t>
                                </m:r>
                              </m:sub>
                            </m:sSub>
                          </m:e>
                        </m:d>
                      </m:e>
                    </m:nary>
                    <m:r>
                      <a:rPr lang="fr-FR" i="1">
                        <a:solidFill>
                          <a:srgbClr val="000000"/>
                        </a:solidFill>
                        <a:latin typeface="Cambria Math" panose="02040503050406030204" pitchFamily="18" charset="0"/>
                      </a:rPr>
                      <m:t>+</m:t>
                    </m:r>
                    <m:r>
                      <a:rPr lang="fr-FR" b="0" i="1" smtClean="0">
                        <a:solidFill>
                          <a:srgbClr val="000000"/>
                        </a:solidFill>
                        <a:latin typeface="Cambria Math" panose="02040503050406030204" pitchFamily="18" charset="0"/>
                      </a:rPr>
                      <m:t>𝑈𝑝𝑓𝑟𝑜𝑛𝑡</m:t>
                    </m:r>
                  </m:oMath>
                </a14:m>
                <a:endParaRPr lang="fr-FR" dirty="0"/>
              </a:p>
            </p:txBody>
          </p:sp>
        </mc:Choice>
        <mc:Fallback xmlns="">
          <p:sp>
            <p:nvSpPr>
              <p:cNvPr id="522244" name="Object 4"/>
              <p:cNvSpPr txBox="1">
                <a:spLocks noRot="1" noChangeAspect="1" noMove="1" noResize="1" noEditPoints="1" noAdjustHandles="1" noChangeArrowheads="1" noChangeShapeType="1" noTextEdit="1"/>
              </p:cNvSpPr>
              <p:nvPr/>
            </p:nvSpPr>
            <p:spPr bwMode="auto">
              <a:xfrm>
                <a:off x="846906" y="2553370"/>
                <a:ext cx="7829550" cy="510255"/>
              </a:xfrm>
              <a:prstGeom prst="rect">
                <a:avLst/>
              </a:prstGeom>
              <a:blipFill>
                <a:blip r:embed="rId3"/>
                <a:stretch>
                  <a:fillRect l="-1012" t="-102381" b="-148810"/>
                </a:stretch>
              </a:blipFill>
              <a:ln>
                <a:noFill/>
              </a:ln>
              <a:effectLst/>
            </p:spPr>
            <p:txBody>
              <a:bodyPr/>
              <a:lstStyle/>
              <a:p>
                <a:r>
                  <a:rPr lang="fr-FR">
                    <a:noFill/>
                  </a:rPr>
                  <a:t> </a:t>
                </a:r>
              </a:p>
            </p:txBody>
          </p:sp>
        </mc:Fallback>
      </mc:AlternateContent>
      <p:graphicFrame>
        <p:nvGraphicFramePr>
          <p:cNvPr id="522245" name="Object 5"/>
          <p:cNvGraphicFramePr>
            <a:graphicFrameLocks noChangeAspect="1"/>
          </p:cNvGraphicFramePr>
          <p:nvPr>
            <p:extLst>
              <p:ext uri="{D42A27DB-BD31-4B8C-83A1-F6EECF244321}">
                <p14:modId xmlns:p14="http://schemas.microsoft.com/office/powerpoint/2010/main" val="2556009579"/>
              </p:ext>
            </p:extLst>
          </p:nvPr>
        </p:nvGraphicFramePr>
        <p:xfrm>
          <a:off x="1114307" y="5355306"/>
          <a:ext cx="2744788" cy="360362"/>
        </p:xfrm>
        <a:graphic>
          <a:graphicData uri="http://schemas.openxmlformats.org/presentationml/2006/ole">
            <mc:AlternateContent xmlns:mc="http://schemas.openxmlformats.org/markup-compatibility/2006">
              <mc:Choice xmlns:v="urn:schemas-microsoft-com:vml" Requires="v">
                <p:oleObj name="Equation" r:id="rId4" imgW="1548728" imgH="241195" progId="Equation.3">
                  <p:embed/>
                </p:oleObj>
              </mc:Choice>
              <mc:Fallback>
                <p:oleObj name="Equation" r:id="rId4" imgW="1548728" imgH="241195" progId="Equation.3">
                  <p:embed/>
                  <p:pic>
                    <p:nvPicPr>
                      <p:cNvPr id="52224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307" y="5355306"/>
                        <a:ext cx="2744788" cy="36036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522246" name="Object 6"/>
              <p:cNvSpPr txBox="1"/>
              <p:nvPr/>
            </p:nvSpPr>
            <p:spPr bwMode="auto">
              <a:xfrm>
                <a:off x="1187450" y="4497388"/>
                <a:ext cx="2228850" cy="360362"/>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fr-FR" i="1" smtClean="0">
                          <a:solidFill>
                            <a:srgbClr val="000000"/>
                          </a:solidFill>
                          <a:latin typeface="Cambria Math" panose="02040503050406030204" pitchFamily="18" charset="0"/>
                        </a:rPr>
                        <m:t>𝑆</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𝑁</m:t>
                              </m:r>
                            </m:sub>
                          </m:sSub>
                        </m:e>
                      </m:d>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𝑝𝑎𝑟𝑠𝑝𝑟𝑒𝑎𝑑</m:t>
                      </m:r>
                    </m:oMath>
                  </m:oMathPara>
                </a14:m>
                <a:endParaRPr lang="fr-FR" dirty="0"/>
              </a:p>
            </p:txBody>
          </p:sp>
        </mc:Choice>
        <mc:Fallback xmlns="">
          <p:sp>
            <p:nvSpPr>
              <p:cNvPr id="522246" name="Object 6"/>
              <p:cNvSpPr txBox="1">
                <a:spLocks noRot="1" noChangeAspect="1" noMove="1" noResize="1" noEditPoints="1" noAdjustHandles="1" noChangeArrowheads="1" noChangeShapeType="1" noTextEdit="1"/>
              </p:cNvSpPr>
              <p:nvPr/>
            </p:nvSpPr>
            <p:spPr bwMode="auto">
              <a:xfrm>
                <a:off x="1187450" y="4497388"/>
                <a:ext cx="2228850" cy="360362"/>
              </a:xfrm>
              <a:prstGeom prst="rect">
                <a:avLst/>
              </a:prstGeom>
              <a:blipFill>
                <a:blip r:embed="rId6"/>
                <a:stretch>
                  <a:fillRect b="-10169"/>
                </a:stretch>
              </a:blipFill>
              <a:ln>
                <a:noFill/>
              </a:ln>
              <a:effectLst/>
            </p:spPr>
            <p:txBody>
              <a:bodyPr/>
              <a:lstStyle/>
              <a:p>
                <a:r>
                  <a:rPr lang="fr-FR">
                    <a:noFill/>
                  </a:rPr>
                  <a:t> </a:t>
                </a:r>
              </a:p>
            </p:txBody>
          </p:sp>
        </mc:Fallback>
      </mc:AlternateContent>
      <p:sp>
        <p:nvSpPr>
          <p:cNvPr id="2" name="Espace réservé du pied de page 1"/>
          <p:cNvSpPr txBox="1">
            <a:spLocks noGrp="1"/>
          </p:cNvSpPr>
          <p:nvPr/>
        </p:nvSpPr>
        <p:spPr>
          <a:xfrm>
            <a:off x="3124200" y="6356350"/>
            <a:ext cx="2895600" cy="365125"/>
          </a:xfrm>
          <a:prstGeom prst="rect">
            <a:avLst/>
          </a:prstGeom>
          <a:noFill/>
        </p:spPr>
        <p:txBody>
          <a:bodyPr lIns="91429" tIns="45714" rIns="91429" bIns="45714" anchor="ctr"/>
          <a:lstStyle/>
          <a:p>
            <a:pPr algn="ctr" eaLnBrk="1" hangingPunct="1">
              <a:defRPr/>
            </a:pPr>
            <a:endParaRPr lang="fr-FR" sz="1200">
              <a:solidFill>
                <a:schemeClr val="tx1">
                  <a:tint val="75000"/>
                </a:schemeClr>
              </a:solidFill>
            </a:endParaRPr>
          </a:p>
        </p:txBody>
      </p:sp>
      <mc:AlternateContent xmlns:mc="http://schemas.openxmlformats.org/markup-compatibility/2006" xmlns:a14="http://schemas.microsoft.com/office/drawing/2010/main">
        <mc:Choice Requires="a14">
          <p:sp>
            <p:nvSpPr>
              <p:cNvPr id="522250" name="Object 4"/>
              <p:cNvSpPr txBox="1"/>
              <p:nvPr/>
            </p:nvSpPr>
            <p:spPr bwMode="auto">
              <a:xfrm>
                <a:off x="846906" y="3129097"/>
                <a:ext cx="7611243" cy="510255"/>
              </a:xfrm>
              <a:prstGeom prst="rect">
                <a:avLst/>
              </a:prstGeom>
              <a:noFill/>
              <a:ln>
                <a:noFill/>
              </a:ln>
              <a:effectLst/>
            </p:spPr>
            <p:txBody>
              <a:bodyPr>
                <a:normAutofit lnSpcReduction="10000"/>
              </a:bodyPr>
              <a:lstStyle/>
              <a:p>
                <a:r>
                  <a:rPr lang="fr-FR" dirty="0">
                    <a:solidFill>
                      <a:srgbClr val="000000"/>
                    </a:solidFill>
                  </a:rPr>
                  <a:t>Fix Leg</a:t>
                </a:r>
                <a14:m>
                  <m:oMath xmlns:m="http://schemas.openxmlformats.org/officeDocument/2006/math">
                    <m:d>
                      <m:dPr>
                        <m:ctrlPr>
                          <a:rPr lang="fr-FR" i="1">
                            <a:solidFill>
                              <a:srgbClr val="000000"/>
                            </a:solidFill>
                            <a:latin typeface="Cambria Math" panose="02040503050406030204" pitchFamily="18" charset="0"/>
                          </a:rPr>
                        </m:ctrlPr>
                      </m:dPr>
                      <m:e>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0</m:t>
                            </m:r>
                          </m:e>
                          <m:sub/>
                        </m:sSub>
                        <m:r>
                          <a:rPr lang="fr-FR" i="1">
                            <a:solidFill>
                              <a:srgbClr val="000000"/>
                            </a:solidFill>
                            <a:latin typeface="Cambria Math" panose="02040503050406030204" pitchFamily="18" charset="0"/>
                          </a:rPr>
                          <m:t>,</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𝑁</m:t>
                            </m:r>
                          </m:sub>
                        </m:sSub>
                      </m:e>
                    </m:d>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𝑆</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𝑁</m:t>
                            </m:r>
                          </m:sub>
                        </m:sSub>
                      </m:e>
                    </m:d>
                    <m:r>
                      <a:rPr lang="fr-FR" i="1">
                        <a:solidFill>
                          <a:srgbClr val="000000"/>
                        </a:solidFill>
                        <a:latin typeface="Cambria Math" panose="02040503050406030204" pitchFamily="18" charset="0"/>
                      </a:rPr>
                      <m:t> </m:t>
                    </m:r>
                    <m:nary>
                      <m:naryPr>
                        <m:chr m:val="∑"/>
                        <m:ctrlPr>
                          <a:rPr lang="fr-FR" i="1">
                            <a:solidFill>
                              <a:srgbClr val="000000"/>
                            </a:solidFill>
                            <a:latin typeface="Cambria Math" panose="02040503050406030204" pitchFamily="18" charset="0"/>
                          </a:rPr>
                        </m:ctrlPr>
                      </m:naryPr>
                      <m:sub>
                        <m:r>
                          <a:rPr lang="fr-FR" i="1">
                            <a:solidFill>
                              <a:srgbClr val="000000"/>
                            </a:solidFill>
                            <a:latin typeface="Cambria Math" panose="02040503050406030204" pitchFamily="18" charset="0"/>
                          </a:rPr>
                          <m:t>𝑗</m:t>
                        </m:r>
                        <m:r>
                          <a:rPr lang="fr-FR" i="1">
                            <a:solidFill>
                              <a:srgbClr val="000000"/>
                            </a:solidFill>
                            <a:latin typeface="Cambria Math" panose="02040503050406030204" pitchFamily="18" charset="0"/>
                          </a:rPr>
                          <m:t>=1</m:t>
                        </m:r>
                      </m:sub>
                      <m:sup>
                        <m:r>
                          <a:rPr lang="fr-FR" i="1">
                            <a:solidFill>
                              <a:srgbClr val="000000"/>
                            </a:solidFill>
                            <a:latin typeface="Cambria Math" panose="02040503050406030204" pitchFamily="18" charset="0"/>
                          </a:rPr>
                          <m:t>𝑁</m:t>
                        </m:r>
                      </m:sup>
                      <m:e>
                        <m:r>
                          <a:rPr lang="fr-FR" i="1">
                            <a:solidFill>
                              <a:srgbClr val="000000"/>
                            </a:solidFill>
                            <a:latin typeface="Cambria Math" panose="02040503050406030204" pitchFamily="18" charset="0"/>
                          </a:rPr>
                          <m:t>𝑓</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𝐷</m:t>
                        </m:r>
                        <m:d>
                          <m:dPr>
                            <m:ctrlPr>
                              <a:rPr lang="fr-FR" i="1">
                                <a:solidFill>
                                  <a:srgbClr val="000000"/>
                                </a:solidFill>
                                <a:latin typeface="Cambria Math" panose="02040503050406030204" pitchFamily="18" charset="0"/>
                              </a:rPr>
                            </m:ctrlPr>
                          </m:dPr>
                          <m:e>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0</m:t>
                                </m:r>
                              </m:e>
                              <m:sub/>
                            </m:sSub>
                            <m:r>
                              <a:rPr lang="fr-FR" i="1">
                                <a:solidFill>
                                  <a:srgbClr val="000000"/>
                                </a:solidFill>
                                <a:latin typeface="Cambria Math" panose="02040503050406030204" pitchFamily="18" charset="0"/>
                              </a:rPr>
                              <m:t>,</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𝑗</m:t>
                                </m:r>
                              </m:sub>
                            </m:sSub>
                          </m:e>
                        </m:d>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𝑄</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𝑗</m:t>
                                </m:r>
                              </m:sub>
                            </m:sSub>
                          </m:e>
                        </m:d>
                      </m:e>
                    </m:nary>
                  </m:oMath>
                </a14:m>
                <a:endParaRPr lang="fr-FR" dirty="0"/>
              </a:p>
            </p:txBody>
          </p:sp>
        </mc:Choice>
        <mc:Fallback xmlns="">
          <p:sp>
            <p:nvSpPr>
              <p:cNvPr id="522250" name="Object 4"/>
              <p:cNvSpPr txBox="1">
                <a:spLocks noRot="1" noChangeAspect="1" noMove="1" noResize="1" noEditPoints="1" noAdjustHandles="1" noChangeArrowheads="1" noChangeShapeType="1" noTextEdit="1"/>
              </p:cNvSpPr>
              <p:nvPr/>
            </p:nvSpPr>
            <p:spPr bwMode="auto">
              <a:xfrm>
                <a:off x="846906" y="3129097"/>
                <a:ext cx="7611243" cy="510255"/>
              </a:xfrm>
              <a:prstGeom prst="rect">
                <a:avLst/>
              </a:prstGeom>
              <a:blipFill>
                <a:blip r:embed="rId7"/>
                <a:stretch>
                  <a:fillRect l="-1282" t="-11905" b="-14286"/>
                </a:stretch>
              </a:blipFill>
              <a:ln>
                <a:noFill/>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2251" name="Object 6"/>
              <p:cNvSpPr txBox="1"/>
              <p:nvPr/>
            </p:nvSpPr>
            <p:spPr bwMode="auto">
              <a:xfrm>
                <a:off x="1123950" y="5853113"/>
                <a:ext cx="3232150" cy="331787"/>
              </a:xfrm>
              <a:prstGeom prst="rect">
                <a:avLst/>
              </a:prstGeom>
              <a:noFill/>
              <a:ln>
                <a:noFill/>
              </a:ln>
              <a:effectLst/>
            </p:spPr>
            <p:txBody>
              <a:bodyPr>
                <a:normAutofit fontScale="62500" lnSpcReduction="20000"/>
              </a:bodyPr>
              <a:lstStyle/>
              <a:p>
                <a14:m>
                  <m:oMath xmlns:m="http://schemas.openxmlformats.org/officeDocument/2006/math">
                    <m:r>
                      <a:rPr lang="fr-FR" i="1" smtClean="0">
                        <a:solidFill>
                          <a:srgbClr val="000000"/>
                        </a:solidFill>
                        <a:latin typeface="Cambria Math" panose="02040503050406030204" pitchFamily="18" charset="0"/>
                      </a:rPr>
                      <m:t>𝑄</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𝑗</m:t>
                            </m:r>
                          </m:sub>
                        </m:sSub>
                      </m:e>
                    </m:d>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𝑠𝑢𝑟𝑣𝑖𝑣𝑎𝑙</m:t>
                    </m:r>
                    <m:r>
                      <a:rPr lang="fr-FR" b="0" i="1" smtClean="0">
                        <a:solidFill>
                          <a:srgbClr val="000000"/>
                        </a:solidFill>
                        <a:latin typeface="Cambria Math" panose="02040503050406030204" pitchFamily="18" charset="0"/>
                      </a:rPr>
                      <m:t> </m:t>
                    </m:r>
                    <m:r>
                      <a:rPr lang="fr-FR" i="1">
                        <a:solidFill>
                          <a:srgbClr val="000000"/>
                        </a:solidFill>
                        <a:latin typeface="Cambria Math" panose="02040503050406030204" pitchFamily="18" charset="0"/>
                      </a:rPr>
                      <m:t>𝑝𝑟𝑜𝑏𝑎𝑏𝑖𝑙𝑖𝑡𝑦</m:t>
                    </m:r>
                  </m:oMath>
                </a14:m>
                <a:r>
                  <a:rPr lang="fr-FR" dirty="0"/>
                  <a:t> </a:t>
                </a:r>
              </a:p>
            </p:txBody>
          </p:sp>
        </mc:Choice>
        <mc:Fallback xmlns="">
          <p:sp>
            <p:nvSpPr>
              <p:cNvPr id="522251" name="Object 6"/>
              <p:cNvSpPr txBox="1">
                <a:spLocks noRot="1" noChangeAspect="1" noMove="1" noResize="1" noEditPoints="1" noAdjustHandles="1" noChangeArrowheads="1" noChangeShapeType="1" noTextEdit="1"/>
              </p:cNvSpPr>
              <p:nvPr/>
            </p:nvSpPr>
            <p:spPr bwMode="auto">
              <a:xfrm>
                <a:off x="1123950" y="5853113"/>
                <a:ext cx="3232150" cy="331787"/>
              </a:xfrm>
              <a:prstGeom prst="rect">
                <a:avLst/>
              </a:prstGeom>
              <a:blipFill>
                <a:blip r:embed="rId8"/>
                <a:stretch>
                  <a:fillRect b="-1818"/>
                </a:stretch>
              </a:blipFill>
              <a:ln>
                <a:noFill/>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2252" name="Object 6"/>
              <p:cNvSpPr txBox="1"/>
              <p:nvPr/>
            </p:nvSpPr>
            <p:spPr bwMode="auto">
              <a:xfrm>
                <a:off x="1114307" y="4926222"/>
                <a:ext cx="4248150" cy="360362"/>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fr-FR" i="1" smtClean="0">
                          <a:solidFill>
                            <a:srgbClr val="000000"/>
                          </a:solidFill>
                          <a:latin typeface="Cambria Math" panose="02040503050406030204" pitchFamily="18" charset="0"/>
                        </a:rPr>
                        <m:t>𝑓</m:t>
                      </m:r>
                      <m:r>
                        <a:rPr lang="fr-FR" i="1" smtClean="0">
                          <a:solidFill>
                            <a:srgbClr val="000000"/>
                          </a:solidFill>
                          <a:latin typeface="Cambria Math" panose="02040503050406030204" pitchFamily="18" charset="0"/>
                        </a:rPr>
                        <m:t>:</m:t>
                      </m:r>
                      <m:r>
                        <a:rPr lang="fr-FR" i="1" smtClean="0">
                          <a:solidFill>
                            <a:srgbClr val="000000"/>
                          </a:solidFill>
                          <a:latin typeface="Cambria Math" panose="02040503050406030204" pitchFamily="18" charset="0"/>
                        </a:rPr>
                        <m:t>𝑓𝑟𝑎𝑐𝑡𝑖𝑜𝑛</m:t>
                      </m:r>
                      <m:r>
                        <a:rPr lang="fr-FR" b="0" i="1" smtClean="0">
                          <a:solidFill>
                            <a:srgbClr val="000000"/>
                          </a:solidFill>
                          <a:latin typeface="Cambria Math" panose="02040503050406030204" pitchFamily="18" charset="0"/>
                        </a:rPr>
                        <m:t> </m:t>
                      </m:r>
                      <m:r>
                        <a:rPr lang="fr-FR" i="1" smtClean="0">
                          <a:solidFill>
                            <a:srgbClr val="000000"/>
                          </a:solidFill>
                          <a:latin typeface="Cambria Math" panose="02040503050406030204" pitchFamily="18" charset="0"/>
                        </a:rPr>
                        <m:t>𝑜𝑓𝑦𝑒𝑎𝑟𝑏𝑒𝑡𝑤𝑒𝑒𝑛</m:t>
                      </m:r>
                      <m:r>
                        <a:rPr lang="fr-FR" b="0" i="1" smtClean="0">
                          <a:solidFill>
                            <a:srgbClr val="000000"/>
                          </a:solidFill>
                          <a:latin typeface="Cambria Math" panose="02040503050406030204" pitchFamily="18" charset="0"/>
                        </a:rPr>
                        <m:t> </m:t>
                      </m:r>
                      <m:r>
                        <a:rPr lang="fr-FR" i="1">
                          <a:solidFill>
                            <a:srgbClr val="000000"/>
                          </a:solidFill>
                          <a:latin typeface="Cambria Math" panose="02040503050406030204" pitchFamily="18" charset="0"/>
                        </a:rPr>
                        <m:t>2</m:t>
                      </m:r>
                      <m:r>
                        <a:rPr lang="fr-FR" b="0" i="1" smtClean="0">
                          <a:solidFill>
                            <a:srgbClr val="000000"/>
                          </a:solidFill>
                          <a:latin typeface="Cambria Math" panose="02040503050406030204" pitchFamily="18" charset="0"/>
                        </a:rPr>
                        <m:t> </m:t>
                      </m:r>
                      <m:r>
                        <a:rPr lang="fr-FR" i="1">
                          <a:solidFill>
                            <a:srgbClr val="000000"/>
                          </a:solidFill>
                          <a:latin typeface="Cambria Math" panose="02040503050406030204" pitchFamily="18" charset="0"/>
                        </a:rPr>
                        <m:t>𝑝𝑎𝑦𝑚𝑒𝑛𝑡𝑠</m:t>
                      </m:r>
                    </m:oMath>
                  </m:oMathPara>
                </a14:m>
                <a:endParaRPr lang="fr-FR" dirty="0"/>
              </a:p>
            </p:txBody>
          </p:sp>
        </mc:Choice>
        <mc:Fallback xmlns="">
          <p:sp>
            <p:nvSpPr>
              <p:cNvPr id="522252" name="Object 6"/>
              <p:cNvSpPr txBox="1">
                <a:spLocks noRot="1" noChangeAspect="1" noMove="1" noResize="1" noEditPoints="1" noAdjustHandles="1" noChangeArrowheads="1" noChangeShapeType="1" noTextEdit="1"/>
              </p:cNvSpPr>
              <p:nvPr/>
            </p:nvSpPr>
            <p:spPr bwMode="auto">
              <a:xfrm>
                <a:off x="1114307" y="4926222"/>
                <a:ext cx="4248150" cy="360362"/>
              </a:xfrm>
              <a:prstGeom prst="rect">
                <a:avLst/>
              </a:prstGeom>
              <a:blipFill>
                <a:blip r:embed="rId9"/>
                <a:stretch>
                  <a:fillRect l="-287" b="-10169"/>
                </a:stretch>
              </a:blipFill>
              <a:ln>
                <a:noFill/>
              </a:ln>
              <a:effectLst/>
            </p:spPr>
            <p:txBody>
              <a:bodyPr/>
              <a:lstStyle/>
              <a:p>
                <a:r>
                  <a:rPr lang="fr-FR">
                    <a:noFill/>
                  </a:rPr>
                  <a:t> </a:t>
                </a:r>
              </a:p>
            </p:txBody>
          </p:sp>
        </mc:Fallback>
      </mc:AlternateContent>
      <p:sp>
        <p:nvSpPr>
          <p:cNvPr id="3" name="Espace réservé du pied de page 2"/>
          <p:cNvSpPr>
            <a:spLocks noGrp="1"/>
          </p:cNvSpPr>
          <p:nvPr>
            <p:ph type="ftr" sz="quarter" idx="10"/>
          </p:nvPr>
        </p:nvSpPr>
        <p:spPr/>
        <p:txBody>
          <a:bodyPr/>
          <a:lstStyle/>
          <a:p>
            <a:pPr>
              <a:defRPr/>
            </a:pPr>
            <a:endParaRPr lang="fr-F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D85C7-ABD4-D6EF-669C-FBFE33B6AF98}"/>
            </a:ext>
          </a:extLst>
        </p:cNvPr>
        <p:cNvGrpSpPr/>
        <p:nvPr/>
      </p:nvGrpSpPr>
      <p:grpSpPr>
        <a:xfrm>
          <a:off x="0" y="0"/>
          <a:ext cx="0" cy="0"/>
          <a:chOff x="0" y="0"/>
          <a:chExt cx="0" cy="0"/>
        </a:xfrm>
      </p:grpSpPr>
      <p:sp>
        <p:nvSpPr>
          <p:cNvPr id="522242" name="Text Box 2">
            <a:extLst>
              <a:ext uri="{FF2B5EF4-FFF2-40B4-BE49-F238E27FC236}">
                <a16:creationId xmlns:a16="http://schemas.microsoft.com/office/drawing/2014/main" id="{D9264EB9-94A9-47A5-AE2C-1391A144E0CB}"/>
              </a:ext>
            </a:extLst>
          </p:cNvPr>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CDS pricing</a:t>
            </a:r>
          </a:p>
        </p:txBody>
      </p:sp>
      <p:sp>
        <p:nvSpPr>
          <p:cNvPr id="522243" name="Rectangle 3">
            <a:extLst>
              <a:ext uri="{FF2B5EF4-FFF2-40B4-BE49-F238E27FC236}">
                <a16:creationId xmlns:a16="http://schemas.microsoft.com/office/drawing/2014/main" id="{0D802AB1-92FE-8CE0-E0CA-07CDFA7BEA6F}"/>
              </a:ext>
            </a:extLst>
          </p:cNvPr>
          <p:cNvSpPr>
            <a:spLocks noChangeArrowheads="1"/>
          </p:cNvSpPr>
          <p:nvPr/>
        </p:nvSpPr>
        <p:spPr bwMode="auto">
          <a:xfrm>
            <a:off x="152400" y="1341438"/>
            <a:ext cx="8742363" cy="785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eaLnBrk="1" hangingPunct="1">
              <a:lnSpc>
                <a:spcPct val="85000"/>
              </a:lnSpc>
              <a:spcBef>
                <a:spcPct val="20000"/>
              </a:spcBef>
              <a:buClr>
                <a:srgbClr val="FF1300"/>
              </a:buClr>
              <a:buSzPct val="50000"/>
            </a:pPr>
            <a:r>
              <a:rPr lang="fr-FR" altLang="fr-FR" sz="1600" dirty="0"/>
              <a:t>	</a:t>
            </a:r>
            <a:r>
              <a:rPr lang="fr-FR" altLang="fr-FR" sz="1000" dirty="0"/>
              <a:t>                    </a:t>
            </a:r>
            <a:r>
              <a:rPr lang="fr-FR" altLang="fr-FR" sz="1600" dirty="0"/>
              <a:t>                   </a:t>
            </a: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Let’s</a:t>
            </a:r>
            <a:r>
              <a:rPr lang="fr-FR" altLang="fr-FR" sz="1800" dirty="0"/>
              <a:t> </a:t>
            </a:r>
            <a:r>
              <a:rPr lang="fr-FR" altLang="fr-FR" sz="1800" dirty="0" err="1"/>
              <a:t>define</a:t>
            </a:r>
            <a:r>
              <a:rPr lang="fr-FR" altLang="fr-FR" sz="1800" dirty="0"/>
              <a:t> </a:t>
            </a:r>
            <a:r>
              <a:rPr lang="fr-FR" altLang="fr-FR" sz="1800" dirty="0" err="1"/>
              <a:t>Risky</a:t>
            </a:r>
            <a:r>
              <a:rPr lang="fr-FR" altLang="fr-FR" sz="1800" dirty="0"/>
              <a:t> PV01, the </a:t>
            </a:r>
            <a:r>
              <a:rPr lang="fr-FR" altLang="fr-FR" sz="1800" dirty="0" err="1"/>
              <a:t>fixed</a:t>
            </a:r>
            <a:r>
              <a:rPr lang="fr-FR" altLang="fr-FR" sz="1800" dirty="0"/>
              <a:t> leg </a:t>
            </a:r>
            <a:r>
              <a:rPr lang="fr-FR" altLang="fr-FR" sz="1800" dirty="0" err="1"/>
              <a:t>present</a:t>
            </a:r>
            <a:r>
              <a:rPr lang="fr-FR" altLang="fr-FR" sz="1800" dirty="0"/>
              <a:t> value for 1 </a:t>
            </a:r>
            <a:r>
              <a:rPr lang="fr-FR" altLang="fr-FR" sz="1800" dirty="0" err="1"/>
              <a:t>bp</a:t>
            </a:r>
            <a:r>
              <a:rPr lang="fr-FR" altLang="fr-FR" sz="1800" dirty="0"/>
              <a:t> premium </a:t>
            </a:r>
          </a:p>
          <a:p>
            <a:pPr marL="0" indent="0" eaLnBrk="1" hangingPunct="1">
              <a:lnSpc>
                <a:spcPct val="85000"/>
              </a:lnSpc>
              <a:spcBef>
                <a:spcPct val="20000"/>
              </a:spcBef>
              <a:buClr>
                <a:srgbClr val="FF1300"/>
              </a:buClr>
              <a:buSzPct val="50000"/>
            </a:pPr>
            <a:r>
              <a:rPr lang="fr-FR" altLang="fr-FR" sz="1800" dirty="0"/>
              <a:t> </a:t>
            </a:r>
          </a:p>
        </p:txBody>
      </p:sp>
      <mc:AlternateContent xmlns:mc="http://schemas.openxmlformats.org/markup-compatibility/2006" xmlns:a14="http://schemas.microsoft.com/office/drawing/2010/main">
        <mc:Choice Requires="a14">
          <p:sp>
            <p:nvSpPr>
              <p:cNvPr id="522248" name="Object 9">
                <a:extLst>
                  <a:ext uri="{FF2B5EF4-FFF2-40B4-BE49-F238E27FC236}">
                    <a16:creationId xmlns:a16="http://schemas.microsoft.com/office/drawing/2014/main" id="{A811689B-8182-6E7A-FD38-46945218F9F0}"/>
                  </a:ext>
                </a:extLst>
              </p:cNvPr>
              <p:cNvSpPr txBox="1"/>
              <p:nvPr/>
            </p:nvSpPr>
            <p:spPr bwMode="auto">
              <a:xfrm>
                <a:off x="2555875" y="3463925"/>
                <a:ext cx="4104357" cy="365125"/>
              </a:xfrm>
              <a:prstGeom prst="rect">
                <a:avLst/>
              </a:prstGeom>
              <a:noFill/>
              <a:ln>
                <a:noFill/>
              </a:ln>
              <a:effectLst/>
            </p:spPr>
            <p:txBody>
              <a:bodyPr>
                <a:normAutofit fontScale="85000" lnSpcReduction="20000"/>
              </a:bodyPr>
              <a:lstStyle/>
              <a:p>
                <a:r>
                  <a:rPr lang="fr-FR" dirty="0">
                    <a:solidFill>
                      <a:srgbClr val="000000"/>
                    </a:solidFill>
                  </a:rPr>
                  <a:t>Fix Leg </a:t>
                </a:r>
                <a14:m>
                  <m:oMath xmlns:m="http://schemas.openxmlformats.org/officeDocument/2006/math">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𝑁</m:t>
                            </m:r>
                          </m:sub>
                        </m:sSub>
                      </m:e>
                    </m:d>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𝑆</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𝑁</m:t>
                            </m:r>
                          </m:sub>
                        </m:sSub>
                      </m:e>
                    </m:d>
                    <m:r>
                      <a:rPr lang="fr-FR" i="1">
                        <a:solidFill>
                          <a:srgbClr val="000000"/>
                        </a:solidFill>
                        <a:latin typeface="Cambria Math" panose="02040503050406030204" pitchFamily="18" charset="0"/>
                      </a:rPr>
                      <m:t> ×</m:t>
                    </m:r>
                    <m:r>
                      <a:rPr lang="fr-FR" i="1">
                        <a:solidFill>
                          <a:srgbClr val="000000"/>
                        </a:solidFill>
                        <a:latin typeface="Cambria Math" panose="02040503050406030204" pitchFamily="18" charset="0"/>
                      </a:rPr>
                      <m:t>𝑅𝑃𝑉</m:t>
                    </m:r>
                    <m:r>
                      <a:rPr lang="fr-FR" i="1">
                        <a:solidFill>
                          <a:srgbClr val="000000"/>
                        </a:solidFill>
                        <a:latin typeface="Cambria Math" panose="02040503050406030204" pitchFamily="18" charset="0"/>
                      </a:rPr>
                      <m:t>01</m:t>
                    </m:r>
                  </m:oMath>
                </a14:m>
                <a:endParaRPr lang="fr-FR" dirty="0"/>
              </a:p>
            </p:txBody>
          </p:sp>
        </mc:Choice>
        <mc:Fallback xmlns="">
          <p:sp>
            <p:nvSpPr>
              <p:cNvPr id="522248" name="Object 9">
                <a:extLst>
                  <a:ext uri="{FF2B5EF4-FFF2-40B4-BE49-F238E27FC236}">
                    <a16:creationId xmlns:a16="http://schemas.microsoft.com/office/drawing/2014/main" id="{A811689B-8182-6E7A-FD38-46945218F9F0}"/>
                  </a:ext>
                </a:extLst>
              </p:cNvPr>
              <p:cNvSpPr txBox="1">
                <a:spLocks noRot="1" noChangeAspect="1" noMove="1" noResize="1" noEditPoints="1" noAdjustHandles="1" noChangeArrowheads="1" noChangeShapeType="1" noTextEdit="1"/>
              </p:cNvSpPr>
              <p:nvPr/>
            </p:nvSpPr>
            <p:spPr bwMode="auto">
              <a:xfrm>
                <a:off x="2555875" y="3463925"/>
                <a:ext cx="4104357" cy="365125"/>
              </a:xfrm>
              <a:prstGeom prst="rect">
                <a:avLst/>
              </a:prstGeom>
              <a:blipFill>
                <a:blip r:embed="rId3"/>
                <a:stretch>
                  <a:fillRect l="-1484" t="-25000" b="-21667"/>
                </a:stretch>
              </a:blipFill>
              <a:ln>
                <a:noFill/>
              </a:ln>
              <a:effectLst/>
            </p:spPr>
            <p:txBody>
              <a:bodyPr/>
              <a:lstStyle/>
              <a:p>
                <a:r>
                  <a:rPr lang="fr-FR">
                    <a:noFill/>
                  </a:rPr>
                  <a:t> </a:t>
                </a:r>
              </a:p>
            </p:txBody>
          </p:sp>
        </mc:Fallback>
      </mc:AlternateContent>
      <p:sp>
        <p:nvSpPr>
          <p:cNvPr id="2" name="Espace réservé du pied de page 1">
            <a:extLst>
              <a:ext uri="{FF2B5EF4-FFF2-40B4-BE49-F238E27FC236}">
                <a16:creationId xmlns:a16="http://schemas.microsoft.com/office/drawing/2014/main" id="{2A0DDA36-52CF-5621-8247-2BC6FFF69667}"/>
              </a:ext>
            </a:extLst>
          </p:cNvPr>
          <p:cNvSpPr txBox="1">
            <a:spLocks noGrp="1"/>
          </p:cNvSpPr>
          <p:nvPr/>
        </p:nvSpPr>
        <p:spPr>
          <a:xfrm>
            <a:off x="3124200" y="6356350"/>
            <a:ext cx="2895600" cy="365125"/>
          </a:xfrm>
          <a:prstGeom prst="rect">
            <a:avLst/>
          </a:prstGeom>
          <a:noFill/>
        </p:spPr>
        <p:txBody>
          <a:bodyPr lIns="91429" tIns="45714" rIns="91429" bIns="45714" anchor="ctr"/>
          <a:lstStyle/>
          <a:p>
            <a:pPr algn="ctr" eaLnBrk="1" hangingPunct="1">
              <a:defRPr/>
            </a:pPr>
            <a:endParaRPr lang="fr-FR" sz="1200">
              <a:solidFill>
                <a:schemeClr val="tx1">
                  <a:tint val="75000"/>
                </a:schemeClr>
              </a:solidFill>
            </a:endParaRPr>
          </a:p>
        </p:txBody>
      </p:sp>
      <p:sp>
        <p:nvSpPr>
          <p:cNvPr id="3" name="Espace réservé du pied de page 2">
            <a:extLst>
              <a:ext uri="{FF2B5EF4-FFF2-40B4-BE49-F238E27FC236}">
                <a16:creationId xmlns:a16="http://schemas.microsoft.com/office/drawing/2014/main" id="{5E28E970-8A57-2342-6378-2D0A1D8BE96E}"/>
              </a:ext>
            </a:extLst>
          </p:cNvPr>
          <p:cNvSpPr>
            <a:spLocks noGrp="1"/>
          </p:cNvSpPr>
          <p:nvPr>
            <p:ph type="ftr" sz="quarter" idx="10"/>
          </p:nvPr>
        </p:nvSpPr>
        <p:spPr/>
        <p:txBody>
          <a:bodyPr/>
          <a:lstStyle/>
          <a:p>
            <a:pPr>
              <a:defRPr/>
            </a:pPr>
            <a:endParaRPr lang="fr-FR"/>
          </a:p>
        </p:txBody>
      </p:sp>
      <p:graphicFrame>
        <p:nvGraphicFramePr>
          <p:cNvPr id="4" name="Object 8">
            <a:extLst>
              <a:ext uri="{FF2B5EF4-FFF2-40B4-BE49-F238E27FC236}">
                <a16:creationId xmlns:a16="http://schemas.microsoft.com/office/drawing/2014/main" id="{18153DF2-E991-B904-D80D-9941A8E57545}"/>
              </a:ext>
            </a:extLst>
          </p:cNvPr>
          <p:cNvGraphicFramePr>
            <a:graphicFrameLocks noChangeAspect="1"/>
          </p:cNvGraphicFramePr>
          <p:nvPr>
            <p:extLst>
              <p:ext uri="{D42A27DB-BD31-4B8C-83A1-F6EECF244321}">
                <p14:modId xmlns:p14="http://schemas.microsoft.com/office/powerpoint/2010/main" val="1844894192"/>
              </p:ext>
            </p:extLst>
          </p:nvPr>
        </p:nvGraphicFramePr>
        <p:xfrm>
          <a:off x="2419350" y="2249487"/>
          <a:ext cx="3600450" cy="787400"/>
        </p:xfrm>
        <a:graphic>
          <a:graphicData uri="http://schemas.openxmlformats.org/presentationml/2006/ole">
            <mc:AlternateContent xmlns:mc="http://schemas.openxmlformats.org/markup-compatibility/2006">
              <mc:Choice xmlns:v="urn:schemas-microsoft-com:vml" Requires="v">
                <p:oleObj name="Equation" r:id="rId4" imgW="2032000" imgH="444500" progId="Equation.3">
                  <p:embed/>
                </p:oleObj>
              </mc:Choice>
              <mc:Fallback>
                <p:oleObj name="Equation" r:id="rId4" imgW="2032000" imgH="444500" progId="Equation.3">
                  <p:embed/>
                  <p:pic>
                    <p:nvPicPr>
                      <p:cNvPr id="4" name="Object 8">
                        <a:extLst>
                          <a:ext uri="{FF2B5EF4-FFF2-40B4-BE49-F238E27FC236}">
                            <a16:creationId xmlns:a16="http://schemas.microsoft.com/office/drawing/2014/main" id="{18153DF2-E991-B904-D80D-9941A8E575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9350" y="2249487"/>
                        <a:ext cx="360045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887821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CDS pricing</a:t>
            </a:r>
          </a:p>
        </p:txBody>
      </p:sp>
      <p:sp>
        <p:nvSpPr>
          <p:cNvPr id="524291" name="Rectangle 3"/>
          <p:cNvSpPr>
            <a:spLocks noChangeArrowheads="1"/>
          </p:cNvSpPr>
          <p:nvPr/>
        </p:nvSpPr>
        <p:spPr bwMode="auto">
          <a:xfrm>
            <a:off x="152400" y="1341438"/>
            <a:ext cx="8742363" cy="1223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b="1"/>
              <a:t>Floating leg</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Payment of (1-R) in the case of a credit event</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In discrete time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600"/>
          </a:p>
          <a:p>
            <a:pPr eaLnBrk="1" hangingPunct="1">
              <a:lnSpc>
                <a:spcPct val="85000"/>
              </a:lnSpc>
              <a:spcBef>
                <a:spcPct val="20000"/>
              </a:spcBef>
              <a:buClr>
                <a:srgbClr val="FF1300"/>
              </a:buClr>
              <a:buSzPct val="50000"/>
              <a:buFont typeface="Marlett" pitchFamily="2" charset="2"/>
              <a:buNone/>
            </a:pPr>
            <a:endParaRPr lang="fr-FR" altLang="fr-FR" sz="1600"/>
          </a:p>
          <a:p>
            <a:pPr eaLnBrk="1" hangingPunct="1">
              <a:lnSpc>
                <a:spcPct val="85000"/>
              </a:lnSpc>
              <a:spcBef>
                <a:spcPct val="20000"/>
              </a:spcBef>
              <a:buClr>
                <a:srgbClr val="FF1300"/>
              </a:buClr>
              <a:buSzPct val="50000"/>
              <a:buFont typeface="Marlett" pitchFamily="2" charset="2"/>
              <a:buNone/>
            </a:pPr>
            <a:endParaRPr lang="fr-FR" altLang="fr-FR" sz="16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Recovery rate is assumed to be  40%</a:t>
            </a:r>
            <a:endParaRPr lang="fr-FR" altLang="fr-FR" sz="1600"/>
          </a:p>
        </p:txBody>
      </p:sp>
      <mc:AlternateContent xmlns:mc="http://schemas.openxmlformats.org/markup-compatibility/2006" xmlns:a14="http://schemas.microsoft.com/office/drawing/2010/main">
        <mc:Choice Requires="a14">
          <p:sp>
            <p:nvSpPr>
              <p:cNvPr id="524292" name="Object 4"/>
              <p:cNvSpPr txBox="1"/>
              <p:nvPr/>
            </p:nvSpPr>
            <p:spPr bwMode="auto">
              <a:xfrm>
                <a:off x="827584" y="2432051"/>
                <a:ext cx="7920880" cy="636910"/>
              </a:xfrm>
              <a:prstGeom prst="rect">
                <a:avLst/>
              </a:prstGeom>
              <a:noFill/>
              <a:ln>
                <a:noFill/>
              </a:ln>
              <a:effectLst/>
            </p:spPr>
            <p:txBody>
              <a:bodyPr>
                <a:normAutofit/>
              </a:bodyPr>
              <a:lstStyle/>
              <a:p>
                <a:r>
                  <a:rPr lang="fr-FR" dirty="0" err="1">
                    <a:solidFill>
                      <a:srgbClr val="000000"/>
                    </a:solidFill>
                  </a:rPr>
                  <a:t>Float</a:t>
                </a:r>
                <a:r>
                  <a:rPr lang="fr-FR" dirty="0">
                    <a:solidFill>
                      <a:srgbClr val="000000"/>
                    </a:solidFill>
                  </a:rPr>
                  <a:t> Leg</a:t>
                </a:r>
                <a14:m>
                  <m:oMath xmlns:m="http://schemas.openxmlformats.org/officeDocument/2006/math">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𝑁</m:t>
                            </m:r>
                          </m:sub>
                        </m:sSub>
                      </m:e>
                    </m:d>
                    <m:r>
                      <a:rPr lang="fr-FR" i="1">
                        <a:solidFill>
                          <a:srgbClr val="000000"/>
                        </a:solidFill>
                        <a:latin typeface="Cambria Math" panose="02040503050406030204" pitchFamily="18" charset="0"/>
                      </a:rPr>
                      <m:t>=</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1−</m:t>
                        </m:r>
                        <m:r>
                          <a:rPr lang="fr-FR" i="1">
                            <a:solidFill>
                              <a:srgbClr val="000000"/>
                            </a:solidFill>
                            <a:latin typeface="Cambria Math" panose="02040503050406030204" pitchFamily="18" charset="0"/>
                          </a:rPr>
                          <m:t>𝑅</m:t>
                        </m:r>
                      </m:e>
                    </m:d>
                    <m:r>
                      <a:rPr lang="fr-FR" i="1">
                        <a:solidFill>
                          <a:srgbClr val="000000"/>
                        </a:solidFill>
                        <a:latin typeface="Cambria Math" panose="02040503050406030204" pitchFamily="18" charset="0"/>
                      </a:rPr>
                      <m:t> </m:t>
                    </m:r>
                    <m:nary>
                      <m:naryPr>
                        <m:limLoc m:val="undOvr"/>
                        <m:ctrlPr>
                          <a:rPr lang="fr-FR" i="1">
                            <a:solidFill>
                              <a:srgbClr val="000000"/>
                            </a:solidFill>
                            <a:latin typeface="Cambria Math" panose="02040503050406030204" pitchFamily="18" charset="0"/>
                          </a:rPr>
                        </m:ctrlPr>
                      </m:naryPr>
                      <m:sub>
                        <m:r>
                          <a:rPr lang="fr-FR" i="1">
                            <a:solidFill>
                              <a:srgbClr val="000000"/>
                            </a:solidFill>
                            <a:latin typeface="Cambria Math" panose="02040503050406030204" pitchFamily="18" charset="0"/>
                          </a:rPr>
                          <m:t>0</m:t>
                        </m:r>
                      </m:sub>
                      <m:sup>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𝑁</m:t>
                            </m:r>
                          </m:sub>
                        </m:sSub>
                      </m:sup>
                      <m:e>
                        <m:r>
                          <a:rPr lang="fr-FR" i="1">
                            <a:solidFill>
                              <a:srgbClr val="000000"/>
                            </a:solidFill>
                            <a:latin typeface="Cambria Math" panose="02040503050406030204" pitchFamily="18" charset="0"/>
                          </a:rPr>
                          <m:t>𝐷</m:t>
                        </m:r>
                        <m:d>
                          <m:dPr>
                            <m:ctrlPr>
                              <a:rPr lang="fr-FR" i="1">
                                <a:solidFill>
                                  <a:srgbClr val="000000"/>
                                </a:solidFill>
                                <a:latin typeface="Cambria Math" panose="02040503050406030204" pitchFamily="18" charset="0"/>
                              </a:rPr>
                            </m:ctrlPr>
                          </m:dPr>
                          <m:e>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0</m:t>
                                </m:r>
                              </m:e>
                              <m:sub/>
                            </m:sSub>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𝑠</m:t>
                            </m:r>
                          </m:e>
                        </m:d>
                        <m:r>
                          <a:rPr lang="fr-FR" i="1">
                            <a:solidFill>
                              <a:srgbClr val="000000"/>
                            </a:solidFill>
                            <a:latin typeface="Cambria Math" panose="02040503050406030204" pitchFamily="18" charset="0"/>
                          </a:rPr>
                          <m:t>𝑄</m:t>
                        </m:r>
                        <m:d>
                          <m:dPr>
                            <m:ctrlPr>
                              <a:rPr lang="fr-FR" i="1">
                                <a:solidFill>
                                  <a:srgbClr val="000000"/>
                                </a:solidFill>
                                <a:latin typeface="Cambria Math" panose="02040503050406030204" pitchFamily="18" charset="0"/>
                              </a:rPr>
                            </m:ctrlPr>
                          </m:dPr>
                          <m:e>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0</m:t>
                                </m:r>
                              </m:e>
                              <m:sub/>
                            </m:sSub>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𝑠</m:t>
                            </m:r>
                          </m:e>
                        </m:d>
                        <m:r>
                          <a:rPr lang="fr-FR" i="1">
                            <a:solidFill>
                              <a:srgbClr val="000000"/>
                            </a:solidFill>
                            <a:latin typeface="Cambria Math" panose="02040503050406030204" pitchFamily="18" charset="0"/>
                          </a:rPr>
                          <m:t>𝜆</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𝑠</m:t>
                            </m:r>
                          </m:e>
                        </m:d>
                        <m:r>
                          <a:rPr lang="fr-FR" i="1">
                            <a:solidFill>
                              <a:srgbClr val="000000"/>
                            </a:solidFill>
                            <a:latin typeface="Cambria Math" panose="02040503050406030204" pitchFamily="18" charset="0"/>
                          </a:rPr>
                          <m:t>𝑑𝑠</m:t>
                        </m:r>
                      </m:e>
                    </m:nary>
                  </m:oMath>
                </a14:m>
                <a:endParaRPr lang="fr-FR" dirty="0"/>
              </a:p>
            </p:txBody>
          </p:sp>
        </mc:Choice>
        <mc:Fallback xmlns="">
          <p:sp>
            <p:nvSpPr>
              <p:cNvPr id="524292" name="Object 4"/>
              <p:cNvSpPr txBox="1">
                <a:spLocks noRot="1" noChangeAspect="1" noMove="1" noResize="1" noEditPoints="1" noAdjustHandles="1" noChangeArrowheads="1" noChangeShapeType="1" noTextEdit="1"/>
              </p:cNvSpPr>
              <p:nvPr/>
            </p:nvSpPr>
            <p:spPr bwMode="auto">
              <a:xfrm>
                <a:off x="827584" y="2432051"/>
                <a:ext cx="7920880" cy="636910"/>
              </a:xfrm>
              <a:prstGeom prst="rect">
                <a:avLst/>
              </a:prstGeom>
              <a:blipFill>
                <a:blip r:embed="rId3"/>
                <a:stretch>
                  <a:fillRect l="-1232" b="-5769"/>
                </a:stretch>
              </a:blipFill>
              <a:ln>
                <a:noFill/>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4293" name="Object 5"/>
              <p:cNvSpPr txBox="1"/>
              <p:nvPr/>
            </p:nvSpPr>
            <p:spPr bwMode="auto">
              <a:xfrm>
                <a:off x="827584" y="4159574"/>
                <a:ext cx="7920879" cy="809625"/>
              </a:xfrm>
              <a:prstGeom prst="rect">
                <a:avLst/>
              </a:prstGeom>
              <a:noFill/>
              <a:ln>
                <a:noFill/>
              </a:ln>
              <a:effectLst/>
            </p:spPr>
            <p:txBody>
              <a:bodyPr>
                <a:normAutofit fontScale="85000" lnSpcReduction="10000"/>
              </a:bodyPr>
              <a:lstStyle/>
              <a:p>
                <a:r>
                  <a:rPr lang="fr-FR" dirty="0" err="1">
                    <a:solidFill>
                      <a:srgbClr val="000000"/>
                    </a:solidFill>
                  </a:rPr>
                  <a:t>Float</a:t>
                </a:r>
                <a:r>
                  <a:rPr lang="fr-FR" dirty="0">
                    <a:solidFill>
                      <a:srgbClr val="000000"/>
                    </a:solidFill>
                  </a:rPr>
                  <a:t> Leg</a:t>
                </a:r>
                <a14:m>
                  <m:oMath xmlns:m="http://schemas.openxmlformats.org/officeDocument/2006/math">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𝑁</m:t>
                            </m:r>
                          </m:sub>
                        </m:sSub>
                      </m:e>
                    </m:d>
                    <m:r>
                      <a:rPr lang="fr-FR" i="1">
                        <a:solidFill>
                          <a:srgbClr val="000000"/>
                        </a:solidFill>
                        <a:latin typeface="Cambria Math" panose="02040503050406030204" pitchFamily="18" charset="0"/>
                      </a:rPr>
                      <m:t>=</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1−</m:t>
                        </m:r>
                        <m:r>
                          <a:rPr lang="fr-FR" i="1">
                            <a:solidFill>
                              <a:srgbClr val="000000"/>
                            </a:solidFill>
                            <a:latin typeface="Cambria Math" panose="02040503050406030204" pitchFamily="18" charset="0"/>
                          </a:rPr>
                          <m:t>𝑅</m:t>
                        </m:r>
                      </m:e>
                    </m:d>
                    <m:r>
                      <a:rPr lang="fr-FR" i="1">
                        <a:solidFill>
                          <a:srgbClr val="000000"/>
                        </a:solidFill>
                        <a:latin typeface="Cambria Math" panose="02040503050406030204" pitchFamily="18" charset="0"/>
                      </a:rPr>
                      <m:t> </m:t>
                    </m:r>
                    <m:nary>
                      <m:naryPr>
                        <m:chr m:val="∑"/>
                        <m:ctrlPr>
                          <a:rPr lang="fr-FR" i="1">
                            <a:solidFill>
                              <a:srgbClr val="000000"/>
                            </a:solidFill>
                            <a:latin typeface="Cambria Math" panose="02040503050406030204" pitchFamily="18" charset="0"/>
                          </a:rPr>
                        </m:ctrlPr>
                      </m:naryPr>
                      <m:sub>
                        <m:r>
                          <a:rPr lang="fr-FR" i="1">
                            <a:solidFill>
                              <a:srgbClr val="000000"/>
                            </a:solidFill>
                            <a:latin typeface="Cambria Math" panose="02040503050406030204" pitchFamily="18" charset="0"/>
                          </a:rPr>
                          <m:t>𝑗</m:t>
                        </m:r>
                        <m:r>
                          <a:rPr lang="fr-FR" i="1">
                            <a:solidFill>
                              <a:srgbClr val="000000"/>
                            </a:solidFill>
                            <a:latin typeface="Cambria Math" panose="02040503050406030204" pitchFamily="18" charset="0"/>
                          </a:rPr>
                          <m:t>=1</m:t>
                        </m:r>
                      </m:sub>
                      <m:sup>
                        <m:r>
                          <a:rPr lang="fr-FR" i="1">
                            <a:solidFill>
                              <a:srgbClr val="000000"/>
                            </a:solidFill>
                            <a:latin typeface="Cambria Math" panose="02040503050406030204" pitchFamily="18" charset="0"/>
                          </a:rPr>
                          <m:t>𝑀</m:t>
                        </m:r>
                        <m:r>
                          <a:rPr lang="fr-FR" i="1">
                            <a:solidFill>
                              <a:srgbClr val="000000"/>
                            </a:solidFill>
                            <a:latin typeface="Cambria Math" panose="02040503050406030204" pitchFamily="18" charset="0"/>
                          </a:rPr>
                          <m:t>×</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𝑁</m:t>
                            </m:r>
                          </m:sub>
                        </m:sSub>
                      </m:sup>
                      <m:e>
                        <m:r>
                          <a:rPr lang="fr-FR" i="1">
                            <a:solidFill>
                              <a:srgbClr val="000000"/>
                            </a:solidFill>
                            <a:latin typeface="Cambria Math" panose="02040503050406030204" pitchFamily="18" charset="0"/>
                          </a:rPr>
                          <m:t>𝑍</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𝑗</m:t>
                                </m:r>
                              </m:sub>
                            </m:sSub>
                          </m:e>
                        </m:d>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𝑄</m:t>
                            </m:r>
                            <m:d>
                              <m:dPr>
                                <m:ctrlPr>
                                  <a:rPr lang="fr-FR" i="1">
                                    <a:solidFill>
                                      <a:srgbClr val="000000"/>
                                    </a:solidFill>
                                    <a:latin typeface="Cambria Math" panose="02040503050406030204" pitchFamily="18" charset="0"/>
                                  </a:rPr>
                                </m:ctrlPr>
                              </m:dPr>
                              <m:e>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0</m:t>
                                    </m:r>
                                  </m:e>
                                  <m:sub/>
                                </m:sSub>
                                <m:r>
                                  <a:rPr lang="fr-FR" i="1">
                                    <a:solidFill>
                                      <a:srgbClr val="000000"/>
                                    </a:solidFill>
                                    <a:latin typeface="Cambria Math" panose="02040503050406030204" pitchFamily="18" charset="0"/>
                                  </a:rPr>
                                  <m:t>,</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𝑗</m:t>
                                    </m:r>
                                    <m:r>
                                      <a:rPr lang="fr-FR" i="1">
                                        <a:solidFill>
                                          <a:srgbClr val="000000"/>
                                        </a:solidFill>
                                        <a:latin typeface="Cambria Math" panose="02040503050406030204" pitchFamily="18" charset="0"/>
                                      </a:rPr>
                                      <m:t>−1</m:t>
                                    </m:r>
                                  </m:sub>
                                </m:sSub>
                              </m:e>
                            </m:d>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𝑄</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0,</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𝑡</m:t>
                                    </m:r>
                                  </m:e>
                                  <m:sub>
                                    <m:r>
                                      <a:rPr lang="fr-FR" i="1">
                                        <a:solidFill>
                                          <a:srgbClr val="000000"/>
                                        </a:solidFill>
                                        <a:latin typeface="Cambria Math" panose="02040503050406030204" pitchFamily="18" charset="0"/>
                                      </a:rPr>
                                      <m:t>𝑗</m:t>
                                    </m:r>
                                  </m:sub>
                                </m:sSub>
                              </m:e>
                            </m:d>
                          </m:e>
                        </m:d>
                      </m:e>
                    </m:nary>
                  </m:oMath>
                </a14:m>
                <a:endParaRPr lang="fr-FR" dirty="0"/>
              </a:p>
            </p:txBody>
          </p:sp>
        </mc:Choice>
        <mc:Fallback xmlns="">
          <p:sp>
            <p:nvSpPr>
              <p:cNvPr id="524293" name="Object 5"/>
              <p:cNvSpPr txBox="1">
                <a:spLocks noRot="1" noChangeAspect="1" noMove="1" noResize="1" noEditPoints="1" noAdjustHandles="1" noChangeArrowheads="1" noChangeShapeType="1" noTextEdit="1"/>
              </p:cNvSpPr>
              <p:nvPr/>
            </p:nvSpPr>
            <p:spPr bwMode="auto">
              <a:xfrm>
                <a:off x="827584" y="4159574"/>
                <a:ext cx="7920879" cy="809625"/>
              </a:xfrm>
              <a:prstGeom prst="rect">
                <a:avLst/>
              </a:prstGeom>
              <a:blipFill>
                <a:blip r:embed="rId4"/>
                <a:stretch>
                  <a:fillRect l="-847"/>
                </a:stretch>
              </a:blipFill>
              <a:ln>
                <a:noFill/>
              </a:ln>
              <a:effectLst/>
            </p:spPr>
            <p:txBody>
              <a:bodyPr/>
              <a:lstStyle/>
              <a:p>
                <a:r>
                  <a:rPr lang="fr-FR">
                    <a:noFill/>
                  </a:rPr>
                  <a:t> </a:t>
                </a:r>
              </a:p>
            </p:txBody>
          </p:sp>
        </mc:Fallback>
      </mc:AlternateContent>
      <p:sp>
        <p:nvSpPr>
          <p:cNvPr id="2" name="Espace réservé du pied de page 1"/>
          <p:cNvSpPr txBox="1">
            <a:spLocks noGrp="1"/>
          </p:cNvSpPr>
          <p:nvPr/>
        </p:nvSpPr>
        <p:spPr>
          <a:xfrm>
            <a:off x="3124200" y="6356350"/>
            <a:ext cx="2895600" cy="365125"/>
          </a:xfrm>
          <a:prstGeom prst="rect">
            <a:avLst/>
          </a:prstGeom>
          <a:noFill/>
        </p:spPr>
        <p:txBody>
          <a:bodyPr lIns="91429" tIns="45714" rIns="91429" bIns="45714" anchor="ctr"/>
          <a:lstStyle/>
          <a:p>
            <a:pPr algn="ctr" eaLnBrk="1" hangingPunct="1">
              <a:defRPr/>
            </a:pPr>
            <a:endParaRPr lang="fr-FR" sz="1200">
              <a:solidFill>
                <a:schemeClr val="tx1">
                  <a:tint val="75000"/>
                </a:schemeClr>
              </a:solidFill>
            </a:endParaRPr>
          </a:p>
        </p:txBody>
      </p:sp>
      <p:sp>
        <p:nvSpPr>
          <p:cNvPr id="3" name="Espace réservé du pied de page 2"/>
          <p:cNvSpPr>
            <a:spLocks noGrp="1"/>
          </p:cNvSpPr>
          <p:nvPr>
            <p:ph type="ftr" sz="quarter" idx="10"/>
          </p:nvPr>
        </p:nvSpPr>
        <p:spPr/>
        <p:txBody>
          <a:bodyPr/>
          <a:lstStyle/>
          <a:p>
            <a:pPr>
              <a:defRPr/>
            </a:pPr>
            <a:endParaRPr lang="fr-F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CDS Pricing</a:t>
            </a:r>
          </a:p>
        </p:txBody>
      </p:sp>
      <mc:AlternateContent xmlns:mc="http://schemas.openxmlformats.org/markup-compatibility/2006" xmlns:a14="http://schemas.microsoft.com/office/drawing/2010/main">
        <mc:Choice Requires="a14">
          <p:sp>
            <p:nvSpPr>
              <p:cNvPr id="526339" name="Rectangle 3"/>
              <p:cNvSpPr>
                <a:spLocks noChangeArrowheads="1"/>
              </p:cNvSpPr>
              <p:nvPr/>
            </p:nvSpPr>
            <p:spPr bwMode="auto">
              <a:xfrm>
                <a:off x="279399" y="1187971"/>
                <a:ext cx="8742363" cy="1223963"/>
              </a:xfrm>
              <a:prstGeom prst="rect">
                <a:avLst/>
              </a:prstGeom>
              <a:solidFill>
                <a:srgbClr val="FFFFFF"/>
              </a:solidFill>
              <a:ln>
                <a:noFill/>
              </a:ln>
              <a:extLst>
                <a:ext uri="{91240B29-F687-4F45-9708-019B960494DF}">
                  <a14:hiddenLine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a:t>At </a:t>
                </a:r>
                <a:r>
                  <a:rPr lang="fr-FR" altLang="fr-FR" sz="1800" dirty="0" err="1"/>
                  <a:t>inception</a:t>
                </a:r>
                <a:r>
                  <a:rPr lang="fr-FR" altLang="fr-FR" sz="1800" dirty="0"/>
                  <a:t> : </a:t>
                </a:r>
                <a:r>
                  <a:rPr lang="fr-FR" altLang="fr-FR" sz="1800" dirty="0" err="1"/>
                  <a:t>Floating</a:t>
                </a:r>
                <a:r>
                  <a:rPr lang="fr-FR" altLang="fr-FR" sz="1800" dirty="0"/>
                  <a:t> </a:t>
                </a:r>
                <a:r>
                  <a:rPr lang="fr-FR" altLang="fr-FR" sz="1800" dirty="0" err="1"/>
                  <a:t>leg</a:t>
                </a:r>
                <a:r>
                  <a:rPr lang="fr-FR" altLang="fr-FR" sz="1800" dirty="0"/>
                  <a:t> = </a:t>
                </a:r>
                <a:r>
                  <a:rPr lang="fr-FR" altLang="fr-FR" sz="1800" dirty="0" err="1"/>
                  <a:t>Fixed</a:t>
                </a:r>
                <a:r>
                  <a:rPr lang="fr-FR" altLang="fr-FR" sz="1800" dirty="0"/>
                  <a:t> </a:t>
                </a:r>
                <a:r>
                  <a:rPr lang="fr-FR" altLang="fr-FR" sz="1800" dirty="0" err="1"/>
                  <a:t>leg</a:t>
                </a:r>
                <a:r>
                  <a:rPr lang="fr-FR" altLang="fr-FR" sz="1800" dirty="0"/>
                  <a:t> as the par spread causes the CDS value to </a:t>
                </a:r>
                <a:r>
                  <a:rPr lang="fr-FR" altLang="fr-FR" sz="1800" dirty="0" err="1"/>
                  <a:t>equal</a:t>
                </a:r>
                <a:r>
                  <a:rPr lang="fr-FR" altLang="fr-FR" sz="1800" dirty="0"/>
                  <a:t> </a:t>
                </a:r>
                <a:r>
                  <a:rPr lang="fr-FR" altLang="fr-FR" sz="1800" dirty="0" err="1"/>
                  <a:t>zero</a:t>
                </a: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The par spread </a:t>
                </a:r>
                <a:r>
                  <a:rPr lang="fr-FR" altLang="fr-FR" sz="1800" dirty="0" err="1"/>
                  <a:t>is</a:t>
                </a:r>
                <a:r>
                  <a:rPr lang="fr-FR" altLang="fr-FR" sz="1800" dirty="0"/>
                  <a:t> </a:t>
                </a:r>
                <a:r>
                  <a:rPr lang="fr-FR" altLang="fr-FR" sz="1800" dirty="0" err="1"/>
                  <a:t>given</a:t>
                </a:r>
                <a:r>
                  <a:rPr lang="fr-FR" altLang="fr-FR" sz="1800" dirty="0"/>
                  <a:t> by : </a:t>
                </a:r>
              </a:p>
              <a:p>
                <a:pPr marL="0" indent="0" eaLnBrk="1" hangingPunct="1">
                  <a:lnSpc>
                    <a:spcPct val="85000"/>
                  </a:lnSpc>
                  <a:spcBef>
                    <a:spcPct val="20000"/>
                  </a:spcBef>
                  <a:buClr>
                    <a:srgbClr val="FF1300"/>
                  </a:buClr>
                  <a:buSzPct val="50000"/>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marL="0" indent="0" eaLnBrk="1" hangingPunct="1">
                  <a:lnSpc>
                    <a:spcPct val="85000"/>
                  </a:lnSpc>
                  <a:spcBef>
                    <a:spcPct val="20000"/>
                  </a:spcBef>
                  <a:buClr>
                    <a:srgbClr val="FF1300"/>
                  </a:buClr>
                  <a:buSzPct val="50000"/>
                </a:pPr>
                <a14:m>
                  <m:oMathPara xmlns:m="http://schemas.openxmlformats.org/officeDocument/2006/math">
                    <m:oMathParaPr>
                      <m:jc m:val="centerGroup"/>
                    </m:oMathParaPr>
                    <m:oMath xmlns:m="http://schemas.openxmlformats.org/officeDocument/2006/math">
                      <m:sSup>
                        <m:sSupPr>
                          <m:ctrlPr>
                            <a:rPr lang="fr-FR" altLang="fr-FR" i="1" smtClean="0">
                              <a:latin typeface="Cambria Math" panose="02040503050406030204" pitchFamily="18" charset="0"/>
                            </a:rPr>
                          </m:ctrlPr>
                        </m:sSupPr>
                        <m:e>
                          <m:d>
                            <m:dPr>
                              <m:ctrlPr>
                                <a:rPr lang="fr-FR" altLang="fr-FR" i="1" smtClean="0">
                                  <a:latin typeface="Cambria Math" panose="02040503050406030204" pitchFamily="18" charset="0"/>
                                </a:rPr>
                              </m:ctrlPr>
                            </m:dPr>
                            <m:e>
                              <m:r>
                                <a:rPr lang="fr-FR" altLang="fr-FR" b="0" i="1" smtClean="0">
                                  <a:latin typeface="Cambria Math" panose="02040503050406030204" pitchFamily="18" charset="0"/>
                                </a:rPr>
                                <m:t>𝑆</m:t>
                              </m:r>
                              <m:d>
                                <m:dPr>
                                  <m:ctrlPr>
                                    <a:rPr lang="fr-FR" altLang="fr-FR" b="0" i="1" smtClean="0">
                                      <a:latin typeface="Cambria Math" panose="02040503050406030204" pitchFamily="18" charset="0"/>
                                    </a:rPr>
                                  </m:ctrlPr>
                                </m:dPr>
                                <m:e>
                                  <m:r>
                                    <a:rPr lang="fr-FR" altLang="fr-FR" b="0" i="1" smtClean="0">
                                      <a:latin typeface="Cambria Math" panose="02040503050406030204" pitchFamily="18" charset="0"/>
                                    </a:rPr>
                                    <m:t>𝑂</m:t>
                                  </m:r>
                                  <m:r>
                                    <a:rPr lang="fr-FR" altLang="fr-FR" b="0" i="1" smtClean="0">
                                      <a:latin typeface="Cambria Math" panose="02040503050406030204" pitchFamily="18" charset="0"/>
                                    </a:rPr>
                                    <m:t>,</m:t>
                                  </m:r>
                                  <m:sSub>
                                    <m:sSubPr>
                                      <m:ctrlPr>
                                        <a:rPr lang="fr-FR" altLang="fr-FR" b="0" i="1" smtClean="0">
                                          <a:latin typeface="Cambria Math" panose="02040503050406030204" pitchFamily="18" charset="0"/>
                                        </a:rPr>
                                      </m:ctrlPr>
                                    </m:sSubPr>
                                    <m:e>
                                      <m:r>
                                        <a:rPr lang="fr-FR" altLang="fr-FR" b="0" i="1" smtClean="0">
                                          <a:latin typeface="Cambria Math" panose="02040503050406030204" pitchFamily="18" charset="0"/>
                                        </a:rPr>
                                        <m:t>𝑡</m:t>
                                      </m:r>
                                    </m:e>
                                    <m:sub>
                                      <m:r>
                                        <a:rPr lang="fr-FR" altLang="fr-FR" b="0" i="1" smtClean="0">
                                          <a:latin typeface="Cambria Math" panose="02040503050406030204" pitchFamily="18" charset="0"/>
                                        </a:rPr>
                                        <m:t>𝑁</m:t>
                                      </m:r>
                                    </m:sub>
                                  </m:sSub>
                                </m:e>
                              </m:d>
                            </m:e>
                          </m:d>
                        </m:e>
                        <m:sup/>
                      </m:sSup>
                      <m:r>
                        <a:rPr lang="fr-FR" altLang="fr-FR" i="1" smtClean="0">
                          <a:latin typeface="Cambria Math" panose="02040503050406030204" pitchFamily="18" charset="0"/>
                        </a:rPr>
                        <m:t>=</m:t>
                      </m:r>
                      <m:f>
                        <m:fPr>
                          <m:ctrlPr>
                            <a:rPr lang="fr-FR" altLang="fr-FR" i="1" smtClean="0">
                              <a:latin typeface="Cambria Math" panose="02040503050406030204" pitchFamily="18" charset="0"/>
                            </a:rPr>
                          </m:ctrlPr>
                        </m:fPr>
                        <m:num>
                          <m:nary>
                            <m:naryPr>
                              <m:chr m:val="∑"/>
                              <m:ctrlPr>
                                <a:rPr lang="fr-FR" altLang="fr-FR" i="1" smtClean="0">
                                  <a:latin typeface="Cambria Math" panose="02040503050406030204" pitchFamily="18" charset="0"/>
                                </a:rPr>
                              </m:ctrlPr>
                            </m:naryPr>
                            <m:sub>
                              <m:r>
                                <m:rPr>
                                  <m:brk m:alnAt="23"/>
                                </m:rPr>
                                <a:rPr lang="fr-FR" altLang="fr-FR" b="0" i="1" smtClean="0">
                                  <a:latin typeface="Cambria Math" panose="02040503050406030204" pitchFamily="18" charset="0"/>
                                </a:rPr>
                                <m:t>𝑗</m:t>
                              </m:r>
                              <m:r>
                                <a:rPr lang="fr-FR" altLang="fr-FR" b="0" i="1" smtClean="0">
                                  <a:latin typeface="Cambria Math" panose="02040503050406030204" pitchFamily="18" charset="0"/>
                                </a:rPr>
                                <m:t>=1</m:t>
                              </m:r>
                            </m:sub>
                            <m:sup>
                              <m:r>
                                <a:rPr lang="fr-FR" altLang="fr-FR" b="0" i="1" smtClean="0">
                                  <a:latin typeface="Cambria Math" panose="02040503050406030204" pitchFamily="18" charset="0"/>
                                </a:rPr>
                                <m:t>𝑀𝑋</m:t>
                              </m:r>
                              <m:sSub>
                                <m:sSubPr>
                                  <m:ctrlPr>
                                    <a:rPr lang="fr-FR" altLang="fr-FR" b="0" i="1" smtClean="0">
                                      <a:latin typeface="Cambria Math" panose="02040503050406030204" pitchFamily="18" charset="0"/>
                                    </a:rPr>
                                  </m:ctrlPr>
                                </m:sSubPr>
                                <m:e>
                                  <m:r>
                                    <a:rPr lang="fr-FR" altLang="fr-FR" b="0" i="1" smtClean="0">
                                      <a:latin typeface="Cambria Math" panose="02040503050406030204" pitchFamily="18" charset="0"/>
                                    </a:rPr>
                                    <m:t>𝑡</m:t>
                                  </m:r>
                                </m:e>
                                <m:sub>
                                  <m:r>
                                    <a:rPr lang="fr-FR" altLang="fr-FR" b="0" i="1" smtClean="0">
                                      <a:latin typeface="Cambria Math" panose="02040503050406030204" pitchFamily="18" charset="0"/>
                                    </a:rPr>
                                    <m:t>𝑁</m:t>
                                  </m:r>
                                </m:sub>
                              </m:sSub>
                            </m:sup>
                            <m:e>
                              <m:r>
                                <a:rPr lang="fr-FR" altLang="fr-FR" b="0" i="1" smtClean="0">
                                  <a:latin typeface="Cambria Math" panose="02040503050406030204" pitchFamily="18" charset="0"/>
                                </a:rPr>
                                <m:t>𝐷</m:t>
                              </m:r>
                              <m:r>
                                <a:rPr lang="fr-FR" altLang="fr-FR" b="0" i="1" smtClean="0">
                                  <a:latin typeface="Cambria Math" panose="02040503050406030204" pitchFamily="18" charset="0"/>
                                </a:rPr>
                                <m:t>(</m:t>
                              </m:r>
                            </m:e>
                          </m:nary>
                          <m:r>
                            <a:rPr lang="fr-FR" altLang="fr-FR" b="0" i="1" smtClean="0">
                              <a:latin typeface="Cambria Math" panose="02040503050406030204" pitchFamily="18" charset="0"/>
                            </a:rPr>
                            <m:t>𝑂</m:t>
                          </m:r>
                          <m:r>
                            <a:rPr lang="fr-FR" altLang="fr-FR" b="0" i="1" smtClean="0">
                              <a:latin typeface="Cambria Math" panose="02040503050406030204" pitchFamily="18" charset="0"/>
                            </a:rPr>
                            <m:t>,</m:t>
                          </m:r>
                          <m:sSub>
                            <m:sSubPr>
                              <m:ctrlPr>
                                <a:rPr lang="fr-FR" altLang="fr-FR" b="0" i="1" smtClean="0">
                                  <a:latin typeface="Cambria Math" panose="02040503050406030204" pitchFamily="18" charset="0"/>
                                </a:rPr>
                              </m:ctrlPr>
                            </m:sSubPr>
                            <m:e>
                              <m:r>
                                <a:rPr lang="fr-FR" altLang="fr-FR" b="0" i="1" smtClean="0">
                                  <a:latin typeface="Cambria Math" panose="02040503050406030204" pitchFamily="18" charset="0"/>
                                </a:rPr>
                                <m:t>𝑡</m:t>
                              </m:r>
                            </m:e>
                            <m:sub>
                              <m:r>
                                <a:rPr lang="fr-FR" altLang="fr-FR" b="0" i="1" smtClean="0">
                                  <a:latin typeface="Cambria Math" panose="02040503050406030204" pitchFamily="18" charset="0"/>
                                </a:rPr>
                                <m:t>𝑗</m:t>
                              </m:r>
                            </m:sub>
                          </m:sSub>
                          <m:r>
                            <a:rPr lang="fr-FR" altLang="fr-FR" b="0" i="1" smtClean="0">
                              <a:latin typeface="Cambria Math" panose="02040503050406030204" pitchFamily="18" charset="0"/>
                            </a:rPr>
                            <m:t>) (</m:t>
                          </m:r>
                          <m:r>
                            <a:rPr lang="fr-FR" altLang="fr-FR" b="0" i="1" smtClean="0">
                              <a:latin typeface="Cambria Math" panose="02040503050406030204" pitchFamily="18" charset="0"/>
                            </a:rPr>
                            <m:t>𝑄</m:t>
                          </m:r>
                          <m:d>
                            <m:dPr>
                              <m:ctrlPr>
                                <a:rPr lang="fr-FR" altLang="fr-FR" b="0" i="1" smtClean="0">
                                  <a:latin typeface="Cambria Math" panose="02040503050406030204" pitchFamily="18" charset="0"/>
                                </a:rPr>
                              </m:ctrlPr>
                            </m:dPr>
                            <m:e>
                              <m:r>
                                <a:rPr lang="fr-FR" altLang="fr-FR" b="0" i="1" smtClean="0">
                                  <a:latin typeface="Cambria Math" panose="02040503050406030204" pitchFamily="18" charset="0"/>
                                </a:rPr>
                                <m:t>0,</m:t>
                              </m:r>
                              <m:sSub>
                                <m:sSubPr>
                                  <m:ctrlPr>
                                    <a:rPr lang="fr-FR" altLang="fr-FR" b="0" i="1" smtClean="0">
                                      <a:latin typeface="Cambria Math" panose="02040503050406030204" pitchFamily="18" charset="0"/>
                                    </a:rPr>
                                  </m:ctrlPr>
                                </m:sSubPr>
                                <m:e>
                                  <m:r>
                                    <a:rPr lang="fr-FR" altLang="fr-FR" b="0" i="1" smtClean="0">
                                      <a:latin typeface="Cambria Math" panose="02040503050406030204" pitchFamily="18" charset="0"/>
                                    </a:rPr>
                                    <m:t>𝑡</m:t>
                                  </m:r>
                                </m:e>
                                <m:sub>
                                  <m:r>
                                    <a:rPr lang="fr-FR" altLang="fr-FR" b="0" i="1" smtClean="0">
                                      <a:latin typeface="Cambria Math" panose="02040503050406030204" pitchFamily="18" charset="0"/>
                                    </a:rPr>
                                    <m:t>𝑗</m:t>
                                  </m:r>
                                  <m:r>
                                    <a:rPr lang="fr-FR" altLang="fr-FR" b="0" i="1" smtClean="0">
                                      <a:latin typeface="Cambria Math" panose="02040503050406030204" pitchFamily="18" charset="0"/>
                                    </a:rPr>
                                    <m:t>−1</m:t>
                                  </m:r>
                                </m:sub>
                              </m:sSub>
                            </m:e>
                          </m:d>
                          <m:r>
                            <a:rPr lang="fr-FR" altLang="fr-FR" b="0" i="1" smtClean="0">
                              <a:latin typeface="Cambria Math" panose="02040503050406030204" pitchFamily="18" charset="0"/>
                            </a:rPr>
                            <m:t>−</m:t>
                          </m:r>
                          <m:r>
                            <a:rPr lang="fr-FR" altLang="fr-FR" b="0" i="1" smtClean="0">
                              <a:latin typeface="Cambria Math" panose="02040503050406030204" pitchFamily="18" charset="0"/>
                            </a:rPr>
                            <m:t>𝑄</m:t>
                          </m:r>
                          <m:d>
                            <m:dPr>
                              <m:ctrlPr>
                                <a:rPr lang="fr-FR" altLang="fr-FR" b="0" i="1" smtClean="0">
                                  <a:latin typeface="Cambria Math" panose="02040503050406030204" pitchFamily="18" charset="0"/>
                                </a:rPr>
                              </m:ctrlPr>
                            </m:dPr>
                            <m:e>
                              <m:r>
                                <a:rPr lang="fr-FR" altLang="fr-FR" b="0" i="1" smtClean="0">
                                  <a:latin typeface="Cambria Math" panose="02040503050406030204" pitchFamily="18" charset="0"/>
                                </a:rPr>
                                <m:t>0,</m:t>
                              </m:r>
                              <m:sSub>
                                <m:sSubPr>
                                  <m:ctrlPr>
                                    <a:rPr lang="fr-FR" altLang="fr-FR" b="0" i="1" smtClean="0">
                                      <a:latin typeface="Cambria Math" panose="02040503050406030204" pitchFamily="18" charset="0"/>
                                    </a:rPr>
                                  </m:ctrlPr>
                                </m:sSubPr>
                                <m:e>
                                  <m:r>
                                    <a:rPr lang="fr-FR" altLang="fr-FR" b="0" i="1" smtClean="0">
                                      <a:latin typeface="Cambria Math" panose="02040503050406030204" pitchFamily="18" charset="0"/>
                                    </a:rPr>
                                    <m:t>𝑡</m:t>
                                  </m:r>
                                </m:e>
                                <m:sub>
                                  <m:r>
                                    <a:rPr lang="fr-FR" altLang="fr-FR" b="0" i="1" smtClean="0">
                                      <a:latin typeface="Cambria Math" panose="02040503050406030204" pitchFamily="18" charset="0"/>
                                    </a:rPr>
                                    <m:t>𝑗</m:t>
                                  </m:r>
                                </m:sub>
                              </m:sSub>
                            </m:e>
                          </m:d>
                          <m:r>
                            <a:rPr lang="fr-FR" altLang="fr-FR" b="0" i="1" smtClean="0">
                              <a:latin typeface="Cambria Math" panose="02040503050406030204" pitchFamily="18" charset="0"/>
                            </a:rPr>
                            <m:t>)</m:t>
                          </m:r>
                        </m:num>
                        <m:den>
                          <m:sSub>
                            <m:sSubPr>
                              <m:ctrlPr>
                                <a:rPr lang="fr-FR" altLang="fr-FR" i="1" smtClean="0">
                                  <a:latin typeface="Cambria Math" panose="02040503050406030204" pitchFamily="18" charset="0"/>
                                </a:rPr>
                              </m:ctrlPr>
                            </m:sSubPr>
                            <m:e>
                              <m:r>
                                <a:rPr lang="fr-FR" altLang="fr-FR" b="0" i="1" smtClean="0">
                                  <a:latin typeface="Cambria Math" panose="02040503050406030204" pitchFamily="18" charset="0"/>
                                </a:rPr>
                                <m:t>𝑅𝑃𝑉</m:t>
                              </m:r>
                              <m:r>
                                <a:rPr lang="fr-FR" altLang="fr-FR" b="0" i="1" smtClean="0">
                                  <a:latin typeface="Cambria Math" panose="02040503050406030204" pitchFamily="18" charset="0"/>
                                </a:rPr>
                                <m:t>01</m:t>
                              </m:r>
                            </m:e>
                            <m:sub/>
                          </m:sSub>
                        </m:den>
                      </m:f>
                      <m:r>
                        <a:rPr lang="fr-FR" altLang="fr-FR" b="0" i="1" smtClean="0">
                          <a:latin typeface="Cambria Math" panose="02040503050406030204" pitchFamily="18" charset="0"/>
                        </a:rPr>
                        <m:t> (1−</m:t>
                      </m:r>
                      <m:r>
                        <a:rPr lang="fr-FR" altLang="fr-FR" b="0" i="1" smtClean="0">
                          <a:latin typeface="Cambria Math" panose="02040503050406030204" pitchFamily="18" charset="0"/>
                        </a:rPr>
                        <m:t>𝑅</m:t>
                      </m:r>
                      <m:r>
                        <a:rPr lang="fr-FR" altLang="fr-FR" b="0" i="1" smtClean="0">
                          <a:latin typeface="Cambria Math" panose="02040503050406030204" pitchFamily="18" charset="0"/>
                        </a:rPr>
                        <m:t>)</m:t>
                      </m:r>
                    </m:oMath>
                  </m:oMathPara>
                </a14:m>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We</a:t>
                </a:r>
                <a:r>
                  <a:rPr lang="fr-FR" altLang="fr-FR" sz="1800" dirty="0"/>
                  <a:t> can </a:t>
                </a:r>
                <a:r>
                  <a:rPr lang="fr-FR" altLang="fr-FR" sz="1800" dirty="0" err="1"/>
                  <a:t>determine</a:t>
                </a:r>
                <a:r>
                  <a:rPr lang="fr-FR" altLang="fr-FR" sz="1800" dirty="0"/>
                  <a:t> the par spread value S(t, </a:t>
                </a:r>
                <a:r>
                  <a:rPr lang="fr-FR" altLang="fr-FR" sz="1800" dirty="0" err="1"/>
                  <a:t>t</a:t>
                </a:r>
                <a:r>
                  <a:rPr lang="fr-FR" altLang="fr-FR" sz="1800" baseline="-25000" dirty="0" err="1"/>
                  <a:t>N</a:t>
                </a:r>
                <a:r>
                  <a:rPr lang="fr-FR" altLang="fr-FR" sz="1800" baseline="-25000" dirty="0"/>
                  <a:t> </a:t>
                </a:r>
                <a:r>
                  <a:rPr lang="fr-FR" altLang="fr-FR" sz="1800" dirty="0"/>
                  <a:t>) at t in the </a:t>
                </a:r>
                <a:r>
                  <a:rPr lang="fr-FR" altLang="fr-FR" sz="1800" dirty="0" err="1"/>
                  <a:t>same</a:t>
                </a:r>
                <a:r>
                  <a:rPr lang="fr-FR" altLang="fr-FR" sz="1800" dirty="0"/>
                  <a:t> </a:t>
                </a:r>
                <a:r>
                  <a:rPr lang="fr-FR" altLang="fr-FR" sz="1800" dirty="0" err="1"/>
                  <a:t>way</a:t>
                </a: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The </a:t>
                </a:r>
                <a:r>
                  <a:rPr lang="fr-FR" altLang="fr-FR" sz="1800" dirty="0" err="1"/>
                  <a:t>MtM</a:t>
                </a:r>
                <a:r>
                  <a:rPr lang="fr-FR" altLang="fr-FR" sz="1800" dirty="0"/>
                  <a:t> of the CDS at t </a:t>
                </a:r>
                <a:r>
                  <a:rPr lang="fr-FR" altLang="fr-FR" sz="1800" dirty="0" err="1"/>
                  <a:t>is</a:t>
                </a:r>
                <a:r>
                  <a:rPr lang="fr-FR" altLang="fr-FR" sz="1800" dirty="0"/>
                  <a:t> </a:t>
                </a:r>
                <a:r>
                  <a:rPr lang="fr-FR" altLang="fr-FR" sz="1800" dirty="0" err="1"/>
                  <a:t>given</a:t>
                </a:r>
                <a:r>
                  <a:rPr lang="fr-FR" altLang="fr-FR" sz="1800" dirty="0"/>
                  <a:t> by :</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marL="1371600" lvl="3" indent="0" eaLnBrk="1" hangingPunct="1">
                  <a:lnSpc>
                    <a:spcPct val="85000"/>
                  </a:lnSpc>
                  <a:spcBef>
                    <a:spcPct val="20000"/>
                  </a:spcBef>
                  <a:buClr>
                    <a:srgbClr val="FF1300"/>
                  </a:buClr>
                  <a:buSzPct val="50000"/>
                </a:pPr>
                <a:r>
                  <a:rPr lang="fr-FR" altLang="fr-FR" sz="1800" i="1" dirty="0"/>
                  <a:t>But</a:t>
                </a:r>
                <a:r>
                  <a:rPr lang="fr-FR" altLang="fr-FR" sz="1800" dirty="0"/>
                  <a:t> </a:t>
                </a:r>
                <a:r>
                  <a:rPr lang="fr-FR" altLang="fr-FR" sz="1800" i="1" dirty="0" err="1"/>
                  <a:t>we</a:t>
                </a:r>
                <a:r>
                  <a:rPr lang="fr-FR" altLang="fr-FR" sz="1800" i="1" dirty="0"/>
                  <a:t> have to </a:t>
                </a:r>
                <a:r>
                  <a:rPr lang="fr-FR" altLang="fr-FR" sz="1800" i="1" dirty="0" err="1"/>
                  <a:t>determine</a:t>
                </a:r>
                <a:r>
                  <a:rPr lang="fr-FR" altLang="fr-FR" sz="1800" i="1" dirty="0"/>
                  <a:t> the </a:t>
                </a:r>
                <a:r>
                  <a:rPr lang="fr-FR" altLang="fr-FR" sz="1800" i="1" dirty="0" err="1"/>
                  <a:t>survival</a:t>
                </a:r>
                <a:r>
                  <a:rPr lang="fr-FR" altLang="fr-FR" sz="1800" i="1" dirty="0"/>
                  <a:t> </a:t>
                </a:r>
                <a:r>
                  <a:rPr lang="fr-FR" altLang="fr-FR" sz="1800" i="1" dirty="0" err="1"/>
                  <a:t>probabilities</a:t>
                </a:r>
                <a:r>
                  <a:rPr lang="fr-FR" altLang="fr-FR" sz="1800" i="1" dirty="0"/>
                  <a:t> !</a:t>
                </a:r>
              </a:p>
              <a:p>
                <a:pPr eaLnBrk="1" hangingPunct="1">
                  <a:lnSpc>
                    <a:spcPct val="85000"/>
                  </a:lnSpc>
                  <a:spcBef>
                    <a:spcPct val="20000"/>
                  </a:spcBef>
                  <a:buClr>
                    <a:srgbClr val="FF1300"/>
                  </a:buClr>
                  <a:buSzPct val="50000"/>
                  <a:buFont typeface="Marlett" pitchFamily="2" charset="2"/>
                  <a:buChar char="g"/>
                </a:pPr>
                <a:endParaRPr lang="fr-FR" altLang="fr-FR" sz="1800" dirty="0"/>
              </a:p>
            </p:txBody>
          </p:sp>
        </mc:Choice>
        <mc:Fallback xmlns="">
          <p:sp>
            <p:nvSpPr>
              <p:cNvPr id="526339" name="Rectangle 3"/>
              <p:cNvSpPr>
                <a:spLocks noRot="1" noChangeAspect="1" noMove="1" noResize="1" noEditPoints="1" noAdjustHandles="1" noChangeArrowheads="1" noChangeShapeType="1" noTextEdit="1"/>
              </p:cNvSpPr>
              <p:nvPr/>
            </p:nvSpPr>
            <p:spPr bwMode="auto">
              <a:xfrm>
                <a:off x="279399" y="1187971"/>
                <a:ext cx="8742363" cy="1223963"/>
              </a:xfrm>
              <a:prstGeom prst="rect">
                <a:avLst/>
              </a:prstGeom>
              <a:blipFill>
                <a:blip r:embed="rId3"/>
                <a:stretch>
                  <a:fillRect t="-6468" b="-32089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graphicFrame>
        <p:nvGraphicFramePr>
          <p:cNvPr id="526340" name="Object 5"/>
          <p:cNvGraphicFramePr>
            <a:graphicFrameLocks noChangeAspect="1"/>
          </p:cNvGraphicFramePr>
          <p:nvPr/>
        </p:nvGraphicFramePr>
        <p:xfrm>
          <a:off x="2206625" y="5157788"/>
          <a:ext cx="4370388" cy="455612"/>
        </p:xfrm>
        <a:graphic>
          <a:graphicData uri="http://schemas.openxmlformats.org/presentationml/2006/ole">
            <mc:AlternateContent xmlns:mc="http://schemas.openxmlformats.org/markup-compatibility/2006">
              <mc:Choice xmlns:v="urn:schemas-microsoft-com:vml" Requires="v">
                <p:oleObj name="Equation" r:id="rId4" imgW="2311400" imgH="241300" progId="Equation.3">
                  <p:embed/>
                </p:oleObj>
              </mc:Choice>
              <mc:Fallback>
                <p:oleObj name="Equation" r:id="rId4" imgW="2311400" imgH="241300" progId="Equation.3">
                  <p:embed/>
                  <p:pic>
                    <p:nvPicPr>
                      <p:cNvPr id="52634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6625" y="5157788"/>
                        <a:ext cx="4370388"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txBox="1">
            <a:spLocks noGrp="1"/>
          </p:cNvSpPr>
          <p:nvPr/>
        </p:nvSpPr>
        <p:spPr>
          <a:xfrm>
            <a:off x="3124200" y="6356350"/>
            <a:ext cx="2895600" cy="365125"/>
          </a:xfrm>
          <a:prstGeom prst="rect">
            <a:avLst/>
          </a:prstGeom>
          <a:noFill/>
        </p:spPr>
        <p:txBody>
          <a:bodyPr lIns="91429" tIns="45714" rIns="91429" bIns="45714" anchor="ctr"/>
          <a:lstStyle/>
          <a:p>
            <a:pPr algn="ctr" eaLnBrk="1" hangingPunct="1">
              <a:defRPr/>
            </a:pPr>
            <a:endParaRPr lang="fr-FR" sz="1200">
              <a:solidFill>
                <a:schemeClr val="tx1">
                  <a:tint val="75000"/>
                </a:schemeClr>
              </a:solidFill>
            </a:endParaRPr>
          </a:p>
        </p:txBody>
      </p:sp>
      <p:sp>
        <p:nvSpPr>
          <p:cNvPr id="526343" name="Rectangle 4"/>
          <p:cNvSpPr>
            <a:spLocks noChangeArrowheads="1"/>
          </p:cNvSpPr>
          <p:nvPr/>
        </p:nvSpPr>
        <p:spPr bwMode="auto">
          <a:xfrm>
            <a:off x="401638" y="4868863"/>
            <a:ext cx="8742362"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baseline="-250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p:txBody>
      </p:sp>
      <p:sp>
        <p:nvSpPr>
          <p:cNvPr id="3" name="Espace réservé du pied de page 2"/>
          <p:cNvSpPr>
            <a:spLocks noGrp="1"/>
          </p:cNvSpPr>
          <p:nvPr>
            <p:ph type="ftr" sz="quarter" idx="10"/>
          </p:nvPr>
        </p:nvSpPr>
        <p:spPr/>
        <p:txBody>
          <a:bodyPr/>
          <a:lstStyle/>
          <a:p>
            <a:pPr>
              <a:defRPr/>
            </a:pPr>
            <a:endParaRPr lang="fr-F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Text Box 2"/>
          <p:cNvSpPr txBox="1">
            <a:spLocks noChangeArrowheads="1"/>
          </p:cNvSpPr>
          <p:nvPr/>
        </p:nvSpPr>
        <p:spPr bwMode="auto">
          <a:xfrm>
            <a:off x="157163" y="508000"/>
            <a:ext cx="8986837"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CDS pricing : how to estimate the survival probabilities ?</a:t>
            </a:r>
          </a:p>
        </p:txBody>
      </p:sp>
      <p:sp>
        <p:nvSpPr>
          <p:cNvPr id="528387" name="Rectangle 3"/>
          <p:cNvSpPr>
            <a:spLocks noChangeArrowheads="1"/>
          </p:cNvSpPr>
          <p:nvPr/>
        </p:nvSpPr>
        <p:spPr bwMode="auto">
          <a:xfrm>
            <a:off x="152400" y="1916113"/>
            <a:ext cx="8742363" cy="1670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The survival probabilities are implied from CDS market prices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We have to prespecify a form of the survival proabilities :  Hazard rate function</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Similar to the Vasicek-Fong methodology for estimating zero-coupon yield curve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standard assumption is to assume that the hazard rate is a piecewise flat function of time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0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886200"/>
            <a:ext cx="6324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30435" name="Object 3"/>
          <p:cNvGraphicFramePr>
            <a:graphicFrameLocks noChangeAspect="1"/>
          </p:cNvGraphicFramePr>
          <p:nvPr/>
        </p:nvGraphicFramePr>
        <p:xfrm>
          <a:off x="2214563" y="2535238"/>
          <a:ext cx="4943475" cy="1177925"/>
        </p:xfrm>
        <a:graphic>
          <a:graphicData uri="http://schemas.openxmlformats.org/presentationml/2006/ole">
            <mc:AlternateContent xmlns:mc="http://schemas.openxmlformats.org/markup-compatibility/2006">
              <mc:Choice xmlns:v="urn:schemas-microsoft-com:vml" Requires="v">
                <p:oleObj name="Équation" r:id="rId4" imgW="3505200" imgH="723900" progId="Equation.3">
                  <p:embed/>
                </p:oleObj>
              </mc:Choice>
              <mc:Fallback>
                <p:oleObj name="Équation" r:id="rId4" imgW="3505200" imgH="723900" progId="Equation.3">
                  <p:embed/>
                  <p:pic>
                    <p:nvPicPr>
                      <p:cNvPr id="53043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563" y="2535238"/>
                        <a:ext cx="4943475"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0436" name="Text Box 4"/>
          <p:cNvSpPr txBox="1">
            <a:spLocks noChangeArrowheads="1"/>
          </p:cNvSpPr>
          <p:nvPr/>
        </p:nvSpPr>
        <p:spPr bwMode="auto">
          <a:xfrm>
            <a:off x="157163" y="533400"/>
            <a:ext cx="89868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CDS pricing : building a hazard rate term structure</a:t>
            </a:r>
          </a:p>
        </p:txBody>
      </p:sp>
      <p:sp>
        <p:nvSpPr>
          <p:cNvPr id="530437" name="Rectangle 5"/>
          <p:cNvSpPr>
            <a:spLocks noChangeArrowheads="1"/>
          </p:cNvSpPr>
          <p:nvPr/>
        </p:nvSpPr>
        <p:spPr bwMode="auto">
          <a:xfrm>
            <a:off x="304800" y="1828800"/>
            <a:ext cx="8513763"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cs typeface="Times New Roman" panose="02020603050405020304" pitchFamily="18" charset="0"/>
              </a:rPr>
              <a:t> The survival probability is modelled by  </a:t>
            </a: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ChangeArrowheads="1"/>
          </p:cNvSpPr>
          <p:nvPr/>
        </p:nvSpPr>
        <p:spPr bwMode="auto">
          <a:xfrm>
            <a:off x="401638" y="1341438"/>
            <a:ext cx="8742362" cy="1196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RN probability of default is given by</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RN probabilities of default are consistently and significantly higher than actual probabilities of default  </a:t>
            </a:r>
          </a:p>
        </p:txBody>
      </p:sp>
      <p:sp>
        <p:nvSpPr>
          <p:cNvPr id="532483" name="Text Box 3"/>
          <p:cNvSpPr txBox="1">
            <a:spLocks noChangeArrowheads="1"/>
          </p:cNvSpPr>
          <p:nvPr/>
        </p:nvSpPr>
        <p:spPr bwMode="auto">
          <a:xfrm>
            <a:off x="157163" y="49530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Historical versus RN probability of default</a:t>
            </a:r>
          </a:p>
        </p:txBody>
      </p:sp>
      <p:graphicFrame>
        <p:nvGraphicFramePr>
          <p:cNvPr id="532484" name="Object 4"/>
          <p:cNvGraphicFramePr>
            <a:graphicFrameLocks noChangeAspect="1"/>
          </p:cNvGraphicFramePr>
          <p:nvPr/>
        </p:nvGraphicFramePr>
        <p:xfrm>
          <a:off x="4932363" y="1484313"/>
          <a:ext cx="1311275" cy="688975"/>
        </p:xfrm>
        <a:graphic>
          <a:graphicData uri="http://schemas.openxmlformats.org/presentationml/2006/ole">
            <mc:AlternateContent xmlns:mc="http://schemas.openxmlformats.org/markup-compatibility/2006">
              <mc:Choice xmlns:v="urn:schemas-microsoft-com:vml" Requires="v">
                <p:oleObj name="Equation" r:id="rId3" imgW="748975" imgH="393529" progId="Equation.3">
                  <p:embed/>
                </p:oleObj>
              </mc:Choice>
              <mc:Fallback>
                <p:oleObj name="Equation" r:id="rId3" imgW="748975" imgH="393529" progId="Equation.3">
                  <p:embed/>
                  <p:pic>
                    <p:nvPicPr>
                      <p:cNvPr id="5324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1484313"/>
                        <a:ext cx="1311275"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32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581400"/>
            <a:ext cx="8305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102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1.4 Analysis of FRB</a:t>
            </a:r>
          </a:p>
        </p:txBody>
      </p:sp>
      <p:sp>
        <p:nvSpPr>
          <p:cNvPr id="132099" name="Rectangle 1027"/>
          <p:cNvSpPr>
            <a:spLocks noChangeArrowheads="1"/>
          </p:cNvSpPr>
          <p:nvPr/>
        </p:nvSpPr>
        <p:spPr bwMode="auto">
          <a:xfrm>
            <a:off x="152400" y="1600200"/>
            <a:ext cx="8742363" cy="3306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a:t>The </a:t>
            </a:r>
            <a:r>
              <a:rPr lang="fr-FR" altLang="fr-FR" sz="1800" dirty="0" err="1"/>
              <a:t>price</a:t>
            </a:r>
            <a:r>
              <a:rPr lang="fr-FR" altLang="fr-FR" sz="1800" dirty="0"/>
              <a:t> </a:t>
            </a:r>
            <a:r>
              <a:rPr lang="fr-FR" altLang="fr-FR" sz="1800" dirty="0" err="1"/>
              <a:t>is</a:t>
            </a:r>
            <a:r>
              <a:rPr lang="fr-FR" altLang="fr-FR" sz="1800" dirty="0"/>
              <a:t> </a:t>
            </a:r>
            <a:r>
              <a:rPr lang="fr-FR" altLang="fr-FR" sz="1800" dirty="0" err="1"/>
              <a:t>equal</a:t>
            </a:r>
            <a:r>
              <a:rPr lang="fr-FR" altLang="fr-FR" sz="1800" dirty="0"/>
              <a:t> to par at </a:t>
            </a:r>
            <a:r>
              <a:rPr lang="fr-FR" altLang="fr-FR" sz="1800" dirty="0" err="1"/>
              <a:t>each</a:t>
            </a:r>
            <a:r>
              <a:rPr lang="fr-FR" altLang="fr-FR" sz="1800" dirty="0"/>
              <a:t> </a:t>
            </a:r>
            <a:r>
              <a:rPr lang="fr-FR" altLang="fr-FR" sz="1800" dirty="0" err="1"/>
              <a:t>payment</a:t>
            </a:r>
            <a:r>
              <a:rPr lang="fr-FR" altLang="fr-FR" sz="1800" dirty="0"/>
              <a:t> date</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Price at </a:t>
            </a:r>
            <a:r>
              <a:rPr lang="fr-FR" altLang="fr-FR" sz="1800" dirty="0">
                <a:cs typeface="Times New Roman" panose="02020603050405020304" pitchFamily="18" charset="0"/>
              </a:rPr>
              <a:t>t </a:t>
            </a:r>
            <a:r>
              <a:rPr lang="fr-FR" altLang="fr-FR" sz="1800" dirty="0" err="1">
                <a:cs typeface="Times New Roman" panose="02020603050405020304" pitchFamily="18" charset="0"/>
              </a:rPr>
              <a:t>between</a:t>
            </a:r>
            <a:r>
              <a:rPr lang="fr-FR" altLang="fr-FR" sz="1800" dirty="0">
                <a:cs typeface="Times New Roman" panose="02020603050405020304" pitchFamily="18" charset="0"/>
              </a:rPr>
              <a:t>  </a:t>
            </a:r>
            <a:r>
              <a:rPr lang="fr-FR" altLang="fr-FR" sz="1800" dirty="0" err="1">
                <a:cs typeface="Times New Roman" panose="02020603050405020304" pitchFamily="18" charset="0"/>
              </a:rPr>
              <a:t>t</a:t>
            </a:r>
            <a:r>
              <a:rPr lang="fr-FR" altLang="fr-FR" sz="1800" baseline="-25000" dirty="0" err="1">
                <a:cs typeface="Times New Roman" panose="02020603050405020304" pitchFamily="18" charset="0"/>
              </a:rPr>
              <a:t>n</a:t>
            </a:r>
            <a:r>
              <a:rPr lang="fr-FR" altLang="fr-FR" sz="1800" dirty="0">
                <a:cs typeface="Times New Roman" panose="02020603050405020304" pitchFamily="18" charset="0"/>
              </a:rPr>
              <a:t> and t</a:t>
            </a:r>
            <a:r>
              <a:rPr lang="fr-FR" altLang="fr-FR" sz="1800" baseline="-25000" dirty="0">
                <a:cs typeface="Times New Roman" panose="02020603050405020304" pitchFamily="18" charset="0"/>
              </a:rPr>
              <a:t>n+1</a:t>
            </a:r>
            <a:r>
              <a:rPr lang="fr-FR" altLang="fr-FR" sz="1800" dirty="0">
                <a:cs typeface="Times New Roman" panose="02020603050405020304" pitchFamily="18" charset="0"/>
              </a:rPr>
              <a:t> (coupon </a:t>
            </a:r>
            <a:r>
              <a:rPr lang="fr-FR" altLang="fr-FR" sz="1800" dirty="0" err="1">
                <a:cs typeface="Times New Roman" panose="02020603050405020304" pitchFamily="18" charset="0"/>
              </a:rPr>
              <a:t>payment</a:t>
            </a:r>
            <a:r>
              <a:rPr lang="fr-FR" altLang="fr-FR" sz="1800" dirty="0">
                <a:cs typeface="Times New Roman" panose="02020603050405020304" pitchFamily="18" charset="0"/>
              </a:rPr>
              <a:t> dates)</a:t>
            </a:r>
            <a:endParaRPr lang="el-GR" altLang="fr-FR" sz="1800" dirty="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A FRN </a:t>
            </a:r>
            <a:r>
              <a:rPr lang="fr-FR" altLang="fr-FR" sz="1800" dirty="0" err="1"/>
              <a:t>is</a:t>
            </a:r>
            <a:r>
              <a:rPr lang="fr-FR" altLang="fr-FR" sz="1800" dirty="0"/>
              <a:t> </a:t>
            </a:r>
            <a:r>
              <a:rPr lang="fr-FR" altLang="fr-FR" sz="1800" dirty="0" err="1"/>
              <a:t>equivalent</a:t>
            </a:r>
            <a:r>
              <a:rPr lang="fr-FR" altLang="fr-FR" sz="1800" dirty="0"/>
              <a:t> to a ZC bond </a:t>
            </a:r>
            <a:r>
              <a:rPr lang="fr-FR" altLang="fr-FR" sz="1800" dirty="0" err="1"/>
              <a:t>with</a:t>
            </a:r>
            <a:r>
              <a:rPr lang="fr-FR" altLang="fr-FR" sz="1800" dirty="0"/>
              <a:t> </a:t>
            </a:r>
            <a:r>
              <a:rPr lang="fr-FR" altLang="fr-FR" sz="1800" dirty="0" err="1"/>
              <a:t>maturity</a:t>
            </a:r>
            <a:r>
              <a:rPr lang="fr-FR" altLang="fr-FR" sz="1800" dirty="0"/>
              <a:t> ((t</a:t>
            </a:r>
            <a:r>
              <a:rPr lang="fr-FR" altLang="fr-FR" sz="1800" baseline="-25000" dirty="0"/>
              <a:t>n+1</a:t>
            </a:r>
            <a:r>
              <a:rPr lang="fr-FR" altLang="fr-FR" sz="1800" dirty="0"/>
              <a:t>)-t) / 365 and principal </a:t>
            </a:r>
            <a:r>
              <a:rPr lang="fr-FR" altLang="fr-FR" sz="1800" dirty="0" err="1"/>
              <a:t>equal</a:t>
            </a:r>
            <a:r>
              <a:rPr lang="fr-FR" altLang="fr-FR" sz="1800" dirty="0"/>
              <a:t> to 100+C(t</a:t>
            </a:r>
            <a:r>
              <a:rPr lang="fr-FR" altLang="fr-FR" sz="1800" baseline="-25000" dirty="0"/>
              <a:t>n+1</a:t>
            </a:r>
            <a:r>
              <a:rPr lang="fr-FR" altLang="fr-FR" sz="1800" dirty="0"/>
              <a:t>)</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Low</a:t>
            </a:r>
            <a:r>
              <a:rPr lang="fr-FR" altLang="fr-FR" sz="1800" dirty="0"/>
              <a:t> </a:t>
            </a:r>
            <a:r>
              <a:rPr lang="fr-FR" altLang="fr-FR" sz="1800" dirty="0" err="1"/>
              <a:t>interest</a:t>
            </a:r>
            <a:r>
              <a:rPr lang="fr-FR" altLang="fr-FR" sz="1800" dirty="0"/>
              <a:t>-rate </a:t>
            </a:r>
            <a:r>
              <a:rPr lang="fr-FR" altLang="fr-FR" sz="1800" dirty="0" err="1"/>
              <a:t>risk</a:t>
            </a:r>
            <a:r>
              <a:rPr lang="fr-FR" altLang="fr-FR" sz="1800" dirty="0"/>
              <a:t> but </a:t>
            </a:r>
            <a:r>
              <a:rPr lang="fr-FR" altLang="fr-FR" sz="1800" dirty="0" err="1"/>
              <a:t>significant</a:t>
            </a:r>
            <a:r>
              <a:rPr lang="fr-FR" altLang="fr-FR" sz="1800" dirty="0"/>
              <a:t> </a:t>
            </a:r>
            <a:r>
              <a:rPr lang="fr-FR" altLang="fr-FR" sz="1800" dirty="0" err="1"/>
              <a:t>credit</a:t>
            </a:r>
            <a:r>
              <a:rPr lang="fr-FR" altLang="fr-FR" sz="1800" dirty="0"/>
              <a:t> </a:t>
            </a:r>
            <a:r>
              <a:rPr lang="fr-FR" altLang="fr-FR" sz="1800" dirty="0" err="1"/>
              <a:t>risk</a:t>
            </a:r>
            <a:r>
              <a:rPr lang="fr-FR" altLang="fr-FR" sz="1800" dirty="0"/>
              <a:t> (</a:t>
            </a:r>
            <a:r>
              <a:rPr lang="fr-FR" altLang="fr-FR" sz="1800" dirty="0" err="1"/>
              <a:t>margin</a:t>
            </a:r>
            <a:r>
              <a:rPr lang="fr-FR" altLang="fr-FR" sz="1800" dirty="0"/>
              <a:t> change)</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Tx/>
              <a:buChar char="o"/>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p:txBody>
      </p:sp>
      <p:graphicFrame>
        <p:nvGraphicFramePr>
          <p:cNvPr id="132100" name="Object 1028"/>
          <p:cNvGraphicFramePr>
            <a:graphicFrameLocks noChangeAspect="1"/>
          </p:cNvGraphicFramePr>
          <p:nvPr/>
        </p:nvGraphicFramePr>
        <p:xfrm>
          <a:off x="1241425" y="2835275"/>
          <a:ext cx="3311525" cy="1341438"/>
        </p:xfrm>
        <a:graphic>
          <a:graphicData uri="http://schemas.openxmlformats.org/presentationml/2006/ole">
            <mc:AlternateContent xmlns:mc="http://schemas.openxmlformats.org/markup-compatibility/2006">
              <mc:Choice xmlns:v="urn:schemas-microsoft-com:vml" Requires="v">
                <p:oleObj name="Equation" r:id="rId3" imgW="1625600" imgH="660400" progId="Equation.3">
                  <p:embed/>
                </p:oleObj>
              </mc:Choice>
              <mc:Fallback>
                <p:oleObj name="Equation" r:id="rId3" imgW="1625600" imgH="660400" progId="Equation.3">
                  <p:embed/>
                  <p:pic>
                    <p:nvPicPr>
                      <p:cNvPr id="13210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425" y="2835275"/>
                        <a:ext cx="3311525" cy="1341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ChangeArrowheads="1"/>
          </p:cNvSpPr>
          <p:nvPr/>
        </p:nvSpPr>
        <p:spPr bwMode="auto">
          <a:xfrm>
            <a:off x="228600" y="1676400"/>
            <a:ext cx="8742363" cy="1196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Liquidity premium</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default probabilities extracted from bond prices are risk neutral probabilities while default probabilities estimated from historical data are real world default probabilities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534531" name="Text Box 3"/>
          <p:cNvSpPr txBox="1">
            <a:spLocks noChangeArrowheads="1"/>
          </p:cNvSpPr>
          <p:nvPr/>
        </p:nvSpPr>
        <p:spPr bwMode="auto">
          <a:xfrm>
            <a:off x="157163" y="49530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Historical versus RN probability of default</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ChangeArrowheads="1"/>
          </p:cNvSpPr>
          <p:nvPr/>
        </p:nvSpPr>
        <p:spPr bwMode="auto">
          <a:xfrm>
            <a:off x="228600" y="1676400"/>
            <a:ext cx="8742363" cy="1196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Merton’s approach</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Probability of default : p</a:t>
            </a:r>
            <a:r>
              <a:rPr lang="fr-FR" altLang="fr-FR" sz="1800" baseline="-25000"/>
              <a:t>t,T </a:t>
            </a:r>
            <a:r>
              <a:rPr lang="fr-FR" altLang="fr-FR" sz="1800"/>
              <a:t> =  P (V</a:t>
            </a:r>
            <a:r>
              <a:rPr lang="fr-FR" altLang="fr-FR" sz="1800" baseline="-25000"/>
              <a:t>T</a:t>
            </a:r>
            <a:r>
              <a:rPr lang="fr-FR" altLang="fr-FR" sz="1800"/>
              <a:t> &lt; B)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P </a:t>
            </a:r>
            <a:r>
              <a:rPr lang="fr-FR" altLang="fr-FR" sz="1600" baseline="-25000"/>
              <a:t>t,T</a:t>
            </a:r>
            <a:r>
              <a:rPr lang="fr-FR" altLang="fr-FR" sz="1600"/>
              <a:t>  </a:t>
            </a:r>
            <a:r>
              <a:rPr lang="fr-FR" altLang="fr-FR" sz="1600" b="1"/>
              <a:t>is given by</a:t>
            </a:r>
            <a:r>
              <a:rPr lang="fr-FR" altLang="fr-FR" sz="1600"/>
              <a:t> </a:t>
            </a: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536579" name="Text Box 3"/>
          <p:cNvSpPr txBox="1">
            <a:spLocks noChangeArrowheads="1"/>
          </p:cNvSpPr>
          <p:nvPr/>
        </p:nvSpPr>
        <p:spPr bwMode="auto">
          <a:xfrm>
            <a:off x="157163" y="49530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Historical versus RN probability of default</a:t>
            </a:r>
          </a:p>
        </p:txBody>
      </p:sp>
      <p:graphicFrame>
        <p:nvGraphicFramePr>
          <p:cNvPr id="536580" name="Object 4"/>
          <p:cNvGraphicFramePr>
            <a:graphicFrameLocks noChangeAspect="1"/>
          </p:cNvGraphicFramePr>
          <p:nvPr/>
        </p:nvGraphicFramePr>
        <p:xfrm>
          <a:off x="1908175" y="3175000"/>
          <a:ext cx="2819400" cy="685800"/>
        </p:xfrm>
        <a:graphic>
          <a:graphicData uri="http://schemas.openxmlformats.org/presentationml/2006/ole">
            <mc:AlternateContent xmlns:mc="http://schemas.openxmlformats.org/markup-compatibility/2006">
              <mc:Choice xmlns:v="urn:schemas-microsoft-com:vml" Requires="v">
                <p:oleObj name="Equation" r:id="rId3" imgW="1371600" imgH="533400" progId="Equation.3">
                  <p:embed/>
                </p:oleObj>
              </mc:Choice>
              <mc:Fallback>
                <p:oleObj name="Equation" r:id="rId3" imgW="1371600" imgH="533400" progId="Equation.3">
                  <p:embed/>
                  <p:pic>
                    <p:nvPicPr>
                      <p:cNvPr id="5365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3175000"/>
                        <a:ext cx="28194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6581" name="Object 5"/>
          <p:cNvGraphicFramePr>
            <a:graphicFrameLocks noChangeAspect="1"/>
          </p:cNvGraphicFramePr>
          <p:nvPr/>
        </p:nvGraphicFramePr>
        <p:xfrm>
          <a:off x="2209800" y="4267200"/>
          <a:ext cx="5791200" cy="990600"/>
        </p:xfrm>
        <a:graphic>
          <a:graphicData uri="http://schemas.openxmlformats.org/presentationml/2006/ole">
            <mc:AlternateContent xmlns:mc="http://schemas.openxmlformats.org/markup-compatibility/2006">
              <mc:Choice xmlns:v="urn:schemas-microsoft-com:vml" Requires="v">
                <p:oleObj name="Equation" r:id="rId5" imgW="3187700" imgH="787400" progId="Equation.3">
                  <p:embed/>
                </p:oleObj>
              </mc:Choice>
              <mc:Fallback>
                <p:oleObj name="Equation" r:id="rId5" imgW="3187700" imgH="787400" progId="Equation.3">
                  <p:embed/>
                  <p:pic>
                    <p:nvPicPr>
                      <p:cNvPr id="53658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267200"/>
                        <a:ext cx="5791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ChangeArrowheads="1"/>
          </p:cNvSpPr>
          <p:nvPr/>
        </p:nvSpPr>
        <p:spPr bwMode="auto">
          <a:xfrm>
            <a:off x="228600" y="1676400"/>
            <a:ext cx="8742363" cy="1196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formula for the risk neutral probability is similar except that the drift is replaced by the riskfree rate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Using CAPM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We obtain the following formula for the risk neutral probability of default q</a:t>
            </a:r>
            <a:r>
              <a:rPr lang="fr-FR" altLang="fr-FR" sz="1600" baseline="-25000"/>
              <a:t>t,T</a:t>
            </a:r>
            <a:r>
              <a:rPr lang="fr-FR" altLang="fr-FR" sz="1600"/>
              <a:t> </a:t>
            </a: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538627" name="Text Box 3"/>
          <p:cNvSpPr txBox="1">
            <a:spLocks noChangeArrowheads="1"/>
          </p:cNvSpPr>
          <p:nvPr/>
        </p:nvSpPr>
        <p:spPr bwMode="auto">
          <a:xfrm>
            <a:off x="157163" y="49530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Historical versus RN probability of default</a:t>
            </a:r>
          </a:p>
        </p:txBody>
      </p:sp>
      <p:graphicFrame>
        <p:nvGraphicFramePr>
          <p:cNvPr id="538628" name="Object 4"/>
          <p:cNvGraphicFramePr>
            <a:graphicFrameLocks noChangeAspect="1"/>
          </p:cNvGraphicFramePr>
          <p:nvPr/>
        </p:nvGraphicFramePr>
        <p:xfrm>
          <a:off x="1524000" y="3429000"/>
          <a:ext cx="5181600" cy="1219200"/>
        </p:xfrm>
        <a:graphic>
          <a:graphicData uri="http://schemas.openxmlformats.org/presentationml/2006/ole">
            <mc:AlternateContent xmlns:mc="http://schemas.openxmlformats.org/markup-compatibility/2006">
              <mc:Choice xmlns:v="urn:schemas-microsoft-com:vml" Requires="v">
                <p:oleObj name="Equation" r:id="rId3" imgW="2667000" imgH="1143000" progId="Equation.3">
                  <p:embed/>
                </p:oleObj>
              </mc:Choice>
              <mc:Fallback>
                <p:oleObj name="Equation" r:id="rId3" imgW="2667000" imgH="1143000" progId="Equation.3">
                  <p:embed/>
                  <p:pic>
                    <p:nvPicPr>
                      <p:cNvPr id="5386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29000"/>
                        <a:ext cx="51816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8629" name="Object 5"/>
          <p:cNvGraphicFramePr>
            <a:graphicFrameLocks noChangeAspect="1"/>
          </p:cNvGraphicFramePr>
          <p:nvPr/>
        </p:nvGraphicFramePr>
        <p:xfrm>
          <a:off x="4502150" y="3295650"/>
          <a:ext cx="139700" cy="266700"/>
        </p:xfrm>
        <a:graphic>
          <a:graphicData uri="http://schemas.openxmlformats.org/presentationml/2006/ole">
            <mc:AlternateContent xmlns:mc="http://schemas.openxmlformats.org/markup-compatibility/2006">
              <mc:Choice xmlns:v="urn:schemas-microsoft-com:vml" Requires="v">
                <p:oleObj name="Equation" r:id="rId5" imgW="139579" imgH="266469" progId="Equation.3">
                  <p:embed/>
                </p:oleObj>
              </mc:Choice>
              <mc:Fallback>
                <p:oleObj name="Equation" r:id="rId5" imgW="139579" imgH="266469" progId="Equation.3">
                  <p:embed/>
                  <p:pic>
                    <p:nvPicPr>
                      <p:cNvPr id="5386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2150" y="3295650"/>
                        <a:ext cx="139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8630" name="Object 6"/>
          <p:cNvGraphicFramePr>
            <a:graphicFrameLocks noChangeAspect="1"/>
          </p:cNvGraphicFramePr>
          <p:nvPr/>
        </p:nvGraphicFramePr>
        <p:xfrm>
          <a:off x="1676400" y="5562600"/>
          <a:ext cx="5867400" cy="609600"/>
        </p:xfrm>
        <a:graphic>
          <a:graphicData uri="http://schemas.openxmlformats.org/presentationml/2006/ole">
            <mc:AlternateContent xmlns:mc="http://schemas.openxmlformats.org/markup-compatibility/2006">
              <mc:Choice xmlns:v="urn:schemas-microsoft-com:vml" Requires="v">
                <p:oleObj name="Equation" r:id="rId7" imgW="3949700" imgH="469900" progId="Equation.3">
                  <p:embed/>
                </p:oleObj>
              </mc:Choice>
              <mc:Fallback>
                <p:oleObj name="Equation" r:id="rId7" imgW="3949700" imgH="469900" progId="Equation.3">
                  <p:embed/>
                  <p:pic>
                    <p:nvPicPr>
                      <p:cNvPr id="53863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5562600"/>
                        <a:ext cx="5867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ChangeArrowheads="1"/>
          </p:cNvSpPr>
          <p:nvPr/>
        </p:nvSpPr>
        <p:spPr bwMode="auto">
          <a:xfrm>
            <a:off x="228600" y="1676400"/>
            <a:ext cx="8742363" cy="1196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When </a:t>
            </a:r>
            <a:r>
              <a:rPr lang="fr-FR" altLang="fr-FR" sz="1800">
                <a:cs typeface="Times New Roman" panose="02020603050405020304" pitchFamily="18" charset="0"/>
              </a:rPr>
              <a:t>ρ &gt;0, the risk neutral probability is higher than the real world probability.</a:t>
            </a:r>
          </a:p>
          <a:p>
            <a:pPr eaLnBrk="1" hangingPunct="1">
              <a:lnSpc>
                <a:spcPct val="85000"/>
              </a:lnSpc>
              <a:spcBef>
                <a:spcPct val="20000"/>
              </a:spcBef>
              <a:buClr>
                <a:srgbClr val="FF1300"/>
              </a:buClr>
              <a:buSzPct val="50000"/>
              <a:buFont typeface="Marlett" pitchFamily="2" charset="2"/>
              <a:buChar char="g"/>
            </a:pPr>
            <a:endParaRPr lang="fr-F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Char char="g"/>
            </a:pPr>
            <a:endParaRPr lang="fr-F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Char char="g"/>
            </a:pPr>
            <a:r>
              <a:rPr lang="fr-FR" altLang="fr-FR" sz="1800">
                <a:cs typeface="Times New Roman" panose="02020603050405020304" pitchFamily="18" charset="0"/>
              </a:rPr>
              <a:t>Interpretation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Default risk is priced as it is not diversifiable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The probability of default increases when the value of firm assest decreases which also happens when the value of market portfolio decreases.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540675" name="Text Box 3"/>
          <p:cNvSpPr txBox="1">
            <a:spLocks noChangeArrowheads="1"/>
          </p:cNvSpPr>
          <p:nvPr/>
        </p:nvSpPr>
        <p:spPr bwMode="auto">
          <a:xfrm>
            <a:off x="157163" y="49530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8.6 Historical versus RN probability of default</a:t>
            </a:r>
          </a:p>
        </p:txBody>
      </p:sp>
      <p:graphicFrame>
        <p:nvGraphicFramePr>
          <p:cNvPr id="540676" name="Object 4"/>
          <p:cNvGraphicFramePr>
            <a:graphicFrameLocks noChangeAspect="1"/>
          </p:cNvGraphicFramePr>
          <p:nvPr/>
        </p:nvGraphicFramePr>
        <p:xfrm>
          <a:off x="4502150" y="3295650"/>
          <a:ext cx="139700" cy="266700"/>
        </p:xfrm>
        <a:graphic>
          <a:graphicData uri="http://schemas.openxmlformats.org/presentationml/2006/ole">
            <mc:AlternateContent xmlns:mc="http://schemas.openxmlformats.org/markup-compatibility/2006">
              <mc:Choice xmlns:v="urn:schemas-microsoft-com:vml" Requires="v">
                <p:oleObj name="Equation" r:id="rId3" imgW="139579" imgH="266469" progId="Equation.3">
                  <p:embed/>
                </p:oleObj>
              </mc:Choice>
              <mc:Fallback>
                <p:oleObj name="Equation" r:id="rId3" imgW="139579" imgH="266469" progId="Equation.3">
                  <p:embed/>
                  <p:pic>
                    <p:nvPicPr>
                      <p:cNvPr id="54067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150" y="3295650"/>
                        <a:ext cx="139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Text Box 2"/>
          <p:cNvSpPr txBox="1">
            <a:spLocks noChangeArrowheads="1"/>
          </p:cNvSpPr>
          <p:nvPr/>
        </p:nvSpPr>
        <p:spPr bwMode="auto">
          <a:xfrm>
            <a:off x="157163" y="49530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8.7 Risk of a corporate bond</a:t>
            </a:r>
          </a:p>
        </p:txBody>
      </p:sp>
      <p:sp>
        <p:nvSpPr>
          <p:cNvPr id="542723" name="Rectangle 3"/>
          <p:cNvSpPr>
            <a:spLocks noChangeArrowheads="1"/>
          </p:cNvSpPr>
          <p:nvPr/>
        </p:nvSpPr>
        <p:spPr bwMode="auto">
          <a:xfrm>
            <a:off x="179388" y="1268413"/>
            <a:ext cx="8742362" cy="511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2 sources of risk</a:t>
            </a:r>
          </a:p>
          <a:p>
            <a:pPr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Interest rates</a:t>
            </a:r>
          </a:p>
          <a:p>
            <a:pPr lvl="2" eaLnBrk="1" hangingPunct="1">
              <a:lnSpc>
                <a:spcPct val="85000"/>
              </a:lnSpc>
              <a:spcBef>
                <a:spcPct val="20000"/>
              </a:spcBef>
              <a:buClr>
                <a:srgbClr val="FF1300"/>
              </a:buClr>
              <a:buSzPct val="50000"/>
              <a:buFont typeface="Marlett" pitchFamily="2" charset="2"/>
              <a:buChar char="g"/>
            </a:pPr>
            <a:r>
              <a:rPr lang="fr-FR" altLang="fr-FR" sz="1800"/>
              <a:t>Credit (spread)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distribution of a corporate bond is not gaussian and has fat tails due to credit risk</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Merton ‘s model : Corprate Bond = Risk Less Bond – Sale of Put option</a:t>
            </a:r>
          </a:p>
          <a:p>
            <a:pPr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endParaRPr lang="fr-FR" altLang="fr-FR" sz="1400"/>
          </a:p>
        </p:txBody>
      </p:sp>
      <p:pic>
        <p:nvPicPr>
          <p:cNvPr id="542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038600"/>
            <a:ext cx="4724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Text Box 2"/>
          <p:cNvSpPr txBox="1">
            <a:spLocks noChangeArrowheads="1"/>
          </p:cNvSpPr>
          <p:nvPr/>
        </p:nvSpPr>
        <p:spPr bwMode="auto">
          <a:xfrm>
            <a:off x="157163" y="49530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8.7 Risk of a credit portfolio</a:t>
            </a:r>
          </a:p>
        </p:txBody>
      </p:sp>
      <p:sp>
        <p:nvSpPr>
          <p:cNvPr id="544771" name="Rectangle 3"/>
          <p:cNvSpPr>
            <a:spLocks noChangeArrowheads="1"/>
          </p:cNvSpPr>
          <p:nvPr/>
        </p:nvSpPr>
        <p:spPr bwMode="auto">
          <a:xfrm>
            <a:off x="401638" y="4800600"/>
            <a:ext cx="8742362" cy="511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The distribution of a credit risk portfolio is not gaussian and has fat tails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A credit portfolio does not benefit from the Central Limit Theorem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Defaults are correlated  ! </a:t>
            </a:r>
          </a:p>
        </p:txBody>
      </p:sp>
      <p:grpSp>
        <p:nvGrpSpPr>
          <p:cNvPr id="544772" name="Group 4"/>
          <p:cNvGrpSpPr>
            <a:grpSpLocks/>
          </p:cNvGrpSpPr>
          <p:nvPr/>
        </p:nvGrpSpPr>
        <p:grpSpPr bwMode="auto">
          <a:xfrm>
            <a:off x="1292225" y="1066800"/>
            <a:ext cx="7570788" cy="3432175"/>
            <a:chOff x="847" y="1512"/>
            <a:chExt cx="4769" cy="2162"/>
          </a:xfrm>
        </p:grpSpPr>
        <p:grpSp>
          <p:nvGrpSpPr>
            <p:cNvPr id="544774" name="Group 5"/>
            <p:cNvGrpSpPr>
              <a:grpSpLocks/>
            </p:cNvGrpSpPr>
            <p:nvPr/>
          </p:nvGrpSpPr>
          <p:grpSpPr bwMode="auto">
            <a:xfrm>
              <a:off x="1187" y="2103"/>
              <a:ext cx="3504" cy="1351"/>
              <a:chOff x="1205" y="1977"/>
              <a:chExt cx="2342" cy="915"/>
            </a:xfrm>
          </p:grpSpPr>
          <p:sp>
            <p:nvSpPr>
              <p:cNvPr id="544833" name="Line 6"/>
              <p:cNvSpPr>
                <a:spLocks noChangeShapeType="1"/>
              </p:cNvSpPr>
              <p:nvPr/>
            </p:nvSpPr>
            <p:spPr bwMode="auto">
              <a:xfrm>
                <a:off x="1205" y="2884"/>
                <a:ext cx="12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34" name="Line 7"/>
              <p:cNvSpPr>
                <a:spLocks noChangeShapeType="1"/>
              </p:cNvSpPr>
              <p:nvPr/>
            </p:nvSpPr>
            <p:spPr bwMode="auto">
              <a:xfrm>
                <a:off x="1327" y="2884"/>
                <a:ext cx="114"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35" name="Line 8"/>
              <p:cNvSpPr>
                <a:spLocks noChangeShapeType="1"/>
              </p:cNvSpPr>
              <p:nvPr/>
            </p:nvSpPr>
            <p:spPr bwMode="auto">
              <a:xfrm flipV="1">
                <a:off x="1441" y="2877"/>
                <a:ext cx="115" cy="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36" name="Line 9"/>
              <p:cNvSpPr>
                <a:spLocks noChangeShapeType="1"/>
              </p:cNvSpPr>
              <p:nvPr/>
            </p:nvSpPr>
            <p:spPr bwMode="auto">
              <a:xfrm flipV="1">
                <a:off x="1556" y="2871"/>
                <a:ext cx="122"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37" name="Line 10"/>
              <p:cNvSpPr>
                <a:spLocks noChangeShapeType="1"/>
              </p:cNvSpPr>
              <p:nvPr/>
            </p:nvSpPr>
            <p:spPr bwMode="auto">
              <a:xfrm flipV="1">
                <a:off x="1678" y="2864"/>
                <a:ext cx="114" cy="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38" name="Line 11"/>
              <p:cNvSpPr>
                <a:spLocks noChangeShapeType="1"/>
              </p:cNvSpPr>
              <p:nvPr/>
            </p:nvSpPr>
            <p:spPr bwMode="auto">
              <a:xfrm flipV="1">
                <a:off x="1792" y="2843"/>
                <a:ext cx="115" cy="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39" name="Line 12"/>
              <p:cNvSpPr>
                <a:spLocks noChangeShapeType="1"/>
              </p:cNvSpPr>
              <p:nvPr/>
            </p:nvSpPr>
            <p:spPr bwMode="auto">
              <a:xfrm flipV="1">
                <a:off x="1907" y="2809"/>
                <a:ext cx="121" cy="3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40" name="Line 13"/>
              <p:cNvSpPr>
                <a:spLocks noChangeShapeType="1"/>
              </p:cNvSpPr>
              <p:nvPr/>
            </p:nvSpPr>
            <p:spPr bwMode="auto">
              <a:xfrm flipV="1">
                <a:off x="2028" y="2747"/>
                <a:ext cx="115"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41" name="Line 14"/>
              <p:cNvSpPr>
                <a:spLocks noChangeShapeType="1"/>
              </p:cNvSpPr>
              <p:nvPr/>
            </p:nvSpPr>
            <p:spPr bwMode="auto">
              <a:xfrm flipV="1">
                <a:off x="2143" y="2644"/>
                <a:ext cx="115"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42" name="Line 15"/>
              <p:cNvSpPr>
                <a:spLocks noChangeShapeType="1"/>
              </p:cNvSpPr>
              <p:nvPr/>
            </p:nvSpPr>
            <p:spPr bwMode="auto">
              <a:xfrm flipV="1">
                <a:off x="2258" y="2492"/>
                <a:ext cx="121" cy="1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43" name="Line 16"/>
              <p:cNvSpPr>
                <a:spLocks noChangeShapeType="1"/>
              </p:cNvSpPr>
              <p:nvPr/>
            </p:nvSpPr>
            <p:spPr bwMode="auto">
              <a:xfrm flipV="1">
                <a:off x="2379" y="2286"/>
                <a:ext cx="115" cy="20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44" name="Line 17"/>
              <p:cNvSpPr>
                <a:spLocks noChangeShapeType="1"/>
              </p:cNvSpPr>
              <p:nvPr/>
            </p:nvSpPr>
            <p:spPr bwMode="auto">
              <a:xfrm flipV="1">
                <a:off x="2494" y="2045"/>
                <a:ext cx="114" cy="2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45" name="Line 18"/>
              <p:cNvSpPr>
                <a:spLocks noChangeShapeType="1"/>
              </p:cNvSpPr>
              <p:nvPr/>
            </p:nvSpPr>
            <p:spPr bwMode="auto">
              <a:xfrm flipV="1">
                <a:off x="2608" y="1977"/>
                <a:ext cx="122" cy="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46" name="Line 19"/>
              <p:cNvSpPr>
                <a:spLocks noChangeShapeType="1"/>
              </p:cNvSpPr>
              <p:nvPr/>
            </p:nvSpPr>
            <p:spPr bwMode="auto">
              <a:xfrm>
                <a:off x="2730" y="1977"/>
                <a:ext cx="115" cy="4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47" name="Line 20"/>
              <p:cNvSpPr>
                <a:spLocks noChangeShapeType="1"/>
              </p:cNvSpPr>
              <p:nvPr/>
            </p:nvSpPr>
            <p:spPr bwMode="auto">
              <a:xfrm>
                <a:off x="2845" y="2403"/>
                <a:ext cx="114" cy="4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48" name="Line 21"/>
              <p:cNvSpPr>
                <a:spLocks noChangeShapeType="1"/>
              </p:cNvSpPr>
              <p:nvPr/>
            </p:nvSpPr>
            <p:spPr bwMode="auto">
              <a:xfrm>
                <a:off x="2959" y="2884"/>
                <a:ext cx="122" cy="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49" name="Line 22"/>
              <p:cNvSpPr>
                <a:spLocks noChangeShapeType="1"/>
              </p:cNvSpPr>
              <p:nvPr/>
            </p:nvSpPr>
            <p:spPr bwMode="auto">
              <a:xfrm>
                <a:off x="3081" y="2891"/>
                <a:ext cx="115"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50" name="Line 23"/>
              <p:cNvSpPr>
                <a:spLocks noChangeShapeType="1"/>
              </p:cNvSpPr>
              <p:nvPr/>
            </p:nvSpPr>
            <p:spPr bwMode="auto">
              <a:xfrm>
                <a:off x="3196" y="2891"/>
                <a:ext cx="114"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51" name="Line 24"/>
              <p:cNvSpPr>
                <a:spLocks noChangeShapeType="1"/>
              </p:cNvSpPr>
              <p:nvPr/>
            </p:nvSpPr>
            <p:spPr bwMode="auto">
              <a:xfrm>
                <a:off x="3310" y="2891"/>
                <a:ext cx="12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52" name="Line 25"/>
              <p:cNvSpPr>
                <a:spLocks noChangeShapeType="1"/>
              </p:cNvSpPr>
              <p:nvPr/>
            </p:nvSpPr>
            <p:spPr bwMode="auto">
              <a:xfrm>
                <a:off x="3432" y="2891"/>
                <a:ext cx="115"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544775" name="Group 26"/>
            <p:cNvGrpSpPr>
              <a:grpSpLocks/>
            </p:cNvGrpSpPr>
            <p:nvPr/>
          </p:nvGrpSpPr>
          <p:grpSpPr bwMode="auto">
            <a:xfrm>
              <a:off x="1187" y="2418"/>
              <a:ext cx="3504" cy="1036"/>
              <a:chOff x="1205" y="2190"/>
              <a:chExt cx="2342" cy="702"/>
            </a:xfrm>
          </p:grpSpPr>
          <p:sp>
            <p:nvSpPr>
              <p:cNvPr id="544813" name="Line 27"/>
              <p:cNvSpPr>
                <a:spLocks noChangeShapeType="1"/>
              </p:cNvSpPr>
              <p:nvPr/>
            </p:nvSpPr>
            <p:spPr bwMode="auto">
              <a:xfrm>
                <a:off x="1205" y="2884"/>
                <a:ext cx="122"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14" name="Line 28"/>
              <p:cNvSpPr>
                <a:spLocks noChangeShapeType="1"/>
              </p:cNvSpPr>
              <p:nvPr/>
            </p:nvSpPr>
            <p:spPr bwMode="auto">
              <a:xfrm flipV="1">
                <a:off x="1327" y="2877"/>
                <a:ext cx="114" cy="7"/>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15" name="Line 29"/>
              <p:cNvSpPr>
                <a:spLocks noChangeShapeType="1"/>
              </p:cNvSpPr>
              <p:nvPr/>
            </p:nvSpPr>
            <p:spPr bwMode="auto">
              <a:xfrm>
                <a:off x="1441" y="2877"/>
                <a:ext cx="115"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16" name="Line 30"/>
              <p:cNvSpPr>
                <a:spLocks noChangeShapeType="1"/>
              </p:cNvSpPr>
              <p:nvPr/>
            </p:nvSpPr>
            <p:spPr bwMode="auto">
              <a:xfrm flipV="1">
                <a:off x="1556" y="2864"/>
                <a:ext cx="122" cy="1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17" name="Line 31"/>
              <p:cNvSpPr>
                <a:spLocks noChangeShapeType="1"/>
              </p:cNvSpPr>
              <p:nvPr/>
            </p:nvSpPr>
            <p:spPr bwMode="auto">
              <a:xfrm flipV="1">
                <a:off x="1678" y="2850"/>
                <a:ext cx="114" cy="1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18" name="Line 32"/>
              <p:cNvSpPr>
                <a:spLocks noChangeShapeType="1"/>
              </p:cNvSpPr>
              <p:nvPr/>
            </p:nvSpPr>
            <p:spPr bwMode="auto">
              <a:xfrm flipV="1">
                <a:off x="1792" y="2829"/>
                <a:ext cx="115" cy="2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19" name="Line 33"/>
              <p:cNvSpPr>
                <a:spLocks noChangeShapeType="1"/>
              </p:cNvSpPr>
              <p:nvPr/>
            </p:nvSpPr>
            <p:spPr bwMode="auto">
              <a:xfrm flipV="1">
                <a:off x="1907" y="2795"/>
                <a:ext cx="121" cy="3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20" name="Line 34"/>
              <p:cNvSpPr>
                <a:spLocks noChangeShapeType="1"/>
              </p:cNvSpPr>
              <p:nvPr/>
            </p:nvSpPr>
            <p:spPr bwMode="auto">
              <a:xfrm flipV="1">
                <a:off x="2028" y="2747"/>
                <a:ext cx="115" cy="48"/>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21" name="Line 35"/>
              <p:cNvSpPr>
                <a:spLocks noChangeShapeType="1"/>
              </p:cNvSpPr>
              <p:nvPr/>
            </p:nvSpPr>
            <p:spPr bwMode="auto">
              <a:xfrm flipV="1">
                <a:off x="2143" y="2671"/>
                <a:ext cx="115" cy="76"/>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22" name="Line 36"/>
              <p:cNvSpPr>
                <a:spLocks noChangeShapeType="1"/>
              </p:cNvSpPr>
              <p:nvPr/>
            </p:nvSpPr>
            <p:spPr bwMode="auto">
              <a:xfrm flipV="1">
                <a:off x="2258" y="2575"/>
                <a:ext cx="121" cy="96"/>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23" name="Line 37"/>
              <p:cNvSpPr>
                <a:spLocks noChangeShapeType="1"/>
              </p:cNvSpPr>
              <p:nvPr/>
            </p:nvSpPr>
            <p:spPr bwMode="auto">
              <a:xfrm flipV="1">
                <a:off x="2379" y="2465"/>
                <a:ext cx="115" cy="11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24" name="Line 38"/>
              <p:cNvSpPr>
                <a:spLocks noChangeShapeType="1"/>
              </p:cNvSpPr>
              <p:nvPr/>
            </p:nvSpPr>
            <p:spPr bwMode="auto">
              <a:xfrm flipV="1">
                <a:off x="2494" y="2320"/>
                <a:ext cx="114" cy="145"/>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25" name="Line 39"/>
              <p:cNvSpPr>
                <a:spLocks noChangeShapeType="1"/>
              </p:cNvSpPr>
              <p:nvPr/>
            </p:nvSpPr>
            <p:spPr bwMode="auto">
              <a:xfrm flipV="1">
                <a:off x="2608" y="2204"/>
                <a:ext cx="122" cy="116"/>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26" name="Line 40"/>
              <p:cNvSpPr>
                <a:spLocks noChangeShapeType="1"/>
              </p:cNvSpPr>
              <p:nvPr/>
            </p:nvSpPr>
            <p:spPr bwMode="auto">
              <a:xfrm flipV="1">
                <a:off x="2730" y="2190"/>
                <a:ext cx="115" cy="1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27" name="Line 41"/>
              <p:cNvSpPr>
                <a:spLocks noChangeShapeType="1"/>
              </p:cNvSpPr>
              <p:nvPr/>
            </p:nvSpPr>
            <p:spPr bwMode="auto">
              <a:xfrm>
                <a:off x="2845" y="2190"/>
                <a:ext cx="114" cy="24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28" name="Line 42"/>
              <p:cNvSpPr>
                <a:spLocks noChangeShapeType="1"/>
              </p:cNvSpPr>
              <p:nvPr/>
            </p:nvSpPr>
            <p:spPr bwMode="auto">
              <a:xfrm>
                <a:off x="2959" y="2430"/>
                <a:ext cx="122" cy="406"/>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29" name="Line 43"/>
              <p:cNvSpPr>
                <a:spLocks noChangeShapeType="1"/>
              </p:cNvSpPr>
              <p:nvPr/>
            </p:nvSpPr>
            <p:spPr bwMode="auto">
              <a:xfrm>
                <a:off x="3081" y="2836"/>
                <a:ext cx="115" cy="55"/>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30" name="Line 44"/>
              <p:cNvSpPr>
                <a:spLocks noChangeShapeType="1"/>
              </p:cNvSpPr>
              <p:nvPr/>
            </p:nvSpPr>
            <p:spPr bwMode="auto">
              <a:xfrm>
                <a:off x="3196" y="2891"/>
                <a:ext cx="114"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31" name="Line 45"/>
              <p:cNvSpPr>
                <a:spLocks noChangeShapeType="1"/>
              </p:cNvSpPr>
              <p:nvPr/>
            </p:nvSpPr>
            <p:spPr bwMode="auto">
              <a:xfrm>
                <a:off x="3310" y="2891"/>
                <a:ext cx="122"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32" name="Line 46"/>
              <p:cNvSpPr>
                <a:spLocks noChangeShapeType="1"/>
              </p:cNvSpPr>
              <p:nvPr/>
            </p:nvSpPr>
            <p:spPr bwMode="auto">
              <a:xfrm>
                <a:off x="3432" y="2891"/>
                <a:ext cx="115"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544776" name="Group 47"/>
            <p:cNvGrpSpPr>
              <a:grpSpLocks/>
            </p:cNvGrpSpPr>
            <p:nvPr/>
          </p:nvGrpSpPr>
          <p:grpSpPr bwMode="auto">
            <a:xfrm>
              <a:off x="1102" y="2052"/>
              <a:ext cx="3674" cy="1402"/>
              <a:chOff x="1148" y="1942"/>
              <a:chExt cx="2456" cy="950"/>
            </a:xfrm>
          </p:grpSpPr>
          <p:sp>
            <p:nvSpPr>
              <p:cNvPr id="544792" name="Line 48"/>
              <p:cNvSpPr>
                <a:spLocks noChangeShapeType="1"/>
              </p:cNvSpPr>
              <p:nvPr/>
            </p:nvSpPr>
            <p:spPr bwMode="auto">
              <a:xfrm>
                <a:off x="1148" y="2891"/>
                <a:ext cx="2456"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793" name="Line 49"/>
              <p:cNvSpPr>
                <a:spLocks noChangeShapeType="1"/>
              </p:cNvSpPr>
              <p:nvPr/>
            </p:nvSpPr>
            <p:spPr bwMode="auto">
              <a:xfrm flipV="1">
                <a:off x="1205" y="2884"/>
                <a:ext cx="122" cy="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794" name="Line 50"/>
              <p:cNvSpPr>
                <a:spLocks noChangeShapeType="1"/>
              </p:cNvSpPr>
              <p:nvPr/>
            </p:nvSpPr>
            <p:spPr bwMode="auto">
              <a:xfrm>
                <a:off x="1327" y="2884"/>
                <a:ext cx="114"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795" name="Line 51"/>
              <p:cNvSpPr>
                <a:spLocks noChangeShapeType="1"/>
              </p:cNvSpPr>
              <p:nvPr/>
            </p:nvSpPr>
            <p:spPr bwMode="auto">
              <a:xfrm flipV="1">
                <a:off x="1441" y="2877"/>
                <a:ext cx="115" cy="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796" name="Line 52"/>
              <p:cNvSpPr>
                <a:spLocks noChangeShapeType="1"/>
              </p:cNvSpPr>
              <p:nvPr/>
            </p:nvSpPr>
            <p:spPr bwMode="auto">
              <a:xfrm>
                <a:off x="1556" y="2877"/>
                <a:ext cx="122"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797" name="Line 53"/>
              <p:cNvSpPr>
                <a:spLocks noChangeShapeType="1"/>
              </p:cNvSpPr>
              <p:nvPr/>
            </p:nvSpPr>
            <p:spPr bwMode="auto">
              <a:xfrm flipV="1">
                <a:off x="1678" y="2864"/>
                <a:ext cx="114" cy="1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798" name="Line 54"/>
              <p:cNvSpPr>
                <a:spLocks noChangeShapeType="1"/>
              </p:cNvSpPr>
              <p:nvPr/>
            </p:nvSpPr>
            <p:spPr bwMode="auto">
              <a:xfrm flipV="1">
                <a:off x="1792" y="2843"/>
                <a:ext cx="115" cy="2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799" name="Line 55"/>
              <p:cNvSpPr>
                <a:spLocks noChangeShapeType="1"/>
              </p:cNvSpPr>
              <p:nvPr/>
            </p:nvSpPr>
            <p:spPr bwMode="auto">
              <a:xfrm flipV="1">
                <a:off x="1907" y="2816"/>
                <a:ext cx="121" cy="2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00" name="Line 56"/>
              <p:cNvSpPr>
                <a:spLocks noChangeShapeType="1"/>
              </p:cNvSpPr>
              <p:nvPr/>
            </p:nvSpPr>
            <p:spPr bwMode="auto">
              <a:xfrm flipV="1">
                <a:off x="2028" y="2754"/>
                <a:ext cx="115" cy="6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01" name="Line 57"/>
              <p:cNvSpPr>
                <a:spLocks noChangeShapeType="1"/>
              </p:cNvSpPr>
              <p:nvPr/>
            </p:nvSpPr>
            <p:spPr bwMode="auto">
              <a:xfrm flipV="1">
                <a:off x="2143" y="2651"/>
                <a:ext cx="115" cy="10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02" name="Line 58"/>
              <p:cNvSpPr>
                <a:spLocks noChangeShapeType="1"/>
              </p:cNvSpPr>
              <p:nvPr/>
            </p:nvSpPr>
            <p:spPr bwMode="auto">
              <a:xfrm flipV="1">
                <a:off x="2258" y="2485"/>
                <a:ext cx="121" cy="166"/>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03" name="Line 59"/>
              <p:cNvSpPr>
                <a:spLocks noChangeShapeType="1"/>
              </p:cNvSpPr>
              <p:nvPr/>
            </p:nvSpPr>
            <p:spPr bwMode="auto">
              <a:xfrm flipV="1">
                <a:off x="2379" y="2238"/>
                <a:ext cx="115" cy="24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04" name="Line 60"/>
              <p:cNvSpPr>
                <a:spLocks noChangeShapeType="1"/>
              </p:cNvSpPr>
              <p:nvPr/>
            </p:nvSpPr>
            <p:spPr bwMode="auto">
              <a:xfrm flipV="1">
                <a:off x="2494" y="1963"/>
                <a:ext cx="114" cy="27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05" name="Line 61"/>
              <p:cNvSpPr>
                <a:spLocks noChangeShapeType="1"/>
              </p:cNvSpPr>
              <p:nvPr/>
            </p:nvSpPr>
            <p:spPr bwMode="auto">
              <a:xfrm flipV="1">
                <a:off x="2608" y="1942"/>
                <a:ext cx="122" cy="2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06" name="Line 62"/>
              <p:cNvSpPr>
                <a:spLocks noChangeShapeType="1"/>
              </p:cNvSpPr>
              <p:nvPr/>
            </p:nvSpPr>
            <p:spPr bwMode="auto">
              <a:xfrm>
                <a:off x="2730" y="1942"/>
                <a:ext cx="115" cy="57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07" name="Line 63"/>
              <p:cNvSpPr>
                <a:spLocks noChangeShapeType="1"/>
              </p:cNvSpPr>
              <p:nvPr/>
            </p:nvSpPr>
            <p:spPr bwMode="auto">
              <a:xfrm>
                <a:off x="2845" y="2513"/>
                <a:ext cx="114" cy="37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08" name="Line 64"/>
              <p:cNvSpPr>
                <a:spLocks noChangeShapeType="1"/>
              </p:cNvSpPr>
              <p:nvPr/>
            </p:nvSpPr>
            <p:spPr bwMode="auto">
              <a:xfrm>
                <a:off x="2959" y="2891"/>
                <a:ext cx="122"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09" name="Line 65"/>
              <p:cNvSpPr>
                <a:spLocks noChangeShapeType="1"/>
              </p:cNvSpPr>
              <p:nvPr/>
            </p:nvSpPr>
            <p:spPr bwMode="auto">
              <a:xfrm>
                <a:off x="3081" y="2891"/>
                <a:ext cx="115"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10" name="Line 66"/>
              <p:cNvSpPr>
                <a:spLocks noChangeShapeType="1"/>
              </p:cNvSpPr>
              <p:nvPr/>
            </p:nvSpPr>
            <p:spPr bwMode="auto">
              <a:xfrm>
                <a:off x="3196" y="2891"/>
                <a:ext cx="114"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11" name="Line 67"/>
              <p:cNvSpPr>
                <a:spLocks noChangeShapeType="1"/>
              </p:cNvSpPr>
              <p:nvPr/>
            </p:nvSpPr>
            <p:spPr bwMode="auto">
              <a:xfrm>
                <a:off x="3310" y="2891"/>
                <a:ext cx="122"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44812" name="Line 68"/>
              <p:cNvSpPr>
                <a:spLocks noChangeShapeType="1"/>
              </p:cNvSpPr>
              <p:nvPr/>
            </p:nvSpPr>
            <p:spPr bwMode="auto">
              <a:xfrm>
                <a:off x="3432" y="2891"/>
                <a:ext cx="115"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fr-FR"/>
              </a:p>
            </p:txBody>
          </p:sp>
        </p:grpSp>
        <p:sp>
          <p:nvSpPr>
            <p:cNvPr id="544777" name="Rectangle 69"/>
            <p:cNvSpPr>
              <a:spLocks noChangeArrowheads="1"/>
            </p:cNvSpPr>
            <p:nvPr/>
          </p:nvSpPr>
          <p:spPr bwMode="auto">
            <a:xfrm>
              <a:off x="901" y="3348"/>
              <a:ext cx="13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fr-FR" altLang="fr-FR" sz="1200">
                  <a:latin typeface="Arial" panose="020B0604020202020204" pitchFamily="34" charset="0"/>
                </a:rPr>
                <a:t>0%</a:t>
              </a:r>
            </a:p>
          </p:txBody>
        </p:sp>
        <p:sp>
          <p:nvSpPr>
            <p:cNvPr id="544778" name="Rectangle 70"/>
            <p:cNvSpPr>
              <a:spLocks noChangeArrowheads="1"/>
            </p:cNvSpPr>
            <p:nvPr/>
          </p:nvSpPr>
          <p:spPr bwMode="auto">
            <a:xfrm>
              <a:off x="847" y="2777"/>
              <a:ext cx="1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fr-FR" altLang="fr-FR" sz="1200">
                  <a:latin typeface="Arial" panose="020B0604020202020204" pitchFamily="34" charset="0"/>
                </a:rPr>
                <a:t>10%</a:t>
              </a:r>
            </a:p>
          </p:txBody>
        </p:sp>
        <p:sp>
          <p:nvSpPr>
            <p:cNvPr id="544779" name="Rectangle 71"/>
            <p:cNvSpPr>
              <a:spLocks noChangeArrowheads="1"/>
            </p:cNvSpPr>
            <p:nvPr/>
          </p:nvSpPr>
          <p:spPr bwMode="auto">
            <a:xfrm>
              <a:off x="847" y="2200"/>
              <a:ext cx="1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fr-FR" altLang="fr-FR" sz="1200">
                  <a:latin typeface="Arial" panose="020B0604020202020204" pitchFamily="34" charset="0"/>
                </a:rPr>
                <a:t>20%</a:t>
              </a:r>
            </a:p>
          </p:txBody>
        </p:sp>
        <p:sp>
          <p:nvSpPr>
            <p:cNvPr id="544780" name="Rectangle 72"/>
            <p:cNvSpPr>
              <a:spLocks noChangeArrowheads="1"/>
            </p:cNvSpPr>
            <p:nvPr/>
          </p:nvSpPr>
          <p:spPr bwMode="auto">
            <a:xfrm>
              <a:off x="847" y="1632"/>
              <a:ext cx="1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fr-FR" altLang="fr-FR" sz="1200">
                  <a:latin typeface="Arial" panose="020B0604020202020204" pitchFamily="34" charset="0"/>
                </a:rPr>
                <a:t>30%</a:t>
              </a:r>
            </a:p>
          </p:txBody>
        </p:sp>
        <p:sp>
          <p:nvSpPr>
            <p:cNvPr id="544781" name="Rectangle 73"/>
            <p:cNvSpPr>
              <a:spLocks noChangeArrowheads="1"/>
            </p:cNvSpPr>
            <p:nvPr/>
          </p:nvSpPr>
          <p:spPr bwMode="auto">
            <a:xfrm>
              <a:off x="1434" y="3558"/>
              <a:ext cx="17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latin typeface="Arial" panose="020B0604020202020204" pitchFamily="34" charset="0"/>
                </a:rPr>
                <a:t>-4%</a:t>
              </a:r>
            </a:p>
          </p:txBody>
        </p:sp>
        <p:sp>
          <p:nvSpPr>
            <p:cNvPr id="544782" name="Rectangle 74"/>
            <p:cNvSpPr>
              <a:spLocks noChangeArrowheads="1"/>
            </p:cNvSpPr>
            <p:nvPr/>
          </p:nvSpPr>
          <p:spPr bwMode="auto">
            <a:xfrm>
              <a:off x="2130" y="3558"/>
              <a:ext cx="17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latin typeface="Arial" panose="020B0604020202020204" pitchFamily="34" charset="0"/>
                </a:rPr>
                <a:t>-2%</a:t>
              </a:r>
            </a:p>
          </p:txBody>
        </p:sp>
        <p:sp>
          <p:nvSpPr>
            <p:cNvPr id="544783" name="Rectangle 75"/>
            <p:cNvSpPr>
              <a:spLocks noChangeArrowheads="1"/>
            </p:cNvSpPr>
            <p:nvPr/>
          </p:nvSpPr>
          <p:spPr bwMode="auto">
            <a:xfrm>
              <a:off x="2858" y="3558"/>
              <a:ext cx="13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latin typeface="Arial" panose="020B0604020202020204" pitchFamily="34" charset="0"/>
                </a:rPr>
                <a:t>0%</a:t>
              </a:r>
            </a:p>
          </p:txBody>
        </p:sp>
        <p:sp>
          <p:nvSpPr>
            <p:cNvPr id="544784" name="Rectangle 76"/>
            <p:cNvSpPr>
              <a:spLocks noChangeArrowheads="1"/>
            </p:cNvSpPr>
            <p:nvPr/>
          </p:nvSpPr>
          <p:spPr bwMode="auto">
            <a:xfrm>
              <a:off x="3554" y="3558"/>
              <a:ext cx="13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latin typeface="Arial" panose="020B0604020202020204" pitchFamily="34" charset="0"/>
                </a:rPr>
                <a:t>2%</a:t>
              </a:r>
            </a:p>
          </p:txBody>
        </p:sp>
        <p:sp>
          <p:nvSpPr>
            <p:cNvPr id="544785" name="Rectangle 77"/>
            <p:cNvSpPr>
              <a:spLocks noChangeArrowheads="1"/>
            </p:cNvSpPr>
            <p:nvPr/>
          </p:nvSpPr>
          <p:spPr bwMode="auto">
            <a:xfrm>
              <a:off x="4251" y="3558"/>
              <a:ext cx="13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latin typeface="Arial" panose="020B0604020202020204" pitchFamily="34" charset="0"/>
                </a:rPr>
                <a:t>4%</a:t>
              </a:r>
            </a:p>
          </p:txBody>
        </p:sp>
        <p:sp>
          <p:nvSpPr>
            <p:cNvPr id="544786" name="Rectangle 78"/>
            <p:cNvSpPr>
              <a:spLocks noChangeArrowheads="1"/>
            </p:cNvSpPr>
            <p:nvPr/>
          </p:nvSpPr>
          <p:spPr bwMode="auto">
            <a:xfrm>
              <a:off x="2642" y="2064"/>
              <a:ext cx="48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b="1">
                  <a:solidFill>
                    <a:schemeClr val="bg2"/>
                  </a:solidFill>
                  <a:latin typeface="Arial" panose="020B0604020202020204" pitchFamily="34" charset="0"/>
                </a:rPr>
                <a:t>360 bonds</a:t>
              </a:r>
            </a:p>
          </p:txBody>
        </p:sp>
        <p:sp>
          <p:nvSpPr>
            <p:cNvPr id="544787" name="Rectangle 79"/>
            <p:cNvSpPr>
              <a:spLocks noChangeArrowheads="1"/>
            </p:cNvSpPr>
            <p:nvPr/>
          </p:nvSpPr>
          <p:spPr bwMode="auto">
            <a:xfrm>
              <a:off x="3549" y="2087"/>
              <a:ext cx="42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b="1">
                  <a:latin typeface="Arial" panose="020B0604020202020204" pitchFamily="34" charset="0"/>
                </a:rPr>
                <a:t>30 bonds</a:t>
              </a:r>
            </a:p>
          </p:txBody>
        </p:sp>
        <p:sp>
          <p:nvSpPr>
            <p:cNvPr id="544788" name="Rectangle 80"/>
            <p:cNvSpPr>
              <a:spLocks noChangeArrowheads="1"/>
            </p:cNvSpPr>
            <p:nvPr/>
          </p:nvSpPr>
          <p:spPr bwMode="auto">
            <a:xfrm>
              <a:off x="3836" y="2586"/>
              <a:ext cx="42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b="1">
                  <a:solidFill>
                    <a:srgbClr val="FF0000"/>
                  </a:solidFill>
                  <a:latin typeface="Arial" panose="020B0604020202020204" pitchFamily="34" charset="0"/>
                </a:rPr>
                <a:t>10 bonds</a:t>
              </a:r>
            </a:p>
          </p:txBody>
        </p:sp>
        <p:sp>
          <p:nvSpPr>
            <p:cNvPr id="544789" name="Rectangle 81"/>
            <p:cNvSpPr>
              <a:spLocks noChangeArrowheads="1"/>
            </p:cNvSpPr>
            <p:nvPr/>
          </p:nvSpPr>
          <p:spPr bwMode="auto">
            <a:xfrm>
              <a:off x="1102" y="1737"/>
              <a:ext cx="3674" cy="17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44790" name="Text Box 82"/>
            <p:cNvSpPr txBox="1">
              <a:spLocks noChangeArrowheads="1"/>
            </p:cNvSpPr>
            <p:nvPr/>
          </p:nvSpPr>
          <p:spPr bwMode="auto">
            <a:xfrm>
              <a:off x="4776" y="3344"/>
              <a:ext cx="8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1200">
                  <a:latin typeface="Arial" panose="020B0604020202020204" pitchFamily="34" charset="0"/>
                </a:rPr>
                <a:t>Return</a:t>
              </a:r>
            </a:p>
            <a:p>
              <a:r>
                <a:rPr lang="en-US" altLang="fr-FR" sz="1200">
                  <a:latin typeface="Arial" panose="020B0604020202020204" pitchFamily="34" charset="0"/>
                </a:rPr>
                <a:t>(1-year horizon)</a:t>
              </a:r>
            </a:p>
          </p:txBody>
        </p:sp>
        <p:sp>
          <p:nvSpPr>
            <p:cNvPr id="544791" name="Text Box 83"/>
            <p:cNvSpPr txBox="1">
              <a:spLocks noChangeArrowheads="1"/>
            </p:cNvSpPr>
            <p:nvPr/>
          </p:nvSpPr>
          <p:spPr bwMode="auto">
            <a:xfrm>
              <a:off x="1032" y="1512"/>
              <a:ext cx="60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1200">
                  <a:latin typeface="Arial" panose="020B0604020202020204" pitchFamily="34" charset="0"/>
                </a:rPr>
                <a:t>Frequency</a:t>
              </a:r>
            </a:p>
          </p:txBody>
        </p:sp>
      </p:gr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ChangeArrowheads="1"/>
          </p:cNvSpPr>
          <p:nvPr/>
        </p:nvSpPr>
        <p:spPr bwMode="auto">
          <a:xfrm>
            <a:off x="250825" y="1412875"/>
            <a:ext cx="8742363" cy="86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Volatility is not a good risk measure for credit risk. Need to use other risk measures : Credit VaR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546819" name="Text Box 3"/>
          <p:cNvSpPr txBox="1">
            <a:spLocks noChangeArrowheads="1"/>
          </p:cNvSpPr>
          <p:nvPr/>
        </p:nvSpPr>
        <p:spPr bwMode="auto">
          <a:xfrm>
            <a:off x="157163" y="49530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8.7 How to estimate credit risk ?</a:t>
            </a:r>
          </a:p>
        </p:txBody>
      </p:sp>
      <p:sp>
        <p:nvSpPr>
          <p:cNvPr id="546820" name="Rectangle 4"/>
          <p:cNvSpPr>
            <a:spLocks noChangeArrowheads="1"/>
          </p:cNvSpPr>
          <p:nvPr/>
        </p:nvSpPr>
        <p:spPr bwMode="auto">
          <a:xfrm>
            <a:off x="179388" y="4149725"/>
            <a:ext cx="8742362" cy="86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2 potential approaches :</a:t>
            </a:r>
          </a:p>
          <a:p>
            <a:pPr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MtM : market values of corporate bonds at H are estimated</a:t>
            </a:r>
          </a:p>
          <a:p>
            <a:pPr lvl="2"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Default Mode : we consider only losses due to default</a:t>
            </a:r>
          </a:p>
          <a:p>
            <a:pPr lvl="2"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pic>
        <p:nvPicPr>
          <p:cNvPr id="5468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2438400"/>
            <a:ext cx="46482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ChangeArrowheads="1"/>
          </p:cNvSpPr>
          <p:nvPr/>
        </p:nvSpPr>
        <p:spPr bwMode="auto">
          <a:xfrm>
            <a:off x="250825" y="1412875"/>
            <a:ext cx="8742363" cy="86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MKMV approach based on Merton’s model.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Default at H corresponds to firm value being lower than a given threshold V</a:t>
            </a:r>
            <a:r>
              <a:rPr lang="fr-FR" altLang="fr-FR" sz="1800" baseline="-25000"/>
              <a:t>d</a:t>
            </a:r>
            <a:r>
              <a:rPr lang="fr-FR" altLang="fr-FR" sz="1800"/>
              <a:t> and H=1 year </a:t>
            </a:r>
            <a:endParaRPr lang="fr-FR" altLang="fr-FR" sz="1800" baseline="-25000"/>
          </a:p>
          <a:p>
            <a:pPr eaLnBrk="1" hangingPunct="1">
              <a:lnSpc>
                <a:spcPct val="85000"/>
              </a:lnSpc>
              <a:spcBef>
                <a:spcPct val="20000"/>
              </a:spcBef>
              <a:buClr>
                <a:srgbClr val="FF1300"/>
              </a:buClr>
              <a:buSzPct val="50000"/>
              <a:buFont typeface="Marlett" pitchFamily="2" charset="2"/>
              <a:buChar char="g"/>
            </a:pPr>
            <a:endParaRPr lang="fr-FR" altLang="fr-FR" sz="1800" baseline="-25000"/>
          </a:p>
          <a:p>
            <a:pPr eaLnBrk="1" hangingPunct="1">
              <a:lnSpc>
                <a:spcPct val="85000"/>
              </a:lnSpc>
              <a:spcBef>
                <a:spcPct val="20000"/>
              </a:spcBef>
              <a:buClr>
                <a:srgbClr val="FF1300"/>
              </a:buClr>
              <a:buSzPct val="50000"/>
              <a:buFont typeface="Marlett" pitchFamily="2" charset="2"/>
              <a:buChar char="g"/>
            </a:pPr>
            <a:r>
              <a:rPr lang="fr-FR" altLang="fr-FR" sz="1800"/>
              <a:t>V</a:t>
            </a:r>
            <a:r>
              <a:rPr lang="fr-FR" altLang="fr-FR" sz="1800" baseline="-25000"/>
              <a:t>d</a:t>
            </a:r>
            <a:r>
              <a:rPr lang="fr-FR" altLang="fr-FR" sz="1800"/>
              <a:t> = ST Debt +1/2 Lt Debt. It is based on the fact that empirically there is a high probability of default when the firm value is between ST debt and LT debt</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Definition of Distance to Default (DD) </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There is default at H if V</a:t>
            </a:r>
            <a:r>
              <a:rPr lang="fr-FR" altLang="fr-FR" sz="1800" baseline="-25000"/>
              <a:t>H</a:t>
            </a:r>
            <a:r>
              <a:rPr lang="fr-FR" altLang="fr-FR" sz="1800"/>
              <a:t> &lt;V</a:t>
            </a:r>
            <a:r>
              <a:rPr lang="fr-FR" altLang="fr-FR" sz="1800" baseline="-25000"/>
              <a:t>d</a:t>
            </a: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P(V</a:t>
            </a:r>
            <a:r>
              <a:rPr lang="fr-FR" altLang="fr-FR" sz="1800" baseline="-25000"/>
              <a:t>h</a:t>
            </a:r>
            <a:r>
              <a:rPr lang="fr-FR" altLang="fr-FR" sz="1800"/>
              <a:t> &lt;V</a:t>
            </a:r>
            <a:r>
              <a:rPr lang="fr-FR" altLang="fr-FR" sz="1800" baseline="-25000"/>
              <a:t>d</a:t>
            </a:r>
            <a:r>
              <a:rPr lang="fr-FR" altLang="fr-FR" sz="1800"/>
              <a:t>) = P (W</a:t>
            </a:r>
            <a:r>
              <a:rPr lang="fr-FR" altLang="fr-FR" sz="1800" baseline="-25000"/>
              <a:t>H</a:t>
            </a:r>
            <a:r>
              <a:rPr lang="fr-FR" altLang="fr-FR" sz="1800"/>
              <a:t>&lt;-DD) = N(-DD)</a:t>
            </a:r>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600"/>
          </a:p>
          <a:p>
            <a:pPr lvl="1"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548867" name="Text Box 3"/>
          <p:cNvSpPr txBox="1">
            <a:spLocks noChangeArrowheads="1"/>
          </p:cNvSpPr>
          <p:nvPr/>
        </p:nvSpPr>
        <p:spPr bwMode="auto">
          <a:xfrm>
            <a:off x="157163" y="49530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8.7 Credit VaR of a corporate bond</a:t>
            </a:r>
          </a:p>
        </p:txBody>
      </p:sp>
      <p:graphicFrame>
        <p:nvGraphicFramePr>
          <p:cNvPr id="548868" name="Object 4"/>
          <p:cNvGraphicFramePr>
            <a:graphicFrameLocks noChangeAspect="1"/>
          </p:cNvGraphicFramePr>
          <p:nvPr/>
        </p:nvGraphicFramePr>
        <p:xfrm>
          <a:off x="2339975" y="5013325"/>
          <a:ext cx="3340100" cy="946150"/>
        </p:xfrm>
        <a:graphic>
          <a:graphicData uri="http://schemas.openxmlformats.org/presentationml/2006/ole">
            <mc:AlternateContent xmlns:mc="http://schemas.openxmlformats.org/markup-compatibility/2006">
              <mc:Choice xmlns:v="urn:schemas-microsoft-com:vml" Requires="v">
                <p:oleObj name="Equation" r:id="rId3" imgW="1625600" imgH="736600" progId="Equation.3">
                  <p:embed/>
                </p:oleObj>
              </mc:Choice>
              <mc:Fallback>
                <p:oleObj name="Equation" r:id="rId3" imgW="1625600" imgH="736600" progId="Equation.3">
                  <p:embed/>
                  <p:pic>
                    <p:nvPicPr>
                      <p:cNvPr id="5488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5013325"/>
                        <a:ext cx="33401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ChangeArrowheads="1"/>
          </p:cNvSpPr>
          <p:nvPr/>
        </p:nvSpPr>
        <p:spPr bwMode="auto">
          <a:xfrm>
            <a:off x="250825" y="1412875"/>
            <a:ext cx="8742363" cy="86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MKMV does not use N(-DD) as the probability of default but the expected default frequency (EDF)</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expected default frequency (EDF) is defined by EDF = f(DD)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f is defined to fit historical default frequencies and DD</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600"/>
          </a:p>
          <a:p>
            <a:pPr lvl="1"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550915" name="Text Box 3"/>
          <p:cNvSpPr txBox="1">
            <a:spLocks noChangeArrowheads="1"/>
          </p:cNvSpPr>
          <p:nvPr/>
        </p:nvSpPr>
        <p:spPr bwMode="auto">
          <a:xfrm>
            <a:off x="157163" y="49530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8.7 Credit VaR of a corporate bond</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ChangeArrowheads="1"/>
          </p:cNvSpPr>
          <p:nvPr/>
        </p:nvSpPr>
        <p:spPr bwMode="auto">
          <a:xfrm>
            <a:off x="250825" y="1557338"/>
            <a:ext cx="8742363" cy="86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No closed formulas except under strong assumptions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Monte Carlo simulations and the potential use of copulas functions to build the whole distribution and estimate Credit VaR</a:t>
            </a:r>
          </a:p>
          <a:p>
            <a:pPr lvl="1" eaLnBrk="1" hangingPunct="1">
              <a:lnSpc>
                <a:spcPct val="85000"/>
              </a:lnSpc>
              <a:spcBef>
                <a:spcPct val="20000"/>
              </a:spcBef>
              <a:buClr>
                <a:srgbClr val="FF1300"/>
              </a:buClr>
              <a:buSzPct val="50000"/>
              <a:buFont typeface="Marlett" pitchFamily="2" charset="2"/>
              <a:buChar char="g"/>
            </a:pPr>
            <a:endParaRPr lang="fr-FR" altLang="fr-FR" sz="1600"/>
          </a:p>
          <a:p>
            <a:pPr lvl="1"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552963" name="Text Box 3"/>
          <p:cNvSpPr txBox="1">
            <a:spLocks noChangeArrowheads="1"/>
          </p:cNvSpPr>
          <p:nvPr/>
        </p:nvSpPr>
        <p:spPr bwMode="auto">
          <a:xfrm>
            <a:off x="157163" y="49530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8.7 Credit VaR of a credit portfolio</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1.4 Analysis of Variable Rate Bonds</a:t>
            </a:r>
          </a:p>
        </p:txBody>
      </p:sp>
      <p:sp>
        <p:nvSpPr>
          <p:cNvPr id="134147" name="Rectangle 3"/>
          <p:cNvSpPr>
            <a:spLocks noChangeArrowheads="1"/>
          </p:cNvSpPr>
          <p:nvPr/>
        </p:nvSpPr>
        <p:spPr bwMode="auto">
          <a:xfrm>
            <a:off x="152400" y="1600200"/>
            <a:ext cx="8742363" cy="3306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Example : Constant Maturity Treasury (CMT) Bond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floating coupon is indexed on 10-year CMT reference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10-year CMT is interpolated between 2 Treasuries bond yields with maturities close to 10 years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pricing and analysis of variable rate bonds is challenging and requires term structure models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Generally, investors in variable rate bonds are hedged against parallel shifts of the yield curve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Tx/>
              <a:buChar char="o"/>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ext Box 2"/>
          <p:cNvSpPr txBox="1">
            <a:spLocks noChangeArrowheads="1"/>
          </p:cNvSpPr>
          <p:nvPr/>
        </p:nvSpPr>
        <p:spPr bwMode="auto">
          <a:xfrm>
            <a:off x="0" y="620713"/>
            <a:ext cx="8986838" cy="442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9. Inflation Linked Bonds</a:t>
            </a:r>
            <a:endParaRPr lang="fr-FR" altLang="fr-FR" sz="2000"/>
          </a:p>
          <a:p>
            <a:pPr eaLnBrk="1" hangingPunct="1">
              <a:spcBef>
                <a:spcPct val="50000"/>
              </a:spcBef>
            </a:pPr>
            <a:r>
              <a:rPr lang="fr-FR" altLang="fr-FR" sz="2000"/>
              <a:t>9.1 Real assets </a:t>
            </a:r>
          </a:p>
          <a:p>
            <a:pPr eaLnBrk="1" hangingPunct="1">
              <a:spcBef>
                <a:spcPct val="50000"/>
              </a:spcBef>
            </a:pPr>
            <a:r>
              <a:rPr lang="fr-FR" altLang="fr-FR" sz="2000"/>
              <a:t>9.2 ILBs mechanisms</a:t>
            </a:r>
          </a:p>
          <a:p>
            <a:pPr eaLnBrk="1" hangingPunct="1">
              <a:spcBef>
                <a:spcPct val="50000"/>
              </a:spcBef>
            </a:pPr>
            <a:r>
              <a:rPr lang="fr-FR" altLang="fr-FR" sz="2000"/>
              <a:t>9.3 ILBs markets</a:t>
            </a:r>
          </a:p>
          <a:p>
            <a:pPr eaLnBrk="1" hangingPunct="1">
              <a:spcBef>
                <a:spcPct val="50000"/>
              </a:spcBef>
            </a:pPr>
            <a:r>
              <a:rPr lang="fr-FR" altLang="fr-FR" sz="2000"/>
              <a:t>9.4 ILBs in a bond portfolio </a:t>
            </a:r>
          </a:p>
          <a:p>
            <a:pPr eaLnBrk="1" hangingPunct="1">
              <a:spcBef>
                <a:spcPct val="50000"/>
              </a:spcBef>
            </a:pPr>
            <a:r>
              <a:rPr lang="fr-FR" altLang="fr-FR" sz="2000"/>
              <a:t>9.5 ILB evaluation</a:t>
            </a:r>
          </a:p>
          <a:p>
            <a:pPr eaLnBrk="1" hangingPunct="1">
              <a:spcBef>
                <a:spcPct val="50000"/>
              </a:spcBef>
            </a:pPr>
            <a:endParaRPr lang="fr-FR" altLang="fr-FR" sz="2000"/>
          </a:p>
          <a:p>
            <a:pPr eaLnBrk="1" hangingPunct="1">
              <a:spcBef>
                <a:spcPct val="50000"/>
              </a:spcBef>
            </a:pPr>
            <a:endParaRPr lang="fr-FR" altLang="fr-FR" sz="2000"/>
          </a:p>
          <a:p>
            <a:pPr eaLnBrk="1" hangingPunct="1">
              <a:spcBef>
                <a:spcPct val="50000"/>
              </a:spcBef>
            </a:pPr>
            <a:endParaRPr lang="fr-FR" altLang="fr-FR" sz="2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bwMode="auto">
          <a:xfrm>
            <a:off x="468313" y="476250"/>
            <a:ext cx="84582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en-US" altLang="fr-FR" sz="3200"/>
              <a:t>9.1 Real return assets and protection from inflation: Strong case for inflation-linked bonds </a:t>
            </a:r>
            <a:endParaRPr lang="en-GB" altLang="fr-FR" sz="3200"/>
          </a:p>
        </p:txBody>
      </p:sp>
      <p:sp>
        <p:nvSpPr>
          <p:cNvPr id="557059" name="Rectangle 3"/>
          <p:cNvSpPr>
            <a:spLocks noGrp="1" noChangeArrowheads="1"/>
          </p:cNvSpPr>
          <p:nvPr>
            <p:ph type="body" idx="1"/>
          </p:nvPr>
        </p:nvSpPr>
        <p:spPr bwMode="auto">
          <a:xfrm>
            <a:off x="685800" y="1981200"/>
            <a:ext cx="7772400" cy="10525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r>
              <a:rPr lang="en-US" altLang="fr-FR" sz="1800"/>
              <a:t>Commodities and short-dated inflation-linked bonds are significantly correlated with inflation</a:t>
            </a:r>
          </a:p>
          <a:p>
            <a:pPr marL="165100" indent="-165100" defTabSz="1071563" eaLnBrk="1" hangingPunct="1">
              <a:lnSpc>
                <a:spcPct val="90000"/>
              </a:lnSpc>
            </a:pPr>
            <a:r>
              <a:rPr lang="en-US" altLang="fr-FR" sz="1800"/>
              <a:t>Inflation protection depends on the holding period</a:t>
            </a:r>
          </a:p>
        </p:txBody>
      </p:sp>
      <p:grpSp>
        <p:nvGrpSpPr>
          <p:cNvPr id="557060" name="Group 4"/>
          <p:cNvGrpSpPr>
            <a:grpSpLocks/>
          </p:cNvGrpSpPr>
          <p:nvPr/>
        </p:nvGrpSpPr>
        <p:grpSpPr bwMode="auto">
          <a:xfrm>
            <a:off x="1762125" y="1897063"/>
            <a:ext cx="5372100" cy="2671762"/>
            <a:chOff x="1202" y="1885"/>
            <a:chExt cx="3666" cy="1683"/>
          </a:xfrm>
        </p:grpSpPr>
        <p:pic>
          <p:nvPicPr>
            <p:cNvPr id="557062" name="Picture 5"/>
            <p:cNvPicPr>
              <a:picLocks noChangeAspect="1" noChangeArrowheads="1"/>
            </p:cNvPicPr>
            <p:nvPr/>
          </p:nvPicPr>
          <p:blipFill>
            <a:blip r:embed="rId3">
              <a:extLst>
                <a:ext uri="{28A0092B-C50C-407E-A947-70E740481C1C}">
                  <a14:useLocalDpi xmlns:a14="http://schemas.microsoft.com/office/drawing/2010/main" val="0"/>
                </a:ext>
              </a:extLst>
            </a:blip>
            <a:srcRect r="540"/>
            <a:stretch>
              <a:fillRect/>
            </a:stretch>
          </p:blipFill>
          <p:spPr bwMode="auto">
            <a:xfrm>
              <a:off x="1230" y="2110"/>
              <a:ext cx="3431" cy="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7063" name="Rectangle 6"/>
            <p:cNvSpPr>
              <a:spLocks noChangeArrowheads="1"/>
            </p:cNvSpPr>
            <p:nvPr/>
          </p:nvSpPr>
          <p:spPr bwMode="auto">
            <a:xfrm>
              <a:off x="1260" y="1885"/>
              <a:ext cx="35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100" b="1">
                  <a:latin typeface="Arial" panose="020B0604020202020204" pitchFamily="34" charset="0"/>
                </a:rPr>
                <a:t>Correlations between asset total returns and headline US CPI (UK RPI for UK bonds) since 1987, under different holding periods</a:t>
              </a:r>
            </a:p>
          </p:txBody>
        </p:sp>
        <p:sp>
          <p:nvSpPr>
            <p:cNvPr id="557064" name="Text Box 7"/>
            <p:cNvSpPr txBox="1">
              <a:spLocks noChangeArrowheads="1"/>
            </p:cNvSpPr>
            <p:nvPr/>
          </p:nvSpPr>
          <p:spPr bwMode="auto">
            <a:xfrm>
              <a:off x="1202" y="3376"/>
              <a:ext cx="366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fr-FR" sz="700">
                  <a:latin typeface="Arial" panose="020B0604020202020204" pitchFamily="34" charset="0"/>
                  <a:cs typeface="Arial" panose="020B0604020202020204" pitchFamily="34" charset="0"/>
                </a:rPr>
                <a:t>* NCREIF US National Property Index, which contains the NCREIF Residential, Apartment, Industrial, Office, Retail and Hotel Property Indices. Source: NCREIF, Ecowin, Barclays Capital</a:t>
              </a:r>
            </a:p>
          </p:txBody>
        </p:sp>
      </p:gr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bwMode="auto">
          <a:xfrm>
            <a:off x="685800" y="609600"/>
            <a:ext cx="84582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eaLnBrk="1" hangingPunct="1"/>
            <a:r>
              <a:rPr lang="en-US" altLang="fr-FR" sz="3200"/>
              <a:t>9.1 Real return assets and protection from inflation: Strong case for inflation-linked bonds </a:t>
            </a:r>
            <a:endParaRPr lang="en-GB" altLang="fr-FR" sz="3200"/>
          </a:p>
        </p:txBody>
      </p:sp>
      <p:sp>
        <p:nvSpPr>
          <p:cNvPr id="559107" name="Rectangle 3"/>
          <p:cNvSpPr>
            <a:spLocks noGrp="1" noChangeArrowheads="1"/>
          </p:cNvSpPr>
          <p:nvPr>
            <p:ph type="body" idx="1"/>
          </p:nvPr>
        </p:nvSpPr>
        <p:spPr bwMode="auto">
          <a:xfrm>
            <a:off x="685800" y="1981200"/>
            <a:ext cx="7772400" cy="10525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a:p>
            <a:pPr marL="165100" indent="-165100" defTabSz="1071563" eaLnBrk="1" hangingPunct="1">
              <a:lnSpc>
                <a:spcPct val="90000"/>
              </a:lnSpc>
            </a:pPr>
            <a:endParaRPr lang="en-US" altLang="fr-FR" sz="2400"/>
          </a:p>
        </p:txBody>
      </p:sp>
      <p:sp>
        <p:nvSpPr>
          <p:cNvPr id="559108" name="Rectangle 4"/>
          <p:cNvSpPr>
            <a:spLocks noChangeArrowheads="1"/>
          </p:cNvSpPr>
          <p:nvPr/>
        </p:nvSpPr>
        <p:spPr bwMode="auto">
          <a:xfrm>
            <a:off x="304800" y="1055688"/>
            <a:ext cx="83820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2593" rIns="0" bIns="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pPr>
            <a:endParaRPr lang="en-GB" altLang="fr-FR" sz="3200"/>
          </a:p>
          <a:p>
            <a:pPr eaLnBrk="1" hangingPunct="1">
              <a:spcBef>
                <a:spcPct val="20000"/>
              </a:spcBef>
            </a:pPr>
            <a:endParaRPr lang="en-GB" altLang="fr-FR" sz="3200"/>
          </a:p>
          <a:p>
            <a:pPr eaLnBrk="1" hangingPunct="1">
              <a:spcBef>
                <a:spcPct val="20000"/>
              </a:spcBef>
              <a:buFontTx/>
              <a:buChar char="•"/>
            </a:pPr>
            <a:r>
              <a:rPr lang="en-GB" altLang="fr-FR" sz="1800"/>
              <a:t>A real asset allocation should always include inflation-linked bonds as they provide the most efficient hedge against inflation over the long term</a:t>
            </a:r>
          </a:p>
          <a:p>
            <a:pPr eaLnBrk="1" hangingPunct="1">
              <a:spcBef>
                <a:spcPct val="20000"/>
              </a:spcBef>
              <a:buFontTx/>
              <a:buChar char="•"/>
            </a:pPr>
            <a:endParaRPr lang="en-GB" altLang="fr-FR" sz="3200"/>
          </a:p>
        </p:txBody>
      </p:sp>
      <p:sp>
        <p:nvSpPr>
          <p:cNvPr id="559109" name="Rectangle 5"/>
          <p:cNvSpPr>
            <a:spLocks noChangeArrowheads="1"/>
          </p:cNvSpPr>
          <p:nvPr/>
        </p:nvSpPr>
        <p:spPr bwMode="auto">
          <a:xfrm>
            <a:off x="228600" y="2667000"/>
            <a:ext cx="10058400" cy="580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2593" rIns="0" bIns="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FontTx/>
              <a:buChar char="•"/>
            </a:pPr>
            <a:endParaRPr lang="en-GB" altLang="fr-FR" sz="3200"/>
          </a:p>
          <a:p>
            <a:pPr eaLnBrk="1" hangingPunct="1">
              <a:spcBef>
                <a:spcPct val="20000"/>
              </a:spcBef>
              <a:buFontTx/>
              <a:buChar char="•"/>
            </a:pPr>
            <a:endParaRPr lang="en-GB" altLang="fr-FR" sz="3200"/>
          </a:p>
          <a:p>
            <a:pPr eaLnBrk="1" hangingPunct="1">
              <a:spcBef>
                <a:spcPct val="20000"/>
              </a:spcBef>
              <a:buFontTx/>
              <a:buChar char="•"/>
            </a:pPr>
            <a:endParaRPr lang="en-GB" altLang="fr-FR" sz="3200"/>
          </a:p>
          <a:p>
            <a:pPr eaLnBrk="1" hangingPunct="1">
              <a:spcBef>
                <a:spcPct val="20000"/>
              </a:spcBef>
              <a:buFontTx/>
              <a:buChar char="•"/>
            </a:pPr>
            <a:endParaRPr lang="en-GB" altLang="fr-FR" sz="3200"/>
          </a:p>
          <a:p>
            <a:pPr eaLnBrk="1" hangingPunct="1">
              <a:spcBef>
                <a:spcPct val="20000"/>
              </a:spcBef>
              <a:buFontTx/>
              <a:buChar char="•"/>
            </a:pPr>
            <a:endParaRPr lang="en-GB" altLang="fr-FR" sz="3200"/>
          </a:p>
          <a:p>
            <a:pPr eaLnBrk="1" hangingPunct="1">
              <a:spcBef>
                <a:spcPct val="20000"/>
              </a:spcBef>
              <a:buFontTx/>
              <a:buChar char="•"/>
            </a:pPr>
            <a:endParaRPr lang="en-GB" altLang="fr-FR" sz="3200"/>
          </a:p>
          <a:p>
            <a:pPr eaLnBrk="1" hangingPunct="1">
              <a:spcBef>
                <a:spcPct val="20000"/>
              </a:spcBef>
              <a:buFontTx/>
              <a:buChar char="•"/>
            </a:pPr>
            <a:endParaRPr lang="en-GB" altLang="fr-FR" sz="3200"/>
          </a:p>
          <a:p>
            <a:pPr eaLnBrk="1" hangingPunct="1">
              <a:spcBef>
                <a:spcPct val="20000"/>
              </a:spcBef>
              <a:buFontTx/>
              <a:buChar char="•"/>
            </a:pPr>
            <a:endParaRPr lang="en-GB" altLang="fr-FR" sz="3200"/>
          </a:p>
          <a:p>
            <a:pPr eaLnBrk="1" hangingPunct="1">
              <a:spcBef>
                <a:spcPct val="20000"/>
              </a:spcBef>
              <a:buFontTx/>
              <a:buChar char="•"/>
            </a:pPr>
            <a:endParaRPr lang="en-GB" altLang="fr-FR" sz="3200"/>
          </a:p>
          <a:p>
            <a:pPr eaLnBrk="1" hangingPunct="1">
              <a:spcBef>
                <a:spcPct val="20000"/>
              </a:spcBef>
              <a:buFontTx/>
              <a:buChar char="•"/>
            </a:pPr>
            <a:endParaRPr lang="en-GB" altLang="fr-FR" sz="3200"/>
          </a:p>
          <a:p>
            <a:pPr eaLnBrk="1" hangingPunct="1">
              <a:spcBef>
                <a:spcPct val="45000"/>
              </a:spcBef>
              <a:buFontTx/>
              <a:buChar char="•"/>
            </a:pPr>
            <a:endParaRPr lang="en-GB" altLang="fr-FR" sz="3200"/>
          </a:p>
          <a:p>
            <a:pPr eaLnBrk="1" hangingPunct="1">
              <a:spcBef>
                <a:spcPct val="20000"/>
              </a:spcBef>
              <a:buFontTx/>
              <a:buChar char="•"/>
            </a:pPr>
            <a:r>
              <a:rPr lang="en-GB" altLang="fr-FR" sz="3200"/>
              <a:t>A real asset allocation should always include inflation-linked bonds as they provide the most efficient hedge against inflation over the long term</a:t>
            </a:r>
          </a:p>
          <a:p>
            <a:pPr eaLnBrk="1" hangingPunct="1">
              <a:spcBef>
                <a:spcPct val="20000"/>
              </a:spcBef>
              <a:buFontTx/>
              <a:buChar char="•"/>
            </a:pPr>
            <a:endParaRPr lang="en-GB" altLang="fr-FR" sz="3200"/>
          </a:p>
        </p:txBody>
      </p:sp>
      <p:graphicFrame>
        <p:nvGraphicFramePr>
          <p:cNvPr id="1826822" name="Group 6"/>
          <p:cNvGraphicFramePr>
            <a:graphicFrameLocks noGrp="1"/>
          </p:cNvGraphicFramePr>
          <p:nvPr/>
        </p:nvGraphicFramePr>
        <p:xfrm>
          <a:off x="990600" y="2819400"/>
          <a:ext cx="7086600" cy="3435350"/>
        </p:xfrm>
        <a:graphic>
          <a:graphicData uri="http://schemas.openxmlformats.org/drawingml/2006/table">
            <a:tbl>
              <a:tblPr/>
              <a:tblGrid>
                <a:gridCol w="2238375">
                  <a:extLst>
                    <a:ext uri="{9D8B030D-6E8A-4147-A177-3AD203B41FA5}">
                      <a16:colId xmlns:a16="http://schemas.microsoft.com/office/drawing/2014/main" val="20000"/>
                    </a:ext>
                  </a:extLst>
                </a:gridCol>
                <a:gridCol w="1617663">
                  <a:extLst>
                    <a:ext uri="{9D8B030D-6E8A-4147-A177-3AD203B41FA5}">
                      <a16:colId xmlns:a16="http://schemas.microsoft.com/office/drawing/2014/main" val="20001"/>
                    </a:ext>
                  </a:extLst>
                </a:gridCol>
                <a:gridCol w="1616075">
                  <a:extLst>
                    <a:ext uri="{9D8B030D-6E8A-4147-A177-3AD203B41FA5}">
                      <a16:colId xmlns:a16="http://schemas.microsoft.com/office/drawing/2014/main" val="20002"/>
                    </a:ext>
                  </a:extLst>
                </a:gridCol>
                <a:gridCol w="1614487">
                  <a:extLst>
                    <a:ext uri="{9D8B030D-6E8A-4147-A177-3AD203B41FA5}">
                      <a16:colId xmlns:a16="http://schemas.microsoft.com/office/drawing/2014/main" val="20003"/>
                    </a:ext>
                  </a:extLst>
                </a:gridCol>
              </a:tblGrid>
              <a:tr h="687070">
                <a:tc>
                  <a:txBody>
                    <a:bodyPr/>
                    <a:lstStyle/>
                    <a:p>
                      <a:pPr marL="0" marR="0" lvl="0" indent="0" algn="ctr" defTabSz="1052513" rtl="0" eaLnBrk="1" fontAlgn="base" latinLnBrk="0" hangingPunct="1">
                        <a:lnSpc>
                          <a:spcPct val="100000"/>
                        </a:lnSpc>
                        <a:spcBef>
                          <a:spcPct val="0"/>
                        </a:spcBef>
                        <a:spcAft>
                          <a:spcPct val="0"/>
                        </a:spcAft>
                        <a:buClrTx/>
                        <a:buSzTx/>
                        <a:buFontTx/>
                        <a:buNone/>
                        <a:tabLst/>
                      </a:pPr>
                      <a:endParaRPr kumimoji="0" lang="fr-FR" sz="2000" b="1" i="0" u="none" strike="noStrike" cap="none" normalizeH="0" baseline="0">
                        <a:ln>
                          <a:noFill/>
                        </a:ln>
                        <a:solidFill>
                          <a:schemeClr val="tx1"/>
                        </a:solidFill>
                        <a:effectLst/>
                        <a:latin typeface="Times New Roman" pitchFamily="18" charset="0"/>
                      </a:endParaRPr>
                    </a:p>
                  </a:txBody>
                  <a:tcPr marL="91431" marR="91431" marT="34284" marB="34284" anchor="ctr" horzOverflow="overflow">
                    <a:lnL cap="flat">
                      <a:noFill/>
                    </a:lnL>
                    <a:lnR>
                      <a:noFill/>
                    </a:lnR>
                    <a:lnT w="12700" cap="flat" cmpd="sng" algn="ctr">
                      <a:solidFill>
                        <a:srgbClr val="626469"/>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a:ln>
                            <a:noFill/>
                          </a:ln>
                          <a:solidFill>
                            <a:schemeClr val="tx1"/>
                          </a:solidFill>
                          <a:effectLst/>
                          <a:latin typeface="Times New Roman" pitchFamily="18" charset="0"/>
                        </a:rPr>
                        <a:t>Risk*</a:t>
                      </a:r>
                    </a:p>
                  </a:txBody>
                  <a:tcPr marL="91431" marR="91431" marT="34284" marB="34284" anchor="ctr" horzOverflow="overflow">
                    <a:lnL>
                      <a:noFill/>
                    </a:lnL>
                    <a:lnR>
                      <a:noFill/>
                    </a:lnR>
                    <a:lnT w="12700" cap="flat" cmpd="sng" algn="ctr">
                      <a:solidFill>
                        <a:srgbClr val="626469"/>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a:ln>
                            <a:noFill/>
                          </a:ln>
                          <a:solidFill>
                            <a:schemeClr val="tx1"/>
                          </a:solidFill>
                          <a:effectLst/>
                          <a:latin typeface="Times New Roman" pitchFamily="18" charset="0"/>
                        </a:rPr>
                        <a:t>Liquidity</a:t>
                      </a:r>
                    </a:p>
                  </a:txBody>
                  <a:tcPr marL="91431" marR="91431" marT="34284" marB="34284" anchor="ctr" horzOverflow="overflow">
                    <a:lnL>
                      <a:noFill/>
                    </a:lnL>
                    <a:lnR>
                      <a:noFill/>
                    </a:lnR>
                    <a:lnT w="12700" cap="flat" cmpd="sng" algn="ctr">
                      <a:solidFill>
                        <a:srgbClr val="626469"/>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a:ln>
                            <a:noFill/>
                          </a:ln>
                          <a:solidFill>
                            <a:schemeClr val="tx1"/>
                          </a:solidFill>
                          <a:effectLst/>
                          <a:latin typeface="Times New Roman" pitchFamily="18" charset="0"/>
                        </a:rPr>
                        <a:t>Inflation Hedge</a:t>
                      </a:r>
                    </a:p>
                  </a:txBody>
                  <a:tcPr marL="91431" marR="91431" marT="34284" marB="34284" anchor="ctr" horzOverflow="overflow">
                    <a:lnL>
                      <a:noFill/>
                    </a:lnL>
                    <a:lnR cap="flat">
                      <a:noFill/>
                    </a:lnR>
                    <a:lnT w="12700" cap="flat" cmpd="sng" algn="ctr">
                      <a:solidFill>
                        <a:srgbClr val="626469"/>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7070">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Global inflation-linked bonds</a:t>
                      </a:r>
                    </a:p>
                  </a:txBody>
                  <a:tcPr marL="91431" marR="91431" marT="34284" marB="34284" anchor="ctr" horzOverflow="overflow">
                    <a:lnL cap="flat">
                      <a:noFill/>
                    </a:lnL>
                    <a:lnR>
                      <a:noFill/>
                    </a:lnR>
                    <a:lnT w="12700" cap="flat" cmpd="sng" algn="ctr">
                      <a:solidFill>
                        <a:schemeClr val="tx2"/>
                      </a:solidFill>
                      <a:prstDash val="solid"/>
                      <a:round/>
                      <a:headEnd type="none" w="med" len="med"/>
                      <a:tailEnd type="none" w="med" len="med"/>
                    </a:lnT>
                    <a:lnB>
                      <a:noFill/>
                    </a:lnB>
                    <a:lnTlToBr>
                      <a:noFill/>
                    </a:lnTlToBr>
                    <a:lnBlToTr>
                      <a:noFill/>
                    </a:lnBlToTr>
                    <a:no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Low</a:t>
                      </a:r>
                    </a:p>
                  </a:txBody>
                  <a:tcPr marL="91431" marR="91431" marT="34284" marB="34284" anchor="ctr"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no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High</a:t>
                      </a:r>
                    </a:p>
                  </a:txBody>
                  <a:tcPr marL="91431" marR="91431" marT="34284" marB="34284" anchor="ctr"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no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High</a:t>
                      </a:r>
                    </a:p>
                  </a:txBody>
                  <a:tcPr marL="91431" marR="91431" marT="34284" marB="34284" anchor="ctr" horzOverflow="overflow">
                    <a:lnL>
                      <a:noFill/>
                    </a:lnL>
                    <a:lnR cap="flat">
                      <a:noFill/>
                    </a:lnR>
                    <a:lnT w="12700" cap="flat" cmpd="sng" algn="ctr">
                      <a:solidFill>
                        <a:schemeClr val="tx2"/>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87070">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Commodities </a:t>
                      </a:r>
                    </a:p>
                  </a:txBody>
                  <a:tcPr marL="91431" marR="91431" marT="34284" marB="34284" anchor="ctr" horzOverflow="overflow">
                    <a:lnL cap="flat">
                      <a:noFill/>
                    </a:lnL>
                    <a:lnR>
                      <a:noFill/>
                    </a:lnR>
                    <a:lnT>
                      <a:noFill/>
                    </a:lnT>
                    <a:lnB>
                      <a:noFill/>
                    </a:lnB>
                    <a:lnTlToBr>
                      <a:noFill/>
                    </a:lnTlToBr>
                    <a:lnBlToTr>
                      <a:noFill/>
                    </a:lnBlToTr>
                    <a:solidFill>
                      <a:schemeClr val="bg2"/>
                    </a:solid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High</a:t>
                      </a:r>
                    </a:p>
                  </a:txBody>
                  <a:tcPr marL="91431" marR="91431" marT="34284" marB="34284" anchor="ctr" horzOverflow="overflow">
                    <a:lnL>
                      <a:noFill/>
                    </a:lnL>
                    <a:lnR>
                      <a:noFill/>
                    </a:lnR>
                    <a:lnT>
                      <a:noFill/>
                    </a:lnT>
                    <a:lnB>
                      <a:noFill/>
                    </a:lnB>
                    <a:lnTlToBr>
                      <a:noFill/>
                    </a:lnTlToBr>
                    <a:lnBlToTr>
                      <a:noFill/>
                    </a:lnBlToTr>
                    <a:solidFill>
                      <a:schemeClr val="bg2"/>
                    </a:solid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Moderate to high</a:t>
                      </a:r>
                    </a:p>
                  </a:txBody>
                  <a:tcPr marL="91431" marR="91431" marT="34284" marB="34284" anchor="ctr" horzOverflow="overflow">
                    <a:lnL>
                      <a:noFill/>
                    </a:lnL>
                    <a:lnR>
                      <a:noFill/>
                    </a:lnR>
                    <a:lnT>
                      <a:noFill/>
                    </a:lnT>
                    <a:lnB>
                      <a:noFill/>
                    </a:lnB>
                    <a:lnTlToBr>
                      <a:noFill/>
                    </a:lnTlToBr>
                    <a:lnBlToTr>
                      <a:noFill/>
                    </a:lnBlToTr>
                    <a:solidFill>
                      <a:schemeClr val="bg2"/>
                    </a:solid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Moderate to high</a:t>
                      </a:r>
                    </a:p>
                  </a:txBody>
                  <a:tcPr marL="91431" marR="91431" marT="34284" marB="34284" anchor="ctr" horzOverflow="overflow">
                    <a:lnL>
                      <a:noFill/>
                    </a:lnL>
                    <a:lnR cap="flat">
                      <a:noFill/>
                    </a:lnR>
                    <a:lnT>
                      <a:noFill/>
                    </a:lnT>
                    <a:lnB>
                      <a:noFill/>
                    </a:lnB>
                    <a:lnTlToBr>
                      <a:noFill/>
                    </a:lnTlToBr>
                    <a:lnBlToTr>
                      <a:noFill/>
                    </a:lnBlToTr>
                    <a:solidFill>
                      <a:schemeClr val="bg2"/>
                    </a:solidFill>
                  </a:tcPr>
                </a:tc>
                <a:extLst>
                  <a:ext uri="{0D108BD9-81ED-4DB2-BD59-A6C34878D82A}">
                    <a16:rowId xmlns:a16="http://schemas.microsoft.com/office/drawing/2014/main" val="10002"/>
                  </a:ext>
                </a:extLst>
              </a:tr>
              <a:tr h="687070">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Real estate - Public REITs</a:t>
                      </a:r>
                    </a:p>
                  </a:txBody>
                  <a:tcPr marL="91431" marR="91431" marT="34284" marB="34284" anchor="ctr" horzOverflow="overflow">
                    <a:lnL cap="flat">
                      <a:noFill/>
                    </a:lnL>
                    <a:lnR>
                      <a:noFill/>
                    </a:lnR>
                    <a:lnT>
                      <a:noFill/>
                    </a:lnT>
                    <a:lnB>
                      <a:noFill/>
                    </a:lnB>
                    <a:lnTlToBr>
                      <a:noFill/>
                    </a:lnTlToBr>
                    <a:lnBlToTr>
                      <a:noFill/>
                    </a:lnBlToTr>
                    <a:no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High</a:t>
                      </a:r>
                    </a:p>
                  </a:txBody>
                  <a:tcPr marL="91431" marR="91431" marT="34284" marB="34284" anchor="ctr" horzOverflow="overflow">
                    <a:lnL>
                      <a:noFill/>
                    </a:lnL>
                    <a:lnR>
                      <a:noFill/>
                    </a:lnR>
                    <a:lnT>
                      <a:noFill/>
                    </a:lnT>
                    <a:lnB>
                      <a:noFill/>
                    </a:lnB>
                    <a:lnTlToBr>
                      <a:noFill/>
                    </a:lnTlToBr>
                    <a:lnBlToTr>
                      <a:noFill/>
                    </a:lnBlToTr>
                    <a:no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Moderate to High</a:t>
                      </a:r>
                    </a:p>
                  </a:txBody>
                  <a:tcPr marL="91431" marR="91431" marT="34284" marB="34284" anchor="ctr" horzOverflow="overflow">
                    <a:lnL>
                      <a:noFill/>
                    </a:lnL>
                    <a:lnR>
                      <a:noFill/>
                    </a:lnR>
                    <a:lnT>
                      <a:noFill/>
                    </a:lnT>
                    <a:lnB>
                      <a:noFill/>
                    </a:lnB>
                    <a:lnTlToBr>
                      <a:noFill/>
                    </a:lnTlToBr>
                    <a:lnBlToTr>
                      <a:noFill/>
                    </a:lnBlToTr>
                    <a:no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Slight to moderate</a:t>
                      </a:r>
                    </a:p>
                  </a:txBody>
                  <a:tcPr marL="91431" marR="91431" marT="34284" marB="34284"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687070">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Global equity</a:t>
                      </a:r>
                    </a:p>
                  </a:txBody>
                  <a:tcPr marL="91431" marR="91431" marT="34284" marB="34284" anchor="ctr" horzOverflow="overflow">
                    <a:lnL cap="flat">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High</a:t>
                      </a:r>
                    </a:p>
                  </a:txBody>
                  <a:tcPr marL="91431" marR="91431" marT="34284" marB="34284" anchor="ct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High</a:t>
                      </a:r>
                    </a:p>
                  </a:txBody>
                  <a:tcPr marL="91431" marR="91431" marT="34284" marB="34284" anchor="ctr"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1052513"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Times New Roman" pitchFamily="18" charset="0"/>
                        </a:rPr>
                        <a:t>Slight to moderate</a:t>
                      </a:r>
                    </a:p>
                  </a:txBody>
                  <a:tcPr marL="91431" marR="91431" marT="34284" marB="34284" anchor="ctr" horzOverflow="overflow">
                    <a:lnL>
                      <a:noFill/>
                    </a:lnL>
                    <a:lnR cap="flat">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bl>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ext Box 2"/>
          <p:cNvSpPr txBox="1">
            <a:spLocks noChangeArrowheads="1"/>
          </p:cNvSpPr>
          <p:nvPr/>
        </p:nvSpPr>
        <p:spPr bwMode="auto">
          <a:xfrm>
            <a:off x="139700" y="982663"/>
            <a:ext cx="86312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fr-FR" sz="2200">
                <a:solidFill>
                  <a:srgbClr val="FF1300"/>
                </a:solidFill>
                <a:latin typeface="Arial" panose="020B0604020202020204" pitchFamily="34" charset="0"/>
                <a:cs typeface="Arial" panose="020B0604020202020204" pitchFamily="34" charset="0"/>
              </a:rPr>
              <a:t>A simple structure indexed on inflation</a:t>
            </a:r>
          </a:p>
        </p:txBody>
      </p:sp>
      <p:sp>
        <p:nvSpPr>
          <p:cNvPr id="561155" name="Rectangle 3"/>
          <p:cNvSpPr>
            <a:spLocks noChangeArrowheads="1"/>
          </p:cNvSpPr>
          <p:nvPr/>
        </p:nvSpPr>
        <p:spPr bwMode="auto">
          <a:xfrm>
            <a:off x="2400300" y="5616575"/>
            <a:ext cx="169863" cy="3175"/>
          </a:xfrm>
          <a:prstGeom prst="rect">
            <a:avLst/>
          </a:prstGeom>
          <a:solidFill>
            <a:srgbClr val="808080"/>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grpSp>
        <p:nvGrpSpPr>
          <p:cNvPr id="561156" name="Group 4"/>
          <p:cNvGrpSpPr>
            <a:grpSpLocks/>
          </p:cNvGrpSpPr>
          <p:nvPr/>
        </p:nvGrpSpPr>
        <p:grpSpPr bwMode="auto">
          <a:xfrm>
            <a:off x="2124075" y="2312988"/>
            <a:ext cx="5248275" cy="3276600"/>
            <a:chOff x="1326" y="1482"/>
            <a:chExt cx="3306" cy="2064"/>
          </a:xfrm>
        </p:grpSpPr>
        <p:sp>
          <p:nvSpPr>
            <p:cNvPr id="561160" name="Text Box 5"/>
            <p:cNvSpPr txBox="1">
              <a:spLocks noChangeArrowheads="1"/>
            </p:cNvSpPr>
            <p:nvPr/>
          </p:nvSpPr>
          <p:spPr bwMode="auto">
            <a:xfrm>
              <a:off x="3624" y="1482"/>
              <a:ext cx="1008"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1100">
                  <a:latin typeface="Arial" panose="020B0604020202020204" pitchFamily="34" charset="0"/>
                  <a:cs typeface="Arial" panose="020B0604020202020204" pitchFamily="34" charset="0"/>
                </a:rPr>
                <a:t>RH scale: Yr10</a:t>
              </a:r>
            </a:p>
          </p:txBody>
        </p:sp>
        <p:sp>
          <p:nvSpPr>
            <p:cNvPr id="561161" name="Text Box 6"/>
            <p:cNvSpPr txBox="1">
              <a:spLocks noChangeArrowheads="1"/>
            </p:cNvSpPr>
            <p:nvPr/>
          </p:nvSpPr>
          <p:spPr bwMode="auto">
            <a:xfrm>
              <a:off x="1398" y="1482"/>
              <a:ext cx="1008"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1100">
                  <a:latin typeface="Arial" panose="020B0604020202020204" pitchFamily="34" charset="0"/>
                  <a:cs typeface="Arial" panose="020B0604020202020204" pitchFamily="34" charset="0"/>
                </a:rPr>
                <a:t>LH scale: Yr1 - 9</a:t>
              </a:r>
            </a:p>
          </p:txBody>
        </p:sp>
        <p:sp>
          <p:nvSpPr>
            <p:cNvPr id="561162" name="Rectangle 7"/>
            <p:cNvSpPr>
              <a:spLocks noChangeAspect="1" noChangeArrowheads="1"/>
            </p:cNvSpPr>
            <p:nvPr/>
          </p:nvSpPr>
          <p:spPr bwMode="auto">
            <a:xfrm>
              <a:off x="4335" y="3314"/>
              <a:ext cx="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1200">
                  <a:latin typeface="Arial" panose="020B0604020202020204" pitchFamily="34" charset="0"/>
                  <a:cs typeface="Arial" panose="020B0604020202020204" pitchFamily="34" charset="0"/>
                </a:rPr>
                <a:t>0</a:t>
              </a:r>
            </a:p>
          </p:txBody>
        </p:sp>
        <p:sp>
          <p:nvSpPr>
            <p:cNvPr id="561163" name="Rectangle 8"/>
            <p:cNvSpPr>
              <a:spLocks noChangeAspect="1" noChangeArrowheads="1"/>
            </p:cNvSpPr>
            <p:nvPr/>
          </p:nvSpPr>
          <p:spPr bwMode="auto">
            <a:xfrm>
              <a:off x="4335" y="2827"/>
              <a:ext cx="10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1200">
                  <a:latin typeface="Arial" panose="020B0604020202020204" pitchFamily="34" charset="0"/>
                  <a:cs typeface="Arial" panose="020B0604020202020204" pitchFamily="34" charset="0"/>
                </a:rPr>
                <a:t>40</a:t>
              </a:r>
            </a:p>
          </p:txBody>
        </p:sp>
        <p:sp>
          <p:nvSpPr>
            <p:cNvPr id="561164" name="Rectangle 9"/>
            <p:cNvSpPr>
              <a:spLocks noChangeAspect="1" noChangeArrowheads="1"/>
            </p:cNvSpPr>
            <p:nvPr/>
          </p:nvSpPr>
          <p:spPr bwMode="auto">
            <a:xfrm>
              <a:off x="4335" y="2340"/>
              <a:ext cx="10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1200">
                  <a:latin typeface="Arial" panose="020B0604020202020204" pitchFamily="34" charset="0"/>
                  <a:cs typeface="Arial" panose="020B0604020202020204" pitchFamily="34" charset="0"/>
                </a:rPr>
                <a:t>80</a:t>
              </a:r>
            </a:p>
          </p:txBody>
        </p:sp>
        <p:sp>
          <p:nvSpPr>
            <p:cNvPr id="561165" name="Rectangle 10"/>
            <p:cNvSpPr>
              <a:spLocks noChangeAspect="1" noChangeArrowheads="1"/>
            </p:cNvSpPr>
            <p:nvPr/>
          </p:nvSpPr>
          <p:spPr bwMode="auto">
            <a:xfrm>
              <a:off x="4335" y="1853"/>
              <a:ext cx="15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1200">
                  <a:latin typeface="Arial" panose="020B0604020202020204" pitchFamily="34" charset="0"/>
                  <a:cs typeface="Arial" panose="020B0604020202020204" pitchFamily="34" charset="0"/>
                </a:rPr>
                <a:t>120</a:t>
              </a:r>
            </a:p>
          </p:txBody>
        </p:sp>
        <p:sp>
          <p:nvSpPr>
            <p:cNvPr id="561166" name="Rectangle 11"/>
            <p:cNvSpPr>
              <a:spLocks noChangeAspect="1" noChangeArrowheads="1"/>
            </p:cNvSpPr>
            <p:nvPr/>
          </p:nvSpPr>
          <p:spPr bwMode="auto">
            <a:xfrm>
              <a:off x="1521" y="1745"/>
              <a:ext cx="16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1100" b="1">
                  <a:latin typeface="Arial" panose="020B0604020202020204" pitchFamily="34" charset="0"/>
                  <a:cs typeface="Arial" panose="020B0604020202020204" pitchFamily="34" charset="0"/>
                </a:rPr>
                <a:t>10-yr OATi 2.5% </a:t>
              </a:r>
              <a:br>
                <a:rPr lang="en-GB" altLang="fr-FR" sz="1100" b="1">
                  <a:latin typeface="Arial" panose="020B0604020202020204" pitchFamily="34" charset="0"/>
                  <a:cs typeface="Arial" panose="020B0604020202020204" pitchFamily="34" charset="0"/>
                </a:rPr>
              </a:br>
              <a:r>
                <a:rPr lang="en-GB" altLang="fr-FR" sz="1100" i="1">
                  <a:latin typeface="Arial" panose="020B0604020202020204" pitchFamily="34" charset="0"/>
                  <a:cs typeface="Arial" panose="020B0604020202020204" pitchFamily="34" charset="0"/>
                </a:rPr>
                <a:t>Cash flows assuming a 2% annual inflation </a:t>
              </a:r>
            </a:p>
          </p:txBody>
        </p:sp>
        <p:sp>
          <p:nvSpPr>
            <p:cNvPr id="561167" name="Rectangle 12"/>
            <p:cNvSpPr>
              <a:spLocks noChangeAspect="1" noChangeArrowheads="1"/>
            </p:cNvSpPr>
            <p:nvPr/>
          </p:nvSpPr>
          <p:spPr bwMode="auto">
            <a:xfrm>
              <a:off x="3387" y="1757"/>
              <a:ext cx="6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1100" b="1">
                  <a:latin typeface="Arial" panose="020B0604020202020204" pitchFamily="34" charset="0"/>
                  <a:cs typeface="Arial" panose="020B0604020202020204" pitchFamily="34" charset="0"/>
                </a:rPr>
                <a:t>102.5x(1+2%)</a:t>
              </a:r>
              <a:r>
                <a:rPr lang="en-GB" altLang="fr-FR" sz="1100" b="1" baseline="30000">
                  <a:latin typeface="Arial" panose="020B0604020202020204" pitchFamily="34" charset="0"/>
                  <a:cs typeface="Arial" panose="020B0604020202020204" pitchFamily="34" charset="0"/>
                </a:rPr>
                <a:t>10</a:t>
              </a:r>
              <a:endParaRPr lang="en-GB" altLang="fr-FR" sz="1100">
                <a:latin typeface="Arial" panose="020B0604020202020204" pitchFamily="34" charset="0"/>
                <a:cs typeface="Arial" panose="020B0604020202020204" pitchFamily="34" charset="0"/>
              </a:endParaRPr>
            </a:p>
          </p:txBody>
        </p:sp>
        <p:sp>
          <p:nvSpPr>
            <p:cNvPr id="561168" name="Rectangle 13"/>
            <p:cNvSpPr>
              <a:spLocks noChangeArrowheads="1"/>
            </p:cNvSpPr>
            <p:nvPr/>
          </p:nvSpPr>
          <p:spPr bwMode="auto">
            <a:xfrm>
              <a:off x="1471" y="1698"/>
              <a:ext cx="2814" cy="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69" name="Rectangle 14"/>
            <p:cNvSpPr>
              <a:spLocks noChangeArrowheads="1"/>
            </p:cNvSpPr>
            <p:nvPr/>
          </p:nvSpPr>
          <p:spPr bwMode="auto">
            <a:xfrm>
              <a:off x="1835" y="3166"/>
              <a:ext cx="115" cy="22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70" name="Rectangle 15"/>
            <p:cNvSpPr>
              <a:spLocks noChangeArrowheads="1"/>
            </p:cNvSpPr>
            <p:nvPr/>
          </p:nvSpPr>
          <p:spPr bwMode="auto">
            <a:xfrm>
              <a:off x="2119" y="3161"/>
              <a:ext cx="110" cy="225"/>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71" name="Rectangle 16"/>
            <p:cNvSpPr>
              <a:spLocks noChangeArrowheads="1"/>
            </p:cNvSpPr>
            <p:nvPr/>
          </p:nvSpPr>
          <p:spPr bwMode="auto">
            <a:xfrm>
              <a:off x="2399" y="3156"/>
              <a:ext cx="115" cy="23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72" name="Rectangle 17"/>
            <p:cNvSpPr>
              <a:spLocks noChangeArrowheads="1"/>
            </p:cNvSpPr>
            <p:nvPr/>
          </p:nvSpPr>
          <p:spPr bwMode="auto">
            <a:xfrm>
              <a:off x="2683" y="3151"/>
              <a:ext cx="110" cy="235"/>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73" name="Rectangle 18"/>
            <p:cNvSpPr>
              <a:spLocks noChangeArrowheads="1"/>
            </p:cNvSpPr>
            <p:nvPr/>
          </p:nvSpPr>
          <p:spPr bwMode="auto">
            <a:xfrm>
              <a:off x="2963" y="3146"/>
              <a:ext cx="109" cy="24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74" name="Rectangle 19"/>
            <p:cNvSpPr>
              <a:spLocks noChangeArrowheads="1"/>
            </p:cNvSpPr>
            <p:nvPr/>
          </p:nvSpPr>
          <p:spPr bwMode="auto">
            <a:xfrm>
              <a:off x="3242" y="3141"/>
              <a:ext cx="115" cy="245"/>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75" name="Rectangle 20"/>
            <p:cNvSpPr>
              <a:spLocks noChangeArrowheads="1"/>
            </p:cNvSpPr>
            <p:nvPr/>
          </p:nvSpPr>
          <p:spPr bwMode="auto">
            <a:xfrm>
              <a:off x="3527" y="3136"/>
              <a:ext cx="109" cy="25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76" name="Rectangle 21"/>
            <p:cNvSpPr>
              <a:spLocks noChangeArrowheads="1"/>
            </p:cNvSpPr>
            <p:nvPr/>
          </p:nvSpPr>
          <p:spPr bwMode="auto">
            <a:xfrm>
              <a:off x="3806" y="3132"/>
              <a:ext cx="115" cy="254"/>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77" name="Rectangle 22"/>
            <p:cNvSpPr>
              <a:spLocks noChangeArrowheads="1"/>
            </p:cNvSpPr>
            <p:nvPr/>
          </p:nvSpPr>
          <p:spPr bwMode="auto">
            <a:xfrm>
              <a:off x="4091" y="2070"/>
              <a:ext cx="109" cy="1316"/>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78" name="Rectangle 23"/>
            <p:cNvSpPr>
              <a:spLocks noChangeArrowheads="1"/>
            </p:cNvSpPr>
            <p:nvPr/>
          </p:nvSpPr>
          <p:spPr bwMode="auto">
            <a:xfrm>
              <a:off x="1835" y="3156"/>
              <a:ext cx="115" cy="1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79" name="Rectangle 24"/>
            <p:cNvSpPr>
              <a:spLocks noChangeArrowheads="1"/>
            </p:cNvSpPr>
            <p:nvPr/>
          </p:nvSpPr>
          <p:spPr bwMode="auto">
            <a:xfrm>
              <a:off x="2119" y="3146"/>
              <a:ext cx="110" cy="15"/>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80" name="Rectangle 25"/>
            <p:cNvSpPr>
              <a:spLocks noChangeArrowheads="1"/>
            </p:cNvSpPr>
            <p:nvPr/>
          </p:nvSpPr>
          <p:spPr bwMode="auto">
            <a:xfrm>
              <a:off x="2399" y="3141"/>
              <a:ext cx="115" cy="15"/>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81" name="Rectangle 26"/>
            <p:cNvSpPr>
              <a:spLocks noChangeArrowheads="1"/>
            </p:cNvSpPr>
            <p:nvPr/>
          </p:nvSpPr>
          <p:spPr bwMode="auto">
            <a:xfrm>
              <a:off x="2683" y="3132"/>
              <a:ext cx="110" cy="19"/>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82" name="Rectangle 27"/>
            <p:cNvSpPr>
              <a:spLocks noChangeArrowheads="1"/>
            </p:cNvSpPr>
            <p:nvPr/>
          </p:nvSpPr>
          <p:spPr bwMode="auto">
            <a:xfrm>
              <a:off x="2963" y="3122"/>
              <a:ext cx="109" cy="24"/>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83" name="Rectangle 28"/>
            <p:cNvSpPr>
              <a:spLocks noChangeArrowheads="1"/>
            </p:cNvSpPr>
            <p:nvPr/>
          </p:nvSpPr>
          <p:spPr bwMode="auto">
            <a:xfrm>
              <a:off x="3242" y="3112"/>
              <a:ext cx="115" cy="29"/>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84" name="Rectangle 29"/>
            <p:cNvSpPr>
              <a:spLocks noChangeArrowheads="1"/>
            </p:cNvSpPr>
            <p:nvPr/>
          </p:nvSpPr>
          <p:spPr bwMode="auto">
            <a:xfrm>
              <a:off x="3527" y="3097"/>
              <a:ext cx="109" cy="39"/>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85" name="Rectangle 30"/>
            <p:cNvSpPr>
              <a:spLocks noChangeArrowheads="1"/>
            </p:cNvSpPr>
            <p:nvPr/>
          </p:nvSpPr>
          <p:spPr bwMode="auto">
            <a:xfrm>
              <a:off x="3806" y="3088"/>
              <a:ext cx="115" cy="44"/>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86" name="Rectangle 31"/>
            <p:cNvSpPr>
              <a:spLocks noChangeArrowheads="1"/>
            </p:cNvSpPr>
            <p:nvPr/>
          </p:nvSpPr>
          <p:spPr bwMode="auto">
            <a:xfrm>
              <a:off x="4091" y="1806"/>
              <a:ext cx="109" cy="264"/>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187" name="Line 32"/>
            <p:cNvSpPr>
              <a:spLocks noChangeShapeType="1"/>
            </p:cNvSpPr>
            <p:nvPr/>
          </p:nvSpPr>
          <p:spPr bwMode="auto">
            <a:xfrm>
              <a:off x="1451" y="3386"/>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61188" name="Line 33"/>
            <p:cNvSpPr>
              <a:spLocks noChangeShapeType="1"/>
            </p:cNvSpPr>
            <p:nvPr/>
          </p:nvSpPr>
          <p:spPr bwMode="auto">
            <a:xfrm>
              <a:off x="1451" y="2545"/>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61189" name="Line 34"/>
            <p:cNvSpPr>
              <a:spLocks noChangeShapeType="1"/>
            </p:cNvSpPr>
            <p:nvPr/>
          </p:nvSpPr>
          <p:spPr bwMode="auto">
            <a:xfrm>
              <a:off x="1451" y="1698"/>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61190" name="Line 35"/>
            <p:cNvSpPr>
              <a:spLocks noChangeShapeType="1"/>
            </p:cNvSpPr>
            <p:nvPr/>
          </p:nvSpPr>
          <p:spPr bwMode="auto">
            <a:xfrm flipV="1">
              <a:off x="1471" y="3386"/>
              <a:ext cx="1"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61191" name="Line 36"/>
            <p:cNvSpPr>
              <a:spLocks noChangeShapeType="1"/>
            </p:cNvSpPr>
            <p:nvPr/>
          </p:nvSpPr>
          <p:spPr bwMode="auto">
            <a:xfrm flipV="1">
              <a:off x="4285" y="3386"/>
              <a:ext cx="1"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61192" name="Rectangle 37"/>
            <p:cNvSpPr>
              <a:spLocks noChangeArrowheads="1"/>
            </p:cNvSpPr>
            <p:nvPr/>
          </p:nvSpPr>
          <p:spPr bwMode="auto">
            <a:xfrm>
              <a:off x="1375" y="3323"/>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fr-FR" altLang="fr-FR" sz="1100">
                  <a:solidFill>
                    <a:srgbClr val="000000"/>
                  </a:solidFill>
                  <a:latin typeface="Arial" panose="020B0604020202020204" pitchFamily="34" charset="0"/>
                  <a:cs typeface="Arial" panose="020B0604020202020204" pitchFamily="34" charset="0"/>
                </a:rPr>
                <a:t>0</a:t>
              </a:r>
              <a:endParaRPr lang="fr-FR" altLang="fr-FR" sz="1100">
                <a:latin typeface="Arial" panose="020B0604020202020204" pitchFamily="34" charset="0"/>
                <a:cs typeface="Arial" panose="020B0604020202020204" pitchFamily="34" charset="0"/>
              </a:endParaRPr>
            </a:p>
          </p:txBody>
        </p:sp>
        <p:sp>
          <p:nvSpPr>
            <p:cNvPr id="561193" name="Rectangle 38"/>
            <p:cNvSpPr>
              <a:spLocks noChangeArrowheads="1"/>
            </p:cNvSpPr>
            <p:nvPr/>
          </p:nvSpPr>
          <p:spPr bwMode="auto">
            <a:xfrm>
              <a:off x="1326" y="2481"/>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fr-FR" altLang="fr-FR" sz="1100">
                  <a:solidFill>
                    <a:srgbClr val="000000"/>
                  </a:solidFill>
                  <a:latin typeface="Arial" panose="020B0604020202020204" pitchFamily="34" charset="0"/>
                  <a:cs typeface="Arial" panose="020B0604020202020204" pitchFamily="34" charset="0"/>
                </a:rPr>
                <a:t>10</a:t>
              </a:r>
              <a:endParaRPr lang="fr-FR" altLang="fr-FR" sz="1100">
                <a:latin typeface="Arial" panose="020B0604020202020204" pitchFamily="34" charset="0"/>
                <a:cs typeface="Arial" panose="020B0604020202020204" pitchFamily="34" charset="0"/>
              </a:endParaRPr>
            </a:p>
          </p:txBody>
        </p:sp>
        <p:sp>
          <p:nvSpPr>
            <p:cNvPr id="561194" name="Rectangle 39"/>
            <p:cNvSpPr>
              <a:spLocks noChangeArrowheads="1"/>
            </p:cNvSpPr>
            <p:nvPr/>
          </p:nvSpPr>
          <p:spPr bwMode="auto">
            <a:xfrm>
              <a:off x="1326" y="1635"/>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fr-FR" altLang="fr-FR" sz="1100">
                  <a:solidFill>
                    <a:srgbClr val="000000"/>
                  </a:solidFill>
                  <a:latin typeface="Arial" panose="020B0604020202020204" pitchFamily="34" charset="0"/>
                  <a:cs typeface="Arial" panose="020B0604020202020204" pitchFamily="34" charset="0"/>
                </a:rPr>
                <a:t>20</a:t>
              </a:r>
              <a:endParaRPr lang="fr-FR" altLang="fr-FR" sz="1100">
                <a:latin typeface="Arial" panose="020B0604020202020204" pitchFamily="34" charset="0"/>
                <a:cs typeface="Arial" panose="020B0604020202020204" pitchFamily="34" charset="0"/>
              </a:endParaRPr>
            </a:p>
          </p:txBody>
        </p:sp>
        <p:sp>
          <p:nvSpPr>
            <p:cNvPr id="561195" name="Rectangle 40"/>
            <p:cNvSpPr>
              <a:spLocks noChangeArrowheads="1"/>
            </p:cNvSpPr>
            <p:nvPr/>
          </p:nvSpPr>
          <p:spPr bwMode="auto">
            <a:xfrm>
              <a:off x="1595" y="344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100">
                  <a:solidFill>
                    <a:srgbClr val="000000"/>
                  </a:solidFill>
                  <a:latin typeface="Arial" panose="020B0604020202020204" pitchFamily="34" charset="0"/>
                  <a:cs typeface="Arial" panose="020B0604020202020204" pitchFamily="34" charset="0"/>
                </a:rPr>
                <a:t>1</a:t>
              </a:r>
              <a:endParaRPr lang="fr-FR" altLang="fr-FR" sz="1100">
                <a:latin typeface="Arial" panose="020B0604020202020204" pitchFamily="34" charset="0"/>
                <a:cs typeface="Arial" panose="020B0604020202020204" pitchFamily="34" charset="0"/>
              </a:endParaRPr>
            </a:p>
          </p:txBody>
        </p:sp>
        <p:sp>
          <p:nvSpPr>
            <p:cNvPr id="561196" name="Rectangle 41"/>
            <p:cNvSpPr>
              <a:spLocks noChangeArrowheads="1"/>
            </p:cNvSpPr>
            <p:nvPr/>
          </p:nvSpPr>
          <p:spPr bwMode="auto">
            <a:xfrm>
              <a:off x="1880" y="344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100">
                  <a:solidFill>
                    <a:srgbClr val="000000"/>
                  </a:solidFill>
                  <a:latin typeface="Arial" panose="020B0604020202020204" pitchFamily="34" charset="0"/>
                  <a:cs typeface="Arial" panose="020B0604020202020204" pitchFamily="34" charset="0"/>
                </a:rPr>
                <a:t>2</a:t>
              </a:r>
              <a:endParaRPr lang="fr-FR" altLang="fr-FR" sz="1100">
                <a:latin typeface="Arial" panose="020B0604020202020204" pitchFamily="34" charset="0"/>
                <a:cs typeface="Arial" panose="020B0604020202020204" pitchFamily="34" charset="0"/>
              </a:endParaRPr>
            </a:p>
          </p:txBody>
        </p:sp>
        <p:sp>
          <p:nvSpPr>
            <p:cNvPr id="561197" name="Rectangle 42"/>
            <p:cNvSpPr>
              <a:spLocks noChangeArrowheads="1"/>
            </p:cNvSpPr>
            <p:nvPr/>
          </p:nvSpPr>
          <p:spPr bwMode="auto">
            <a:xfrm>
              <a:off x="2159" y="344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100">
                  <a:solidFill>
                    <a:srgbClr val="000000"/>
                  </a:solidFill>
                  <a:latin typeface="Arial" panose="020B0604020202020204" pitchFamily="34" charset="0"/>
                  <a:cs typeface="Arial" panose="020B0604020202020204" pitchFamily="34" charset="0"/>
                </a:rPr>
                <a:t>3</a:t>
              </a:r>
              <a:endParaRPr lang="fr-FR" altLang="fr-FR" sz="1100">
                <a:latin typeface="Arial" panose="020B0604020202020204" pitchFamily="34" charset="0"/>
                <a:cs typeface="Arial" panose="020B0604020202020204" pitchFamily="34" charset="0"/>
              </a:endParaRPr>
            </a:p>
          </p:txBody>
        </p:sp>
        <p:sp>
          <p:nvSpPr>
            <p:cNvPr id="561198" name="Rectangle 43"/>
            <p:cNvSpPr>
              <a:spLocks noChangeArrowheads="1"/>
            </p:cNvSpPr>
            <p:nvPr/>
          </p:nvSpPr>
          <p:spPr bwMode="auto">
            <a:xfrm>
              <a:off x="2439" y="344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100">
                  <a:solidFill>
                    <a:srgbClr val="000000"/>
                  </a:solidFill>
                  <a:latin typeface="Arial" panose="020B0604020202020204" pitchFamily="34" charset="0"/>
                  <a:cs typeface="Arial" panose="020B0604020202020204" pitchFamily="34" charset="0"/>
                </a:rPr>
                <a:t>4</a:t>
              </a:r>
              <a:endParaRPr lang="fr-FR" altLang="fr-FR" sz="1100">
                <a:latin typeface="Arial" panose="020B0604020202020204" pitchFamily="34" charset="0"/>
                <a:cs typeface="Arial" panose="020B0604020202020204" pitchFamily="34" charset="0"/>
              </a:endParaRPr>
            </a:p>
          </p:txBody>
        </p:sp>
        <p:sp>
          <p:nvSpPr>
            <p:cNvPr id="561199" name="Rectangle 44"/>
            <p:cNvSpPr>
              <a:spLocks noChangeArrowheads="1"/>
            </p:cNvSpPr>
            <p:nvPr/>
          </p:nvSpPr>
          <p:spPr bwMode="auto">
            <a:xfrm>
              <a:off x="2723" y="344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100">
                  <a:solidFill>
                    <a:srgbClr val="000000"/>
                  </a:solidFill>
                  <a:latin typeface="Arial" panose="020B0604020202020204" pitchFamily="34" charset="0"/>
                  <a:cs typeface="Arial" panose="020B0604020202020204" pitchFamily="34" charset="0"/>
                </a:rPr>
                <a:t>5</a:t>
              </a:r>
              <a:endParaRPr lang="fr-FR" altLang="fr-FR" sz="1100">
                <a:latin typeface="Arial" panose="020B0604020202020204" pitchFamily="34" charset="0"/>
                <a:cs typeface="Arial" panose="020B0604020202020204" pitchFamily="34" charset="0"/>
              </a:endParaRPr>
            </a:p>
          </p:txBody>
        </p:sp>
        <p:sp>
          <p:nvSpPr>
            <p:cNvPr id="561200" name="Rectangle 45"/>
            <p:cNvSpPr>
              <a:spLocks noChangeArrowheads="1"/>
            </p:cNvSpPr>
            <p:nvPr/>
          </p:nvSpPr>
          <p:spPr bwMode="auto">
            <a:xfrm>
              <a:off x="3003" y="344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100">
                  <a:solidFill>
                    <a:srgbClr val="000000"/>
                  </a:solidFill>
                  <a:latin typeface="Arial" panose="020B0604020202020204" pitchFamily="34" charset="0"/>
                  <a:cs typeface="Arial" panose="020B0604020202020204" pitchFamily="34" charset="0"/>
                </a:rPr>
                <a:t>6</a:t>
              </a:r>
              <a:endParaRPr lang="fr-FR" altLang="fr-FR" sz="1100">
                <a:latin typeface="Arial" panose="020B0604020202020204" pitchFamily="34" charset="0"/>
                <a:cs typeface="Arial" panose="020B0604020202020204" pitchFamily="34" charset="0"/>
              </a:endParaRPr>
            </a:p>
          </p:txBody>
        </p:sp>
        <p:sp>
          <p:nvSpPr>
            <p:cNvPr id="561201" name="Rectangle 46"/>
            <p:cNvSpPr>
              <a:spLocks noChangeArrowheads="1"/>
            </p:cNvSpPr>
            <p:nvPr/>
          </p:nvSpPr>
          <p:spPr bwMode="auto">
            <a:xfrm>
              <a:off x="3287" y="344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100">
                  <a:solidFill>
                    <a:srgbClr val="000000"/>
                  </a:solidFill>
                  <a:latin typeface="Arial" panose="020B0604020202020204" pitchFamily="34" charset="0"/>
                  <a:cs typeface="Arial" panose="020B0604020202020204" pitchFamily="34" charset="0"/>
                </a:rPr>
                <a:t>7</a:t>
              </a:r>
              <a:endParaRPr lang="fr-FR" altLang="fr-FR" sz="1100">
                <a:latin typeface="Arial" panose="020B0604020202020204" pitchFamily="34" charset="0"/>
                <a:cs typeface="Arial" panose="020B0604020202020204" pitchFamily="34" charset="0"/>
              </a:endParaRPr>
            </a:p>
          </p:txBody>
        </p:sp>
        <p:sp>
          <p:nvSpPr>
            <p:cNvPr id="561202" name="Rectangle 47"/>
            <p:cNvSpPr>
              <a:spLocks noChangeArrowheads="1"/>
            </p:cNvSpPr>
            <p:nvPr/>
          </p:nvSpPr>
          <p:spPr bwMode="auto">
            <a:xfrm>
              <a:off x="3567" y="344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100">
                  <a:solidFill>
                    <a:srgbClr val="000000"/>
                  </a:solidFill>
                  <a:latin typeface="Arial" panose="020B0604020202020204" pitchFamily="34" charset="0"/>
                  <a:cs typeface="Arial" panose="020B0604020202020204" pitchFamily="34" charset="0"/>
                </a:rPr>
                <a:t>8</a:t>
              </a:r>
              <a:endParaRPr lang="fr-FR" altLang="fr-FR" sz="1100">
                <a:latin typeface="Arial" panose="020B0604020202020204" pitchFamily="34" charset="0"/>
                <a:cs typeface="Arial" panose="020B0604020202020204" pitchFamily="34" charset="0"/>
              </a:endParaRPr>
            </a:p>
          </p:txBody>
        </p:sp>
        <p:sp>
          <p:nvSpPr>
            <p:cNvPr id="561203" name="Rectangle 48"/>
            <p:cNvSpPr>
              <a:spLocks noChangeArrowheads="1"/>
            </p:cNvSpPr>
            <p:nvPr/>
          </p:nvSpPr>
          <p:spPr bwMode="auto">
            <a:xfrm>
              <a:off x="3846" y="344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100">
                  <a:solidFill>
                    <a:srgbClr val="000000"/>
                  </a:solidFill>
                  <a:latin typeface="Arial" panose="020B0604020202020204" pitchFamily="34" charset="0"/>
                  <a:cs typeface="Arial" panose="020B0604020202020204" pitchFamily="34" charset="0"/>
                </a:rPr>
                <a:t>9</a:t>
              </a:r>
              <a:endParaRPr lang="fr-FR" altLang="fr-FR" sz="1100">
                <a:latin typeface="Arial" panose="020B0604020202020204" pitchFamily="34" charset="0"/>
                <a:cs typeface="Arial" panose="020B0604020202020204" pitchFamily="34" charset="0"/>
              </a:endParaRPr>
            </a:p>
          </p:txBody>
        </p:sp>
        <p:sp>
          <p:nvSpPr>
            <p:cNvPr id="561204" name="Rectangle 49"/>
            <p:cNvSpPr>
              <a:spLocks noChangeArrowheads="1"/>
            </p:cNvSpPr>
            <p:nvPr/>
          </p:nvSpPr>
          <p:spPr bwMode="auto">
            <a:xfrm>
              <a:off x="4110" y="3440"/>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100">
                  <a:solidFill>
                    <a:srgbClr val="000000"/>
                  </a:solidFill>
                  <a:latin typeface="Arial" panose="020B0604020202020204" pitchFamily="34" charset="0"/>
                  <a:cs typeface="Arial" panose="020B0604020202020204" pitchFamily="34" charset="0"/>
                </a:rPr>
                <a:t>10</a:t>
              </a:r>
              <a:endParaRPr lang="fr-FR" altLang="fr-FR" sz="1100">
                <a:latin typeface="Arial" panose="020B0604020202020204" pitchFamily="34" charset="0"/>
                <a:cs typeface="Arial" panose="020B0604020202020204" pitchFamily="34" charset="0"/>
              </a:endParaRPr>
            </a:p>
          </p:txBody>
        </p:sp>
        <p:sp>
          <p:nvSpPr>
            <p:cNvPr id="561205" name="Text Box 50"/>
            <p:cNvSpPr txBox="1">
              <a:spLocks noChangeArrowheads="1"/>
            </p:cNvSpPr>
            <p:nvPr/>
          </p:nvSpPr>
          <p:spPr bwMode="auto">
            <a:xfrm>
              <a:off x="1518" y="3101"/>
              <a:ext cx="288"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1800">
                  <a:latin typeface="Arial" panose="020B0604020202020204" pitchFamily="34" charset="0"/>
                  <a:cs typeface="Arial" panose="020B0604020202020204" pitchFamily="34" charset="0"/>
                </a:rPr>
                <a:t> </a:t>
              </a:r>
            </a:p>
          </p:txBody>
        </p:sp>
        <p:sp>
          <p:nvSpPr>
            <p:cNvPr id="561206" name="Rectangle 51"/>
            <p:cNvSpPr>
              <a:spLocks noChangeArrowheads="1"/>
            </p:cNvSpPr>
            <p:nvPr/>
          </p:nvSpPr>
          <p:spPr bwMode="auto">
            <a:xfrm>
              <a:off x="1555" y="3171"/>
              <a:ext cx="110" cy="215"/>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207" name="Rectangle 52"/>
            <p:cNvSpPr>
              <a:spLocks noChangeArrowheads="1"/>
            </p:cNvSpPr>
            <p:nvPr/>
          </p:nvSpPr>
          <p:spPr bwMode="auto">
            <a:xfrm>
              <a:off x="1555" y="3166"/>
              <a:ext cx="110" cy="5"/>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208" name="Rectangle 53"/>
            <p:cNvSpPr>
              <a:spLocks noChangeArrowheads="1"/>
            </p:cNvSpPr>
            <p:nvPr/>
          </p:nvSpPr>
          <p:spPr bwMode="auto">
            <a:xfrm>
              <a:off x="1471" y="1698"/>
              <a:ext cx="2814" cy="16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1209" name="Rectangle 54"/>
            <p:cNvSpPr>
              <a:spLocks noChangeAspect="1" noChangeArrowheads="1"/>
            </p:cNvSpPr>
            <p:nvPr/>
          </p:nvSpPr>
          <p:spPr bwMode="auto">
            <a:xfrm rot="-2266650">
              <a:off x="1509" y="2957"/>
              <a:ext cx="34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800" b="1">
                  <a:latin typeface="Arial" panose="020B0604020202020204" pitchFamily="34" charset="0"/>
                  <a:cs typeface="Arial" panose="020B0604020202020204" pitchFamily="34" charset="0"/>
                </a:rPr>
                <a:t>2.5x(1+2%)</a:t>
              </a:r>
              <a:endParaRPr lang="en-GB" altLang="fr-FR" sz="800">
                <a:latin typeface="Arial" panose="020B0604020202020204" pitchFamily="34" charset="0"/>
                <a:cs typeface="Arial" panose="020B0604020202020204" pitchFamily="34" charset="0"/>
              </a:endParaRPr>
            </a:p>
          </p:txBody>
        </p:sp>
        <p:sp>
          <p:nvSpPr>
            <p:cNvPr id="561210" name="Rectangle 55"/>
            <p:cNvSpPr>
              <a:spLocks noChangeAspect="1" noChangeArrowheads="1"/>
            </p:cNvSpPr>
            <p:nvPr/>
          </p:nvSpPr>
          <p:spPr bwMode="auto">
            <a:xfrm rot="-2266650">
              <a:off x="1848" y="2920"/>
              <a:ext cx="36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800" b="1">
                  <a:latin typeface="Arial" panose="020B0604020202020204" pitchFamily="34" charset="0"/>
                  <a:cs typeface="Arial" panose="020B0604020202020204" pitchFamily="34" charset="0"/>
                </a:rPr>
                <a:t>2.5x(1+2%)</a:t>
              </a:r>
              <a:r>
                <a:rPr lang="en-GB" altLang="fr-FR" sz="800" b="1" baseline="30000">
                  <a:latin typeface="Arial" panose="020B0604020202020204" pitchFamily="34" charset="0"/>
                  <a:cs typeface="Arial" panose="020B0604020202020204" pitchFamily="34" charset="0"/>
                </a:rPr>
                <a:t>2</a:t>
              </a:r>
              <a:endParaRPr lang="en-GB" altLang="fr-FR" sz="800" baseline="30000">
                <a:latin typeface="Arial" panose="020B0604020202020204" pitchFamily="34" charset="0"/>
                <a:cs typeface="Arial" panose="020B0604020202020204" pitchFamily="34" charset="0"/>
              </a:endParaRPr>
            </a:p>
          </p:txBody>
        </p:sp>
        <p:sp>
          <p:nvSpPr>
            <p:cNvPr id="561211" name="Rectangle 56"/>
            <p:cNvSpPr>
              <a:spLocks noChangeAspect="1" noChangeArrowheads="1"/>
            </p:cNvSpPr>
            <p:nvPr/>
          </p:nvSpPr>
          <p:spPr bwMode="auto">
            <a:xfrm rot="-2266650">
              <a:off x="2122" y="2909"/>
              <a:ext cx="36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800" b="1">
                  <a:latin typeface="Arial" panose="020B0604020202020204" pitchFamily="34" charset="0"/>
                  <a:cs typeface="Arial" panose="020B0604020202020204" pitchFamily="34" charset="0"/>
                </a:rPr>
                <a:t>2.5x(1+2%)</a:t>
              </a:r>
              <a:r>
                <a:rPr lang="en-GB" altLang="fr-FR" sz="800" b="1" baseline="30000">
                  <a:latin typeface="Arial" panose="020B0604020202020204" pitchFamily="34" charset="0"/>
                  <a:cs typeface="Arial" panose="020B0604020202020204" pitchFamily="34" charset="0"/>
                </a:rPr>
                <a:t>3</a:t>
              </a:r>
            </a:p>
          </p:txBody>
        </p:sp>
        <p:sp>
          <p:nvSpPr>
            <p:cNvPr id="561212" name="Rectangle 57"/>
            <p:cNvSpPr>
              <a:spLocks noChangeAspect="1" noChangeArrowheads="1"/>
            </p:cNvSpPr>
            <p:nvPr/>
          </p:nvSpPr>
          <p:spPr bwMode="auto">
            <a:xfrm rot="-2266650">
              <a:off x="2452" y="2986"/>
              <a:ext cx="6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fr-FR" sz="800" b="1">
                  <a:latin typeface="Arial" panose="020B0604020202020204" pitchFamily="34" charset="0"/>
                  <a:cs typeface="Arial" panose="020B0604020202020204" pitchFamily="34" charset="0"/>
                </a:rPr>
                <a:t>…</a:t>
              </a:r>
              <a:endParaRPr lang="en-GB" altLang="fr-FR" sz="800" b="1" baseline="30000">
                <a:latin typeface="Arial" panose="020B0604020202020204" pitchFamily="34" charset="0"/>
                <a:cs typeface="Arial" panose="020B0604020202020204" pitchFamily="34" charset="0"/>
              </a:endParaRPr>
            </a:p>
          </p:txBody>
        </p:sp>
      </p:grpSp>
      <p:sp>
        <p:nvSpPr>
          <p:cNvPr id="561157" name="Text Box 58"/>
          <p:cNvSpPr txBox="1">
            <a:spLocks noChangeArrowheads="1"/>
          </p:cNvSpPr>
          <p:nvPr/>
        </p:nvSpPr>
        <p:spPr bwMode="auto">
          <a:xfrm>
            <a:off x="128588" y="411163"/>
            <a:ext cx="89106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fr-FR" sz="3200"/>
              <a:t>9.2 What is an inflation-linked bond?</a:t>
            </a:r>
            <a:endParaRPr lang="en-US" altLang="fr-FR" sz="3200"/>
          </a:p>
        </p:txBody>
      </p:sp>
      <p:sp>
        <p:nvSpPr>
          <p:cNvPr id="561158" name="Rectangle 59"/>
          <p:cNvSpPr>
            <a:spLocks noChangeArrowheads="1"/>
          </p:cNvSpPr>
          <p:nvPr/>
        </p:nvSpPr>
        <p:spPr bwMode="auto">
          <a:xfrm>
            <a:off x="250825" y="1412875"/>
            <a:ext cx="8742363" cy="86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principal is not constant and indexed on inflation</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600"/>
          </a:p>
          <a:p>
            <a:pPr lvl="1"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9.2 ILB characteristics : OATi example</a:t>
            </a:r>
          </a:p>
        </p:txBody>
      </p:sp>
      <p:sp>
        <p:nvSpPr>
          <p:cNvPr id="563203" name="Rectangle 3"/>
          <p:cNvSpPr>
            <a:spLocks noChangeArrowheads="1"/>
          </p:cNvSpPr>
          <p:nvPr/>
        </p:nvSpPr>
        <p:spPr bwMode="auto">
          <a:xfrm>
            <a:off x="152400" y="1268413"/>
            <a:ext cx="8742363" cy="30241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A simple structure:</a:t>
            </a:r>
          </a:p>
          <a:p>
            <a:pPr lvl="1" eaLnBrk="1" hangingPunct="1">
              <a:lnSpc>
                <a:spcPct val="85000"/>
              </a:lnSpc>
              <a:spcBef>
                <a:spcPct val="20000"/>
              </a:spcBef>
              <a:buClr>
                <a:schemeClr val="tx1"/>
              </a:buClr>
              <a:buFontTx/>
              <a:buChar char="o"/>
            </a:pPr>
            <a:r>
              <a:rPr lang="fr-FR" altLang="fr-FR" sz="1600"/>
              <a:t>A Variable nominal, daily indexed  INSEE ex tobacco CPI. Par floor value at maturity.</a:t>
            </a:r>
          </a:p>
          <a:p>
            <a:pPr lvl="1" eaLnBrk="1" hangingPunct="1">
              <a:lnSpc>
                <a:spcPct val="85000"/>
              </a:lnSpc>
              <a:spcBef>
                <a:spcPct val="20000"/>
              </a:spcBef>
              <a:buClr>
                <a:schemeClr val="tx1"/>
              </a:buClr>
              <a:buFontTx/>
              <a:buChar char="o"/>
            </a:pPr>
            <a:r>
              <a:rPr lang="fr-FR" altLang="fr-FR" sz="1600"/>
              <a:t>A fixed coupon rate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Indexation mechanism</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Linear interpolation between last indexes</a:t>
            </a:r>
          </a:p>
        </p:txBody>
      </p:sp>
      <p:graphicFrame>
        <p:nvGraphicFramePr>
          <p:cNvPr id="563204"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56320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05" name="Object 5"/>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5" imgW="114151" imgH="215619" progId="Equation.3">
                  <p:embed/>
                </p:oleObj>
              </mc:Choice>
              <mc:Fallback>
                <p:oleObj name="Equation" r:id="rId5" imgW="114151" imgH="215619" progId="Equation.3">
                  <p:embed/>
                  <p:pic>
                    <p:nvPicPr>
                      <p:cNvPr id="56320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06" name="Object 6"/>
          <p:cNvGraphicFramePr>
            <a:graphicFrameLocks noChangeAspect="1"/>
          </p:cNvGraphicFramePr>
          <p:nvPr/>
        </p:nvGraphicFramePr>
        <p:xfrm>
          <a:off x="3197225" y="2565400"/>
          <a:ext cx="942975" cy="915988"/>
        </p:xfrm>
        <a:graphic>
          <a:graphicData uri="http://schemas.openxmlformats.org/presentationml/2006/ole">
            <mc:AlternateContent xmlns:mc="http://schemas.openxmlformats.org/markup-compatibility/2006">
              <mc:Choice xmlns:v="urn:schemas-microsoft-com:vml" Requires="v">
                <p:oleObj name="Equation" r:id="rId6" imgW="444307" imgH="431613" progId="Equation.3">
                  <p:embed/>
                </p:oleObj>
              </mc:Choice>
              <mc:Fallback>
                <p:oleObj name="Equation" r:id="rId6" imgW="444307" imgH="431613" progId="Equation.3">
                  <p:embed/>
                  <p:pic>
                    <p:nvPicPr>
                      <p:cNvPr id="56320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7225" y="2565400"/>
                        <a:ext cx="942975"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07" name="Rectangle 7"/>
          <p:cNvSpPr>
            <a:spLocks noChangeArrowheads="1"/>
          </p:cNvSpPr>
          <p:nvPr/>
        </p:nvSpPr>
        <p:spPr bwMode="auto">
          <a:xfrm>
            <a:off x="3208338" y="6208713"/>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rPr>
              <a:t> </a:t>
            </a:r>
            <a:endParaRPr lang="fr-FR" altLang="fr-FR"/>
          </a:p>
        </p:txBody>
      </p:sp>
      <p:sp>
        <p:nvSpPr>
          <p:cNvPr id="563208" name="Rectangle 8"/>
          <p:cNvSpPr>
            <a:spLocks noChangeArrowheads="1"/>
          </p:cNvSpPr>
          <p:nvPr/>
        </p:nvSpPr>
        <p:spPr bwMode="auto">
          <a:xfrm>
            <a:off x="3208338" y="4010025"/>
            <a:ext cx="5605462" cy="2193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09" name="Line 9"/>
          <p:cNvSpPr>
            <a:spLocks noChangeShapeType="1"/>
          </p:cNvSpPr>
          <p:nvPr/>
        </p:nvSpPr>
        <p:spPr bwMode="auto">
          <a:xfrm>
            <a:off x="3979863" y="5830888"/>
            <a:ext cx="1587" cy="508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3210" name="Rectangle 10"/>
          <p:cNvSpPr>
            <a:spLocks noChangeArrowheads="1"/>
          </p:cNvSpPr>
          <p:nvPr/>
        </p:nvSpPr>
        <p:spPr bwMode="auto">
          <a:xfrm>
            <a:off x="3979863" y="5830888"/>
            <a:ext cx="11112"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11" name="Line 11"/>
          <p:cNvSpPr>
            <a:spLocks noChangeShapeType="1"/>
          </p:cNvSpPr>
          <p:nvPr/>
        </p:nvSpPr>
        <p:spPr bwMode="auto">
          <a:xfrm>
            <a:off x="4784725" y="5830888"/>
            <a:ext cx="1588" cy="508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3212" name="Rectangle 12"/>
          <p:cNvSpPr>
            <a:spLocks noChangeArrowheads="1"/>
          </p:cNvSpPr>
          <p:nvPr/>
        </p:nvSpPr>
        <p:spPr bwMode="auto">
          <a:xfrm>
            <a:off x="4784725" y="5830888"/>
            <a:ext cx="12700"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13" name="Line 13"/>
          <p:cNvSpPr>
            <a:spLocks noChangeShapeType="1"/>
          </p:cNvSpPr>
          <p:nvPr/>
        </p:nvSpPr>
        <p:spPr bwMode="auto">
          <a:xfrm>
            <a:off x="5589588" y="5830888"/>
            <a:ext cx="1587" cy="508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3214" name="Rectangle 14"/>
          <p:cNvSpPr>
            <a:spLocks noChangeArrowheads="1"/>
          </p:cNvSpPr>
          <p:nvPr/>
        </p:nvSpPr>
        <p:spPr bwMode="auto">
          <a:xfrm>
            <a:off x="5589588" y="5830888"/>
            <a:ext cx="952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15" name="Line 15"/>
          <p:cNvSpPr>
            <a:spLocks noChangeShapeType="1"/>
          </p:cNvSpPr>
          <p:nvPr/>
        </p:nvSpPr>
        <p:spPr bwMode="auto">
          <a:xfrm>
            <a:off x="6392863" y="5830888"/>
            <a:ext cx="1587" cy="508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3216" name="Rectangle 16"/>
          <p:cNvSpPr>
            <a:spLocks noChangeArrowheads="1"/>
          </p:cNvSpPr>
          <p:nvPr/>
        </p:nvSpPr>
        <p:spPr bwMode="auto">
          <a:xfrm>
            <a:off x="6392863" y="5830888"/>
            <a:ext cx="12700"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17" name="Line 17"/>
          <p:cNvSpPr>
            <a:spLocks noChangeShapeType="1"/>
          </p:cNvSpPr>
          <p:nvPr/>
        </p:nvSpPr>
        <p:spPr bwMode="auto">
          <a:xfrm>
            <a:off x="7197725" y="5830888"/>
            <a:ext cx="1588" cy="508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3218" name="Rectangle 18"/>
          <p:cNvSpPr>
            <a:spLocks noChangeArrowheads="1"/>
          </p:cNvSpPr>
          <p:nvPr/>
        </p:nvSpPr>
        <p:spPr bwMode="auto">
          <a:xfrm>
            <a:off x="7197725" y="5830888"/>
            <a:ext cx="12700"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19" name="Line 19"/>
          <p:cNvSpPr>
            <a:spLocks noChangeShapeType="1"/>
          </p:cNvSpPr>
          <p:nvPr/>
        </p:nvSpPr>
        <p:spPr bwMode="auto">
          <a:xfrm>
            <a:off x="8002588" y="5830888"/>
            <a:ext cx="1587" cy="508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3220" name="Rectangle 20"/>
          <p:cNvSpPr>
            <a:spLocks noChangeArrowheads="1"/>
          </p:cNvSpPr>
          <p:nvPr/>
        </p:nvSpPr>
        <p:spPr bwMode="auto">
          <a:xfrm>
            <a:off x="8002588" y="5830888"/>
            <a:ext cx="11112"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21" name="Line 21"/>
          <p:cNvSpPr>
            <a:spLocks noChangeShapeType="1"/>
          </p:cNvSpPr>
          <p:nvPr/>
        </p:nvSpPr>
        <p:spPr bwMode="auto">
          <a:xfrm>
            <a:off x="3208338" y="5819775"/>
            <a:ext cx="56054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3222" name="Rectangle 22"/>
          <p:cNvSpPr>
            <a:spLocks noChangeArrowheads="1"/>
          </p:cNvSpPr>
          <p:nvPr/>
        </p:nvSpPr>
        <p:spPr bwMode="auto">
          <a:xfrm>
            <a:off x="3208338" y="5819775"/>
            <a:ext cx="5605462" cy="11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23" name="Freeform 23"/>
          <p:cNvSpPr>
            <a:spLocks/>
          </p:cNvSpPr>
          <p:nvPr/>
        </p:nvSpPr>
        <p:spPr bwMode="auto">
          <a:xfrm>
            <a:off x="3986213" y="4803775"/>
            <a:ext cx="39687" cy="22225"/>
          </a:xfrm>
          <a:custGeom>
            <a:avLst/>
            <a:gdLst>
              <a:gd name="T0" fmla="*/ 2147483646 w 25"/>
              <a:gd name="T1" fmla="*/ 0 h 14"/>
              <a:gd name="T2" fmla="*/ 2147483646 w 25"/>
              <a:gd name="T3" fmla="*/ 0 h 14"/>
              <a:gd name="T4" fmla="*/ 2147483646 w 25"/>
              <a:gd name="T5" fmla="*/ 2147483646 h 14"/>
              <a:gd name="T6" fmla="*/ 0 w 25"/>
              <a:gd name="T7" fmla="*/ 2147483646 h 14"/>
              <a:gd name="T8" fmla="*/ 0 w 25"/>
              <a:gd name="T9" fmla="*/ 2147483646 h 14"/>
              <a:gd name="T10" fmla="*/ 0 w 25"/>
              <a:gd name="T11" fmla="*/ 2147483646 h 14"/>
              <a:gd name="T12" fmla="*/ 0 w 25"/>
              <a:gd name="T13" fmla="*/ 2147483646 h 14"/>
              <a:gd name="T14" fmla="*/ 2147483646 w 25"/>
              <a:gd name="T15" fmla="*/ 2147483646 h 14"/>
              <a:gd name="T16" fmla="*/ 2147483646 w 25"/>
              <a:gd name="T17" fmla="*/ 2147483646 h 14"/>
              <a:gd name="T18" fmla="*/ 2147483646 w 25"/>
              <a:gd name="T19" fmla="*/ 2147483646 h 14"/>
              <a:gd name="T20" fmla="*/ 2147483646 w 25"/>
              <a:gd name="T21" fmla="*/ 2147483646 h 14"/>
              <a:gd name="T22" fmla="*/ 2147483646 w 25"/>
              <a:gd name="T23" fmla="*/ 2147483646 h 14"/>
              <a:gd name="T24" fmla="*/ 2147483646 w 25"/>
              <a:gd name="T25" fmla="*/ 2147483646 h 14"/>
              <a:gd name="T26" fmla="*/ 2147483646 w 25"/>
              <a:gd name="T27" fmla="*/ 2147483646 h 14"/>
              <a:gd name="T28" fmla="*/ 2147483646 w 25"/>
              <a:gd name="T29" fmla="*/ 2147483646 h 14"/>
              <a:gd name="T30" fmla="*/ 2147483646 w 25"/>
              <a:gd name="T31" fmla="*/ 2147483646 h 14"/>
              <a:gd name="T32" fmla="*/ 2147483646 w 25"/>
              <a:gd name="T33" fmla="*/ 2147483646 h 14"/>
              <a:gd name="T34" fmla="*/ 2147483646 w 25"/>
              <a:gd name="T35" fmla="*/ 2147483646 h 14"/>
              <a:gd name="T36" fmla="*/ 2147483646 w 25"/>
              <a:gd name="T37" fmla="*/ 0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4">
                <a:moveTo>
                  <a:pt x="3" y="0"/>
                </a:moveTo>
                <a:lnTo>
                  <a:pt x="3" y="0"/>
                </a:lnTo>
                <a:lnTo>
                  <a:pt x="2" y="2"/>
                </a:lnTo>
                <a:lnTo>
                  <a:pt x="0" y="2"/>
                </a:lnTo>
                <a:lnTo>
                  <a:pt x="0" y="3"/>
                </a:lnTo>
                <a:lnTo>
                  <a:pt x="2" y="5"/>
                </a:lnTo>
                <a:lnTo>
                  <a:pt x="3" y="6"/>
                </a:lnTo>
                <a:lnTo>
                  <a:pt x="24" y="14"/>
                </a:lnTo>
                <a:lnTo>
                  <a:pt x="25" y="13"/>
                </a:lnTo>
                <a:lnTo>
                  <a:pt x="25" y="11"/>
                </a:lnTo>
                <a:lnTo>
                  <a:pt x="25" y="9"/>
                </a:lnTo>
                <a:lnTo>
                  <a:pt x="25" y="8"/>
                </a:lnTo>
                <a:lnTo>
                  <a:pt x="24" y="8"/>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24" name="Freeform 24"/>
          <p:cNvSpPr>
            <a:spLocks/>
          </p:cNvSpPr>
          <p:nvPr/>
        </p:nvSpPr>
        <p:spPr bwMode="auto">
          <a:xfrm>
            <a:off x="4043363" y="4826000"/>
            <a:ext cx="42862" cy="22225"/>
          </a:xfrm>
          <a:custGeom>
            <a:avLst/>
            <a:gdLst>
              <a:gd name="T0" fmla="*/ 2147483646 w 27"/>
              <a:gd name="T1" fmla="*/ 0 h 14"/>
              <a:gd name="T2" fmla="*/ 2147483646 w 27"/>
              <a:gd name="T3" fmla="*/ 0 h 14"/>
              <a:gd name="T4" fmla="*/ 2147483646 w 27"/>
              <a:gd name="T5" fmla="*/ 0 h 14"/>
              <a:gd name="T6" fmla="*/ 2147483646 w 27"/>
              <a:gd name="T7" fmla="*/ 2147483646 h 14"/>
              <a:gd name="T8" fmla="*/ 0 w 27"/>
              <a:gd name="T9" fmla="*/ 2147483646 h 14"/>
              <a:gd name="T10" fmla="*/ 0 w 27"/>
              <a:gd name="T11" fmla="*/ 2147483646 h 14"/>
              <a:gd name="T12" fmla="*/ 2147483646 w 27"/>
              <a:gd name="T13" fmla="*/ 2147483646 h 14"/>
              <a:gd name="T14" fmla="*/ 2147483646 w 27"/>
              <a:gd name="T15" fmla="*/ 2147483646 h 14"/>
              <a:gd name="T16" fmla="*/ 2147483646 w 27"/>
              <a:gd name="T17" fmla="*/ 2147483646 h 14"/>
              <a:gd name="T18" fmla="*/ 2147483646 w 27"/>
              <a:gd name="T19" fmla="*/ 2147483646 h 14"/>
              <a:gd name="T20" fmla="*/ 2147483646 w 27"/>
              <a:gd name="T21" fmla="*/ 2147483646 h 14"/>
              <a:gd name="T22" fmla="*/ 2147483646 w 27"/>
              <a:gd name="T23" fmla="*/ 2147483646 h 14"/>
              <a:gd name="T24" fmla="*/ 2147483646 w 27"/>
              <a:gd name="T25" fmla="*/ 2147483646 h 14"/>
              <a:gd name="T26" fmla="*/ 2147483646 w 27"/>
              <a:gd name="T27" fmla="*/ 2147483646 h 14"/>
              <a:gd name="T28" fmla="*/ 2147483646 w 27"/>
              <a:gd name="T29" fmla="*/ 2147483646 h 14"/>
              <a:gd name="T30" fmla="*/ 2147483646 w 27"/>
              <a:gd name="T31" fmla="*/ 2147483646 h 14"/>
              <a:gd name="T32" fmla="*/ 2147483646 w 27"/>
              <a:gd name="T33" fmla="*/ 2147483646 h 14"/>
              <a:gd name="T34" fmla="*/ 2147483646 w 27"/>
              <a:gd name="T35" fmla="*/ 2147483646 h 14"/>
              <a:gd name="T36" fmla="*/ 2147483646 w 27"/>
              <a:gd name="T37" fmla="*/ 0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14">
                <a:moveTo>
                  <a:pt x="3" y="0"/>
                </a:moveTo>
                <a:lnTo>
                  <a:pt x="3" y="0"/>
                </a:lnTo>
                <a:lnTo>
                  <a:pt x="2" y="0"/>
                </a:lnTo>
                <a:lnTo>
                  <a:pt x="2" y="2"/>
                </a:lnTo>
                <a:lnTo>
                  <a:pt x="0" y="2"/>
                </a:lnTo>
                <a:lnTo>
                  <a:pt x="0" y="3"/>
                </a:lnTo>
                <a:lnTo>
                  <a:pt x="2" y="3"/>
                </a:lnTo>
                <a:lnTo>
                  <a:pt x="2" y="5"/>
                </a:lnTo>
                <a:lnTo>
                  <a:pt x="3" y="6"/>
                </a:lnTo>
                <a:lnTo>
                  <a:pt x="24" y="14"/>
                </a:lnTo>
                <a:lnTo>
                  <a:pt x="25" y="13"/>
                </a:lnTo>
                <a:lnTo>
                  <a:pt x="27" y="13"/>
                </a:lnTo>
                <a:lnTo>
                  <a:pt x="27" y="11"/>
                </a:lnTo>
                <a:lnTo>
                  <a:pt x="27" y="9"/>
                </a:lnTo>
                <a:lnTo>
                  <a:pt x="25" y="8"/>
                </a:lnTo>
                <a:lnTo>
                  <a:pt x="24" y="8"/>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25" name="Freeform 25"/>
          <p:cNvSpPr>
            <a:spLocks/>
          </p:cNvSpPr>
          <p:nvPr/>
        </p:nvSpPr>
        <p:spPr bwMode="auto">
          <a:xfrm>
            <a:off x="4100513" y="4848225"/>
            <a:ext cx="42862" cy="20638"/>
          </a:xfrm>
          <a:custGeom>
            <a:avLst/>
            <a:gdLst>
              <a:gd name="T0" fmla="*/ 2147483646 w 27"/>
              <a:gd name="T1" fmla="*/ 0 h 13"/>
              <a:gd name="T2" fmla="*/ 2147483646 w 27"/>
              <a:gd name="T3" fmla="*/ 0 h 13"/>
              <a:gd name="T4" fmla="*/ 2147483646 w 27"/>
              <a:gd name="T5" fmla="*/ 0 h 13"/>
              <a:gd name="T6" fmla="*/ 2147483646 w 27"/>
              <a:gd name="T7" fmla="*/ 2147483646 h 13"/>
              <a:gd name="T8" fmla="*/ 0 w 27"/>
              <a:gd name="T9" fmla="*/ 2147483646 h 13"/>
              <a:gd name="T10" fmla="*/ 0 w 27"/>
              <a:gd name="T11" fmla="*/ 2147483646 h 13"/>
              <a:gd name="T12" fmla="*/ 2147483646 w 27"/>
              <a:gd name="T13" fmla="*/ 2147483646 h 13"/>
              <a:gd name="T14" fmla="*/ 2147483646 w 27"/>
              <a:gd name="T15" fmla="*/ 2147483646 h 13"/>
              <a:gd name="T16" fmla="*/ 2147483646 w 27"/>
              <a:gd name="T17" fmla="*/ 2147483646 h 13"/>
              <a:gd name="T18" fmla="*/ 2147483646 w 27"/>
              <a:gd name="T19" fmla="*/ 2147483646 h 13"/>
              <a:gd name="T20" fmla="*/ 2147483646 w 27"/>
              <a:gd name="T21" fmla="*/ 2147483646 h 13"/>
              <a:gd name="T22" fmla="*/ 2147483646 w 27"/>
              <a:gd name="T23" fmla="*/ 2147483646 h 13"/>
              <a:gd name="T24" fmla="*/ 2147483646 w 27"/>
              <a:gd name="T25" fmla="*/ 2147483646 h 13"/>
              <a:gd name="T26" fmla="*/ 2147483646 w 27"/>
              <a:gd name="T27" fmla="*/ 2147483646 h 13"/>
              <a:gd name="T28" fmla="*/ 2147483646 w 27"/>
              <a:gd name="T29" fmla="*/ 2147483646 h 13"/>
              <a:gd name="T30" fmla="*/ 2147483646 w 27"/>
              <a:gd name="T31" fmla="*/ 2147483646 h 13"/>
              <a:gd name="T32" fmla="*/ 2147483646 w 27"/>
              <a:gd name="T33" fmla="*/ 2147483646 h 13"/>
              <a:gd name="T34" fmla="*/ 2147483646 w 27"/>
              <a:gd name="T35" fmla="*/ 2147483646 h 13"/>
              <a:gd name="T36" fmla="*/ 2147483646 w 27"/>
              <a:gd name="T37" fmla="*/ 0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13">
                <a:moveTo>
                  <a:pt x="5" y="0"/>
                </a:moveTo>
                <a:lnTo>
                  <a:pt x="3" y="0"/>
                </a:lnTo>
                <a:lnTo>
                  <a:pt x="2" y="0"/>
                </a:lnTo>
                <a:lnTo>
                  <a:pt x="2" y="2"/>
                </a:lnTo>
                <a:lnTo>
                  <a:pt x="0" y="2"/>
                </a:lnTo>
                <a:lnTo>
                  <a:pt x="0" y="3"/>
                </a:lnTo>
                <a:lnTo>
                  <a:pt x="2" y="3"/>
                </a:lnTo>
                <a:lnTo>
                  <a:pt x="2" y="5"/>
                </a:lnTo>
                <a:lnTo>
                  <a:pt x="3" y="5"/>
                </a:lnTo>
                <a:lnTo>
                  <a:pt x="23" y="13"/>
                </a:lnTo>
                <a:lnTo>
                  <a:pt x="25" y="13"/>
                </a:lnTo>
                <a:lnTo>
                  <a:pt x="27" y="13"/>
                </a:lnTo>
                <a:lnTo>
                  <a:pt x="27" y="11"/>
                </a:lnTo>
                <a:lnTo>
                  <a:pt x="27" y="10"/>
                </a:lnTo>
                <a:lnTo>
                  <a:pt x="25" y="8"/>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26" name="Freeform 26"/>
          <p:cNvSpPr>
            <a:spLocks/>
          </p:cNvSpPr>
          <p:nvPr/>
        </p:nvSpPr>
        <p:spPr bwMode="auto">
          <a:xfrm>
            <a:off x="4160838" y="4870450"/>
            <a:ext cx="41275" cy="20638"/>
          </a:xfrm>
          <a:custGeom>
            <a:avLst/>
            <a:gdLst>
              <a:gd name="T0" fmla="*/ 2147483646 w 26"/>
              <a:gd name="T1" fmla="*/ 0 h 13"/>
              <a:gd name="T2" fmla="*/ 2147483646 w 26"/>
              <a:gd name="T3" fmla="*/ 0 h 13"/>
              <a:gd name="T4" fmla="*/ 2147483646 w 26"/>
              <a:gd name="T5" fmla="*/ 0 h 13"/>
              <a:gd name="T6" fmla="*/ 0 w 26"/>
              <a:gd name="T7" fmla="*/ 0 h 13"/>
              <a:gd name="T8" fmla="*/ 0 w 26"/>
              <a:gd name="T9" fmla="*/ 2147483646 h 13"/>
              <a:gd name="T10" fmla="*/ 0 w 26"/>
              <a:gd name="T11" fmla="*/ 2147483646 h 13"/>
              <a:gd name="T12" fmla="*/ 0 w 26"/>
              <a:gd name="T13" fmla="*/ 2147483646 h 13"/>
              <a:gd name="T14" fmla="*/ 2147483646 w 26"/>
              <a:gd name="T15" fmla="*/ 2147483646 h 13"/>
              <a:gd name="T16" fmla="*/ 2147483646 w 26"/>
              <a:gd name="T17" fmla="*/ 2147483646 h 13"/>
              <a:gd name="T18" fmla="*/ 2147483646 w 26"/>
              <a:gd name="T19" fmla="*/ 2147483646 h 13"/>
              <a:gd name="T20" fmla="*/ 2147483646 w 26"/>
              <a:gd name="T21" fmla="*/ 2147483646 h 13"/>
              <a:gd name="T22" fmla="*/ 2147483646 w 26"/>
              <a:gd name="T23" fmla="*/ 2147483646 h 13"/>
              <a:gd name="T24" fmla="*/ 2147483646 w 26"/>
              <a:gd name="T25" fmla="*/ 2147483646 h 13"/>
              <a:gd name="T26" fmla="*/ 2147483646 w 26"/>
              <a:gd name="T27" fmla="*/ 2147483646 h 13"/>
              <a:gd name="T28" fmla="*/ 2147483646 w 26"/>
              <a:gd name="T29" fmla="*/ 2147483646 h 13"/>
              <a:gd name="T30" fmla="*/ 2147483646 w 26"/>
              <a:gd name="T31" fmla="*/ 2147483646 h 13"/>
              <a:gd name="T32" fmla="*/ 2147483646 w 26"/>
              <a:gd name="T33" fmla="*/ 2147483646 h 13"/>
              <a:gd name="T34" fmla="*/ 2147483646 w 26"/>
              <a:gd name="T35" fmla="*/ 2147483646 h 13"/>
              <a:gd name="T36" fmla="*/ 2147483646 w 26"/>
              <a:gd name="T37" fmla="*/ 0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3">
                <a:moveTo>
                  <a:pt x="3" y="0"/>
                </a:moveTo>
                <a:lnTo>
                  <a:pt x="1" y="0"/>
                </a:lnTo>
                <a:lnTo>
                  <a:pt x="0" y="0"/>
                </a:lnTo>
                <a:lnTo>
                  <a:pt x="0" y="2"/>
                </a:lnTo>
                <a:lnTo>
                  <a:pt x="0" y="3"/>
                </a:lnTo>
                <a:lnTo>
                  <a:pt x="1" y="5"/>
                </a:lnTo>
                <a:lnTo>
                  <a:pt x="23" y="13"/>
                </a:lnTo>
                <a:lnTo>
                  <a:pt x="24" y="13"/>
                </a:lnTo>
                <a:lnTo>
                  <a:pt x="26" y="13"/>
                </a:lnTo>
                <a:lnTo>
                  <a:pt x="26" y="11"/>
                </a:lnTo>
                <a:lnTo>
                  <a:pt x="26" y="10"/>
                </a:lnTo>
                <a:lnTo>
                  <a:pt x="24" y="8"/>
                </a:lnTo>
                <a:lnTo>
                  <a:pt x="23" y="8"/>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27" name="Freeform 27"/>
          <p:cNvSpPr>
            <a:spLocks/>
          </p:cNvSpPr>
          <p:nvPr/>
        </p:nvSpPr>
        <p:spPr bwMode="auto">
          <a:xfrm>
            <a:off x="4216400" y="4892675"/>
            <a:ext cx="42863" cy="20638"/>
          </a:xfrm>
          <a:custGeom>
            <a:avLst/>
            <a:gdLst>
              <a:gd name="T0" fmla="*/ 2147483646 w 27"/>
              <a:gd name="T1" fmla="*/ 0 h 13"/>
              <a:gd name="T2" fmla="*/ 2147483646 w 27"/>
              <a:gd name="T3" fmla="*/ 0 h 13"/>
              <a:gd name="T4" fmla="*/ 2147483646 w 27"/>
              <a:gd name="T5" fmla="*/ 0 h 13"/>
              <a:gd name="T6" fmla="*/ 0 w 27"/>
              <a:gd name="T7" fmla="*/ 0 h 13"/>
              <a:gd name="T8" fmla="*/ 0 w 27"/>
              <a:gd name="T9" fmla="*/ 2147483646 h 13"/>
              <a:gd name="T10" fmla="*/ 0 w 27"/>
              <a:gd name="T11" fmla="*/ 2147483646 h 13"/>
              <a:gd name="T12" fmla="*/ 0 w 27"/>
              <a:gd name="T13" fmla="*/ 2147483646 h 13"/>
              <a:gd name="T14" fmla="*/ 2147483646 w 27"/>
              <a:gd name="T15" fmla="*/ 2147483646 h 13"/>
              <a:gd name="T16" fmla="*/ 2147483646 w 27"/>
              <a:gd name="T17" fmla="*/ 2147483646 h 13"/>
              <a:gd name="T18" fmla="*/ 2147483646 w 27"/>
              <a:gd name="T19" fmla="*/ 2147483646 h 13"/>
              <a:gd name="T20" fmla="*/ 2147483646 w 27"/>
              <a:gd name="T21" fmla="*/ 2147483646 h 13"/>
              <a:gd name="T22" fmla="*/ 2147483646 w 27"/>
              <a:gd name="T23" fmla="*/ 2147483646 h 13"/>
              <a:gd name="T24" fmla="*/ 2147483646 w 27"/>
              <a:gd name="T25" fmla="*/ 2147483646 h 13"/>
              <a:gd name="T26" fmla="*/ 2147483646 w 27"/>
              <a:gd name="T27" fmla="*/ 2147483646 h 13"/>
              <a:gd name="T28" fmla="*/ 2147483646 w 27"/>
              <a:gd name="T29" fmla="*/ 2147483646 h 13"/>
              <a:gd name="T30" fmla="*/ 2147483646 w 27"/>
              <a:gd name="T31" fmla="*/ 2147483646 h 13"/>
              <a:gd name="T32" fmla="*/ 2147483646 w 27"/>
              <a:gd name="T33" fmla="*/ 2147483646 h 13"/>
              <a:gd name="T34" fmla="*/ 2147483646 w 27"/>
              <a:gd name="T35" fmla="*/ 2147483646 h 13"/>
              <a:gd name="T36" fmla="*/ 2147483646 w 27"/>
              <a:gd name="T37" fmla="*/ 0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13">
                <a:moveTo>
                  <a:pt x="4" y="0"/>
                </a:moveTo>
                <a:lnTo>
                  <a:pt x="2" y="0"/>
                </a:lnTo>
                <a:lnTo>
                  <a:pt x="0" y="0"/>
                </a:lnTo>
                <a:lnTo>
                  <a:pt x="0" y="2"/>
                </a:lnTo>
                <a:lnTo>
                  <a:pt x="0" y="3"/>
                </a:lnTo>
                <a:lnTo>
                  <a:pt x="2" y="5"/>
                </a:lnTo>
                <a:lnTo>
                  <a:pt x="24" y="13"/>
                </a:lnTo>
                <a:lnTo>
                  <a:pt x="25" y="13"/>
                </a:lnTo>
                <a:lnTo>
                  <a:pt x="27" y="13"/>
                </a:lnTo>
                <a:lnTo>
                  <a:pt x="27" y="11"/>
                </a:lnTo>
                <a:lnTo>
                  <a:pt x="27" y="10"/>
                </a:lnTo>
                <a:lnTo>
                  <a:pt x="25" y="8"/>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28" name="Freeform 28"/>
          <p:cNvSpPr>
            <a:spLocks/>
          </p:cNvSpPr>
          <p:nvPr/>
        </p:nvSpPr>
        <p:spPr bwMode="auto">
          <a:xfrm>
            <a:off x="4273550" y="4914900"/>
            <a:ext cx="44450" cy="20638"/>
          </a:xfrm>
          <a:custGeom>
            <a:avLst/>
            <a:gdLst>
              <a:gd name="T0" fmla="*/ 2147483646 w 28"/>
              <a:gd name="T1" fmla="*/ 0 h 13"/>
              <a:gd name="T2" fmla="*/ 2147483646 w 28"/>
              <a:gd name="T3" fmla="*/ 0 h 13"/>
              <a:gd name="T4" fmla="*/ 2147483646 w 28"/>
              <a:gd name="T5" fmla="*/ 0 h 13"/>
              <a:gd name="T6" fmla="*/ 2147483646 w 28"/>
              <a:gd name="T7" fmla="*/ 0 h 13"/>
              <a:gd name="T8" fmla="*/ 0 w 28"/>
              <a:gd name="T9" fmla="*/ 2147483646 h 13"/>
              <a:gd name="T10" fmla="*/ 0 w 28"/>
              <a:gd name="T11" fmla="*/ 2147483646 h 13"/>
              <a:gd name="T12" fmla="*/ 2147483646 w 28"/>
              <a:gd name="T13" fmla="*/ 2147483646 h 13"/>
              <a:gd name="T14" fmla="*/ 2147483646 w 28"/>
              <a:gd name="T15" fmla="*/ 2147483646 h 13"/>
              <a:gd name="T16" fmla="*/ 2147483646 w 28"/>
              <a:gd name="T17" fmla="*/ 2147483646 h 13"/>
              <a:gd name="T18" fmla="*/ 2147483646 w 28"/>
              <a:gd name="T19" fmla="*/ 2147483646 h 13"/>
              <a:gd name="T20" fmla="*/ 2147483646 w 28"/>
              <a:gd name="T21" fmla="*/ 2147483646 h 13"/>
              <a:gd name="T22" fmla="*/ 2147483646 w 28"/>
              <a:gd name="T23" fmla="*/ 2147483646 h 13"/>
              <a:gd name="T24" fmla="*/ 2147483646 w 28"/>
              <a:gd name="T25" fmla="*/ 2147483646 h 13"/>
              <a:gd name="T26" fmla="*/ 2147483646 w 28"/>
              <a:gd name="T27" fmla="*/ 2147483646 h 13"/>
              <a:gd name="T28" fmla="*/ 2147483646 w 28"/>
              <a:gd name="T29" fmla="*/ 2147483646 h 13"/>
              <a:gd name="T30" fmla="*/ 2147483646 w 28"/>
              <a:gd name="T31" fmla="*/ 2147483646 h 13"/>
              <a:gd name="T32" fmla="*/ 2147483646 w 28"/>
              <a:gd name="T33" fmla="*/ 2147483646 h 13"/>
              <a:gd name="T34" fmla="*/ 2147483646 w 28"/>
              <a:gd name="T35" fmla="*/ 2147483646 h 13"/>
              <a:gd name="T36" fmla="*/ 2147483646 w 28"/>
              <a:gd name="T37" fmla="*/ 0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 h="13">
                <a:moveTo>
                  <a:pt x="5" y="0"/>
                </a:moveTo>
                <a:lnTo>
                  <a:pt x="3" y="0"/>
                </a:lnTo>
                <a:lnTo>
                  <a:pt x="2" y="0"/>
                </a:lnTo>
                <a:lnTo>
                  <a:pt x="0" y="2"/>
                </a:lnTo>
                <a:lnTo>
                  <a:pt x="0" y="3"/>
                </a:lnTo>
                <a:lnTo>
                  <a:pt x="2" y="3"/>
                </a:lnTo>
                <a:lnTo>
                  <a:pt x="3" y="5"/>
                </a:lnTo>
                <a:lnTo>
                  <a:pt x="24" y="13"/>
                </a:lnTo>
                <a:lnTo>
                  <a:pt x="25" y="13"/>
                </a:lnTo>
                <a:lnTo>
                  <a:pt x="27" y="13"/>
                </a:lnTo>
                <a:lnTo>
                  <a:pt x="27" y="11"/>
                </a:lnTo>
                <a:lnTo>
                  <a:pt x="28" y="11"/>
                </a:lnTo>
                <a:lnTo>
                  <a:pt x="28" y="10"/>
                </a:lnTo>
                <a:lnTo>
                  <a:pt x="27" y="10"/>
                </a:lnTo>
                <a:lnTo>
                  <a:pt x="27" y="8"/>
                </a:lnTo>
                <a:lnTo>
                  <a:pt x="25" y="6"/>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29" name="Freeform 29"/>
          <p:cNvSpPr>
            <a:spLocks/>
          </p:cNvSpPr>
          <p:nvPr/>
        </p:nvSpPr>
        <p:spPr bwMode="auto">
          <a:xfrm>
            <a:off x="4333875" y="4937125"/>
            <a:ext cx="41275" cy="20638"/>
          </a:xfrm>
          <a:custGeom>
            <a:avLst/>
            <a:gdLst>
              <a:gd name="T0" fmla="*/ 2147483646 w 26"/>
              <a:gd name="T1" fmla="*/ 0 h 13"/>
              <a:gd name="T2" fmla="*/ 2147483646 w 26"/>
              <a:gd name="T3" fmla="*/ 0 h 13"/>
              <a:gd name="T4" fmla="*/ 2147483646 w 26"/>
              <a:gd name="T5" fmla="*/ 0 h 13"/>
              <a:gd name="T6" fmla="*/ 0 w 26"/>
              <a:gd name="T7" fmla="*/ 0 h 13"/>
              <a:gd name="T8" fmla="*/ 0 w 26"/>
              <a:gd name="T9" fmla="*/ 2147483646 h 13"/>
              <a:gd name="T10" fmla="*/ 0 w 26"/>
              <a:gd name="T11" fmla="*/ 2147483646 h 13"/>
              <a:gd name="T12" fmla="*/ 0 w 26"/>
              <a:gd name="T13" fmla="*/ 2147483646 h 13"/>
              <a:gd name="T14" fmla="*/ 2147483646 w 26"/>
              <a:gd name="T15" fmla="*/ 2147483646 h 13"/>
              <a:gd name="T16" fmla="*/ 2147483646 w 26"/>
              <a:gd name="T17" fmla="*/ 2147483646 h 13"/>
              <a:gd name="T18" fmla="*/ 2147483646 w 26"/>
              <a:gd name="T19" fmla="*/ 2147483646 h 13"/>
              <a:gd name="T20" fmla="*/ 2147483646 w 26"/>
              <a:gd name="T21" fmla="*/ 2147483646 h 13"/>
              <a:gd name="T22" fmla="*/ 2147483646 w 26"/>
              <a:gd name="T23" fmla="*/ 2147483646 h 13"/>
              <a:gd name="T24" fmla="*/ 2147483646 w 26"/>
              <a:gd name="T25" fmla="*/ 2147483646 h 13"/>
              <a:gd name="T26" fmla="*/ 2147483646 w 26"/>
              <a:gd name="T27" fmla="*/ 2147483646 h 13"/>
              <a:gd name="T28" fmla="*/ 2147483646 w 26"/>
              <a:gd name="T29" fmla="*/ 2147483646 h 13"/>
              <a:gd name="T30" fmla="*/ 2147483646 w 26"/>
              <a:gd name="T31" fmla="*/ 2147483646 h 13"/>
              <a:gd name="T32" fmla="*/ 2147483646 w 26"/>
              <a:gd name="T33" fmla="*/ 2147483646 h 13"/>
              <a:gd name="T34" fmla="*/ 2147483646 w 26"/>
              <a:gd name="T35" fmla="*/ 2147483646 h 13"/>
              <a:gd name="T36" fmla="*/ 2147483646 w 26"/>
              <a:gd name="T37" fmla="*/ 0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3">
                <a:moveTo>
                  <a:pt x="3" y="0"/>
                </a:moveTo>
                <a:lnTo>
                  <a:pt x="1" y="0"/>
                </a:lnTo>
                <a:lnTo>
                  <a:pt x="0" y="0"/>
                </a:lnTo>
                <a:lnTo>
                  <a:pt x="0" y="2"/>
                </a:lnTo>
                <a:lnTo>
                  <a:pt x="0" y="3"/>
                </a:lnTo>
                <a:lnTo>
                  <a:pt x="1" y="5"/>
                </a:lnTo>
                <a:lnTo>
                  <a:pt x="23" y="13"/>
                </a:lnTo>
                <a:lnTo>
                  <a:pt x="25" y="13"/>
                </a:lnTo>
                <a:lnTo>
                  <a:pt x="25" y="11"/>
                </a:lnTo>
                <a:lnTo>
                  <a:pt x="26" y="11"/>
                </a:lnTo>
                <a:lnTo>
                  <a:pt x="26" y="10"/>
                </a:lnTo>
                <a:lnTo>
                  <a:pt x="25" y="10"/>
                </a:lnTo>
                <a:lnTo>
                  <a:pt x="25" y="8"/>
                </a:lnTo>
                <a:lnTo>
                  <a:pt x="23" y="6"/>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30" name="Freeform 30"/>
          <p:cNvSpPr>
            <a:spLocks/>
          </p:cNvSpPr>
          <p:nvPr/>
        </p:nvSpPr>
        <p:spPr bwMode="auto">
          <a:xfrm>
            <a:off x="4392613" y="4959350"/>
            <a:ext cx="39687" cy="20638"/>
          </a:xfrm>
          <a:custGeom>
            <a:avLst/>
            <a:gdLst>
              <a:gd name="T0" fmla="*/ 2147483646 w 25"/>
              <a:gd name="T1" fmla="*/ 0 h 13"/>
              <a:gd name="T2" fmla="*/ 2147483646 w 25"/>
              <a:gd name="T3" fmla="*/ 0 h 13"/>
              <a:gd name="T4" fmla="*/ 0 w 25"/>
              <a:gd name="T5" fmla="*/ 0 h 13"/>
              <a:gd name="T6" fmla="*/ 0 w 25"/>
              <a:gd name="T7" fmla="*/ 0 h 13"/>
              <a:gd name="T8" fmla="*/ 0 w 25"/>
              <a:gd name="T9" fmla="*/ 2147483646 h 13"/>
              <a:gd name="T10" fmla="*/ 0 w 25"/>
              <a:gd name="T11" fmla="*/ 2147483646 h 13"/>
              <a:gd name="T12" fmla="*/ 0 w 25"/>
              <a:gd name="T13" fmla="*/ 2147483646 h 13"/>
              <a:gd name="T14" fmla="*/ 0 w 25"/>
              <a:gd name="T15" fmla="*/ 2147483646 h 13"/>
              <a:gd name="T16" fmla="*/ 2147483646 w 25"/>
              <a:gd name="T17" fmla="*/ 2147483646 h 13"/>
              <a:gd name="T18" fmla="*/ 2147483646 w 25"/>
              <a:gd name="T19" fmla="*/ 2147483646 h 13"/>
              <a:gd name="T20" fmla="*/ 2147483646 w 25"/>
              <a:gd name="T21" fmla="*/ 2147483646 h 13"/>
              <a:gd name="T22" fmla="*/ 2147483646 w 25"/>
              <a:gd name="T23" fmla="*/ 2147483646 h 13"/>
              <a:gd name="T24" fmla="*/ 2147483646 w 25"/>
              <a:gd name="T25" fmla="*/ 2147483646 h 13"/>
              <a:gd name="T26" fmla="*/ 2147483646 w 25"/>
              <a:gd name="T27" fmla="*/ 2147483646 h 13"/>
              <a:gd name="T28" fmla="*/ 2147483646 w 25"/>
              <a:gd name="T29" fmla="*/ 2147483646 h 13"/>
              <a:gd name="T30" fmla="*/ 2147483646 w 25"/>
              <a:gd name="T31" fmla="*/ 2147483646 h 13"/>
              <a:gd name="T32" fmla="*/ 2147483646 w 25"/>
              <a:gd name="T33" fmla="*/ 2147483646 h 13"/>
              <a:gd name="T34" fmla="*/ 2147483646 w 25"/>
              <a:gd name="T35" fmla="*/ 2147483646 h 13"/>
              <a:gd name="T36" fmla="*/ 2147483646 w 25"/>
              <a:gd name="T37" fmla="*/ 0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3">
                <a:moveTo>
                  <a:pt x="2" y="0"/>
                </a:moveTo>
                <a:lnTo>
                  <a:pt x="2" y="0"/>
                </a:lnTo>
                <a:lnTo>
                  <a:pt x="0" y="0"/>
                </a:lnTo>
                <a:lnTo>
                  <a:pt x="0" y="2"/>
                </a:lnTo>
                <a:lnTo>
                  <a:pt x="0" y="3"/>
                </a:lnTo>
                <a:lnTo>
                  <a:pt x="0" y="5"/>
                </a:lnTo>
                <a:lnTo>
                  <a:pt x="2" y="5"/>
                </a:lnTo>
                <a:lnTo>
                  <a:pt x="22" y="13"/>
                </a:lnTo>
                <a:lnTo>
                  <a:pt x="24" y="13"/>
                </a:lnTo>
                <a:lnTo>
                  <a:pt x="25" y="13"/>
                </a:lnTo>
                <a:lnTo>
                  <a:pt x="25" y="11"/>
                </a:lnTo>
                <a:lnTo>
                  <a:pt x="25" y="10"/>
                </a:lnTo>
                <a:lnTo>
                  <a:pt x="25" y="8"/>
                </a:lnTo>
                <a:lnTo>
                  <a:pt x="24" y="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31" name="Freeform 31"/>
          <p:cNvSpPr>
            <a:spLocks/>
          </p:cNvSpPr>
          <p:nvPr/>
        </p:nvSpPr>
        <p:spPr bwMode="auto">
          <a:xfrm>
            <a:off x="4449763" y="4981575"/>
            <a:ext cx="39687" cy="20638"/>
          </a:xfrm>
          <a:custGeom>
            <a:avLst/>
            <a:gdLst>
              <a:gd name="T0" fmla="*/ 2147483646 w 25"/>
              <a:gd name="T1" fmla="*/ 0 h 13"/>
              <a:gd name="T2" fmla="*/ 2147483646 w 25"/>
              <a:gd name="T3" fmla="*/ 0 h 13"/>
              <a:gd name="T4" fmla="*/ 0 w 25"/>
              <a:gd name="T5" fmla="*/ 0 h 13"/>
              <a:gd name="T6" fmla="*/ 0 w 25"/>
              <a:gd name="T7" fmla="*/ 0 h 13"/>
              <a:gd name="T8" fmla="*/ 0 w 25"/>
              <a:gd name="T9" fmla="*/ 2147483646 h 13"/>
              <a:gd name="T10" fmla="*/ 0 w 25"/>
              <a:gd name="T11" fmla="*/ 2147483646 h 13"/>
              <a:gd name="T12" fmla="*/ 0 w 25"/>
              <a:gd name="T13" fmla="*/ 2147483646 h 13"/>
              <a:gd name="T14" fmla="*/ 0 w 25"/>
              <a:gd name="T15" fmla="*/ 2147483646 h 13"/>
              <a:gd name="T16" fmla="*/ 2147483646 w 25"/>
              <a:gd name="T17" fmla="*/ 2147483646 h 13"/>
              <a:gd name="T18" fmla="*/ 2147483646 w 25"/>
              <a:gd name="T19" fmla="*/ 2147483646 h 13"/>
              <a:gd name="T20" fmla="*/ 2147483646 w 25"/>
              <a:gd name="T21" fmla="*/ 2147483646 h 13"/>
              <a:gd name="T22" fmla="*/ 2147483646 w 25"/>
              <a:gd name="T23" fmla="*/ 2147483646 h 13"/>
              <a:gd name="T24" fmla="*/ 2147483646 w 25"/>
              <a:gd name="T25" fmla="*/ 2147483646 h 13"/>
              <a:gd name="T26" fmla="*/ 2147483646 w 25"/>
              <a:gd name="T27" fmla="*/ 2147483646 h 13"/>
              <a:gd name="T28" fmla="*/ 2147483646 w 25"/>
              <a:gd name="T29" fmla="*/ 2147483646 h 13"/>
              <a:gd name="T30" fmla="*/ 2147483646 w 25"/>
              <a:gd name="T31" fmla="*/ 2147483646 h 13"/>
              <a:gd name="T32" fmla="*/ 2147483646 w 25"/>
              <a:gd name="T33" fmla="*/ 2147483646 h 13"/>
              <a:gd name="T34" fmla="*/ 2147483646 w 25"/>
              <a:gd name="T35" fmla="*/ 2147483646 h 13"/>
              <a:gd name="T36" fmla="*/ 2147483646 w 25"/>
              <a:gd name="T37" fmla="*/ 0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3">
                <a:moveTo>
                  <a:pt x="3" y="0"/>
                </a:moveTo>
                <a:lnTo>
                  <a:pt x="2" y="0"/>
                </a:lnTo>
                <a:lnTo>
                  <a:pt x="0" y="0"/>
                </a:lnTo>
                <a:lnTo>
                  <a:pt x="0" y="2"/>
                </a:lnTo>
                <a:lnTo>
                  <a:pt x="0" y="3"/>
                </a:lnTo>
                <a:lnTo>
                  <a:pt x="0" y="5"/>
                </a:lnTo>
                <a:lnTo>
                  <a:pt x="2" y="5"/>
                </a:lnTo>
                <a:lnTo>
                  <a:pt x="24" y="13"/>
                </a:lnTo>
                <a:lnTo>
                  <a:pt x="25" y="13"/>
                </a:lnTo>
                <a:lnTo>
                  <a:pt x="25" y="11"/>
                </a:lnTo>
                <a:lnTo>
                  <a:pt x="25" y="10"/>
                </a:lnTo>
                <a:lnTo>
                  <a:pt x="25" y="8"/>
                </a:lnTo>
                <a:lnTo>
                  <a:pt x="24" y="7"/>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32" name="Freeform 32"/>
          <p:cNvSpPr>
            <a:spLocks/>
          </p:cNvSpPr>
          <p:nvPr/>
        </p:nvSpPr>
        <p:spPr bwMode="auto">
          <a:xfrm>
            <a:off x="4506913" y="5002213"/>
            <a:ext cx="42862" cy="22225"/>
          </a:xfrm>
          <a:custGeom>
            <a:avLst/>
            <a:gdLst>
              <a:gd name="T0" fmla="*/ 2147483646 w 27"/>
              <a:gd name="T1" fmla="*/ 0 h 14"/>
              <a:gd name="T2" fmla="*/ 2147483646 w 27"/>
              <a:gd name="T3" fmla="*/ 0 h 14"/>
              <a:gd name="T4" fmla="*/ 2147483646 w 27"/>
              <a:gd name="T5" fmla="*/ 0 h 14"/>
              <a:gd name="T6" fmla="*/ 2147483646 w 27"/>
              <a:gd name="T7" fmla="*/ 2147483646 h 14"/>
              <a:gd name="T8" fmla="*/ 0 w 27"/>
              <a:gd name="T9" fmla="*/ 2147483646 h 14"/>
              <a:gd name="T10" fmla="*/ 0 w 27"/>
              <a:gd name="T11" fmla="*/ 2147483646 h 14"/>
              <a:gd name="T12" fmla="*/ 2147483646 w 27"/>
              <a:gd name="T13" fmla="*/ 2147483646 h 14"/>
              <a:gd name="T14" fmla="*/ 2147483646 w 27"/>
              <a:gd name="T15" fmla="*/ 2147483646 h 14"/>
              <a:gd name="T16" fmla="*/ 2147483646 w 27"/>
              <a:gd name="T17" fmla="*/ 2147483646 h 14"/>
              <a:gd name="T18" fmla="*/ 2147483646 w 27"/>
              <a:gd name="T19" fmla="*/ 2147483646 h 14"/>
              <a:gd name="T20" fmla="*/ 2147483646 w 27"/>
              <a:gd name="T21" fmla="*/ 2147483646 h 14"/>
              <a:gd name="T22" fmla="*/ 2147483646 w 27"/>
              <a:gd name="T23" fmla="*/ 2147483646 h 14"/>
              <a:gd name="T24" fmla="*/ 2147483646 w 27"/>
              <a:gd name="T25" fmla="*/ 2147483646 h 14"/>
              <a:gd name="T26" fmla="*/ 2147483646 w 27"/>
              <a:gd name="T27" fmla="*/ 2147483646 h 14"/>
              <a:gd name="T28" fmla="*/ 2147483646 w 27"/>
              <a:gd name="T29" fmla="*/ 2147483646 h 14"/>
              <a:gd name="T30" fmla="*/ 2147483646 w 27"/>
              <a:gd name="T31" fmla="*/ 2147483646 h 14"/>
              <a:gd name="T32" fmla="*/ 2147483646 w 27"/>
              <a:gd name="T33" fmla="*/ 2147483646 h 14"/>
              <a:gd name="T34" fmla="*/ 2147483646 w 27"/>
              <a:gd name="T35" fmla="*/ 2147483646 h 14"/>
              <a:gd name="T36" fmla="*/ 2147483646 w 27"/>
              <a:gd name="T37" fmla="*/ 0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14">
                <a:moveTo>
                  <a:pt x="3" y="0"/>
                </a:moveTo>
                <a:lnTo>
                  <a:pt x="3" y="0"/>
                </a:lnTo>
                <a:lnTo>
                  <a:pt x="2" y="0"/>
                </a:lnTo>
                <a:lnTo>
                  <a:pt x="2" y="1"/>
                </a:lnTo>
                <a:lnTo>
                  <a:pt x="0" y="3"/>
                </a:lnTo>
                <a:lnTo>
                  <a:pt x="2" y="4"/>
                </a:lnTo>
                <a:lnTo>
                  <a:pt x="3" y="6"/>
                </a:lnTo>
                <a:lnTo>
                  <a:pt x="23" y="14"/>
                </a:lnTo>
                <a:lnTo>
                  <a:pt x="25" y="14"/>
                </a:lnTo>
                <a:lnTo>
                  <a:pt x="27" y="12"/>
                </a:lnTo>
                <a:lnTo>
                  <a:pt x="27" y="11"/>
                </a:lnTo>
                <a:lnTo>
                  <a:pt x="27" y="9"/>
                </a:lnTo>
                <a:lnTo>
                  <a:pt x="25" y="9"/>
                </a:lnTo>
                <a:lnTo>
                  <a:pt x="23" y="8"/>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33" name="Freeform 33"/>
          <p:cNvSpPr>
            <a:spLocks/>
          </p:cNvSpPr>
          <p:nvPr/>
        </p:nvSpPr>
        <p:spPr bwMode="auto">
          <a:xfrm>
            <a:off x="4564063" y="5024438"/>
            <a:ext cx="44450" cy="22225"/>
          </a:xfrm>
          <a:custGeom>
            <a:avLst/>
            <a:gdLst>
              <a:gd name="T0" fmla="*/ 2147483646 w 28"/>
              <a:gd name="T1" fmla="*/ 0 h 14"/>
              <a:gd name="T2" fmla="*/ 2147483646 w 28"/>
              <a:gd name="T3" fmla="*/ 0 h 14"/>
              <a:gd name="T4" fmla="*/ 2147483646 w 28"/>
              <a:gd name="T5" fmla="*/ 0 h 14"/>
              <a:gd name="T6" fmla="*/ 2147483646 w 28"/>
              <a:gd name="T7" fmla="*/ 2147483646 h 14"/>
              <a:gd name="T8" fmla="*/ 0 w 28"/>
              <a:gd name="T9" fmla="*/ 2147483646 h 14"/>
              <a:gd name="T10" fmla="*/ 0 w 28"/>
              <a:gd name="T11" fmla="*/ 2147483646 h 14"/>
              <a:gd name="T12" fmla="*/ 2147483646 w 28"/>
              <a:gd name="T13" fmla="*/ 2147483646 h 14"/>
              <a:gd name="T14" fmla="*/ 2147483646 w 28"/>
              <a:gd name="T15" fmla="*/ 2147483646 h 14"/>
              <a:gd name="T16" fmla="*/ 2147483646 w 28"/>
              <a:gd name="T17" fmla="*/ 2147483646 h 14"/>
              <a:gd name="T18" fmla="*/ 2147483646 w 28"/>
              <a:gd name="T19" fmla="*/ 2147483646 h 14"/>
              <a:gd name="T20" fmla="*/ 2147483646 w 28"/>
              <a:gd name="T21" fmla="*/ 2147483646 h 14"/>
              <a:gd name="T22" fmla="*/ 2147483646 w 28"/>
              <a:gd name="T23" fmla="*/ 2147483646 h 14"/>
              <a:gd name="T24" fmla="*/ 2147483646 w 28"/>
              <a:gd name="T25" fmla="*/ 2147483646 h 14"/>
              <a:gd name="T26" fmla="*/ 2147483646 w 28"/>
              <a:gd name="T27" fmla="*/ 2147483646 h 14"/>
              <a:gd name="T28" fmla="*/ 2147483646 w 28"/>
              <a:gd name="T29" fmla="*/ 2147483646 h 14"/>
              <a:gd name="T30" fmla="*/ 2147483646 w 28"/>
              <a:gd name="T31" fmla="*/ 2147483646 h 14"/>
              <a:gd name="T32" fmla="*/ 2147483646 w 28"/>
              <a:gd name="T33" fmla="*/ 2147483646 h 14"/>
              <a:gd name="T34" fmla="*/ 2147483646 w 28"/>
              <a:gd name="T35" fmla="*/ 2147483646 h 14"/>
              <a:gd name="T36" fmla="*/ 2147483646 w 28"/>
              <a:gd name="T37" fmla="*/ 0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 h="14">
                <a:moveTo>
                  <a:pt x="5" y="0"/>
                </a:moveTo>
                <a:lnTo>
                  <a:pt x="3" y="0"/>
                </a:lnTo>
                <a:lnTo>
                  <a:pt x="1" y="0"/>
                </a:lnTo>
                <a:lnTo>
                  <a:pt x="1" y="1"/>
                </a:lnTo>
                <a:lnTo>
                  <a:pt x="0" y="3"/>
                </a:lnTo>
                <a:lnTo>
                  <a:pt x="1" y="4"/>
                </a:lnTo>
                <a:lnTo>
                  <a:pt x="3" y="6"/>
                </a:lnTo>
                <a:lnTo>
                  <a:pt x="23" y="14"/>
                </a:lnTo>
                <a:lnTo>
                  <a:pt x="25" y="14"/>
                </a:lnTo>
                <a:lnTo>
                  <a:pt x="26" y="12"/>
                </a:lnTo>
                <a:lnTo>
                  <a:pt x="28" y="12"/>
                </a:lnTo>
                <a:lnTo>
                  <a:pt x="28" y="11"/>
                </a:lnTo>
                <a:lnTo>
                  <a:pt x="26" y="9"/>
                </a:lnTo>
                <a:lnTo>
                  <a:pt x="25" y="9"/>
                </a:lnTo>
                <a:lnTo>
                  <a:pt x="25" y="8"/>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34" name="Freeform 34"/>
          <p:cNvSpPr>
            <a:spLocks/>
          </p:cNvSpPr>
          <p:nvPr/>
        </p:nvSpPr>
        <p:spPr bwMode="auto">
          <a:xfrm>
            <a:off x="4622800" y="5046663"/>
            <a:ext cx="42863" cy="22225"/>
          </a:xfrm>
          <a:custGeom>
            <a:avLst/>
            <a:gdLst>
              <a:gd name="T0" fmla="*/ 2147483646 w 27"/>
              <a:gd name="T1" fmla="*/ 0 h 14"/>
              <a:gd name="T2" fmla="*/ 2147483646 w 27"/>
              <a:gd name="T3" fmla="*/ 0 h 14"/>
              <a:gd name="T4" fmla="*/ 2147483646 w 27"/>
              <a:gd name="T5" fmla="*/ 0 h 14"/>
              <a:gd name="T6" fmla="*/ 0 w 27"/>
              <a:gd name="T7" fmla="*/ 2147483646 h 14"/>
              <a:gd name="T8" fmla="*/ 0 w 27"/>
              <a:gd name="T9" fmla="*/ 2147483646 h 14"/>
              <a:gd name="T10" fmla="*/ 0 w 27"/>
              <a:gd name="T11" fmla="*/ 2147483646 h 14"/>
              <a:gd name="T12" fmla="*/ 0 w 27"/>
              <a:gd name="T13" fmla="*/ 2147483646 h 14"/>
              <a:gd name="T14" fmla="*/ 2147483646 w 27"/>
              <a:gd name="T15" fmla="*/ 2147483646 h 14"/>
              <a:gd name="T16" fmla="*/ 2147483646 w 27"/>
              <a:gd name="T17" fmla="*/ 2147483646 h 14"/>
              <a:gd name="T18" fmla="*/ 2147483646 w 27"/>
              <a:gd name="T19" fmla="*/ 2147483646 h 14"/>
              <a:gd name="T20" fmla="*/ 2147483646 w 27"/>
              <a:gd name="T21" fmla="*/ 2147483646 h 14"/>
              <a:gd name="T22" fmla="*/ 2147483646 w 27"/>
              <a:gd name="T23" fmla="*/ 2147483646 h 14"/>
              <a:gd name="T24" fmla="*/ 2147483646 w 27"/>
              <a:gd name="T25" fmla="*/ 2147483646 h 14"/>
              <a:gd name="T26" fmla="*/ 2147483646 w 27"/>
              <a:gd name="T27" fmla="*/ 2147483646 h 14"/>
              <a:gd name="T28" fmla="*/ 2147483646 w 27"/>
              <a:gd name="T29" fmla="*/ 2147483646 h 14"/>
              <a:gd name="T30" fmla="*/ 2147483646 w 27"/>
              <a:gd name="T31" fmla="*/ 2147483646 h 14"/>
              <a:gd name="T32" fmla="*/ 2147483646 w 27"/>
              <a:gd name="T33" fmla="*/ 2147483646 h 14"/>
              <a:gd name="T34" fmla="*/ 2147483646 w 27"/>
              <a:gd name="T35" fmla="*/ 2147483646 h 14"/>
              <a:gd name="T36" fmla="*/ 2147483646 w 27"/>
              <a:gd name="T37" fmla="*/ 0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14">
                <a:moveTo>
                  <a:pt x="4" y="0"/>
                </a:moveTo>
                <a:lnTo>
                  <a:pt x="2" y="0"/>
                </a:lnTo>
                <a:lnTo>
                  <a:pt x="0" y="1"/>
                </a:lnTo>
                <a:lnTo>
                  <a:pt x="0" y="3"/>
                </a:lnTo>
                <a:lnTo>
                  <a:pt x="0" y="4"/>
                </a:lnTo>
                <a:lnTo>
                  <a:pt x="2" y="4"/>
                </a:lnTo>
                <a:lnTo>
                  <a:pt x="2" y="6"/>
                </a:lnTo>
                <a:lnTo>
                  <a:pt x="24" y="14"/>
                </a:lnTo>
                <a:lnTo>
                  <a:pt x="25" y="14"/>
                </a:lnTo>
                <a:lnTo>
                  <a:pt x="27" y="12"/>
                </a:lnTo>
                <a:lnTo>
                  <a:pt x="27" y="11"/>
                </a:lnTo>
                <a:lnTo>
                  <a:pt x="27" y="9"/>
                </a:lnTo>
                <a:lnTo>
                  <a:pt x="25" y="9"/>
                </a:lnTo>
                <a:lnTo>
                  <a:pt x="25" y="8"/>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35" name="Freeform 35"/>
          <p:cNvSpPr>
            <a:spLocks/>
          </p:cNvSpPr>
          <p:nvPr/>
        </p:nvSpPr>
        <p:spPr bwMode="auto">
          <a:xfrm>
            <a:off x="4679950" y="5068888"/>
            <a:ext cx="42863" cy="22225"/>
          </a:xfrm>
          <a:custGeom>
            <a:avLst/>
            <a:gdLst>
              <a:gd name="T0" fmla="*/ 2147483646 w 27"/>
              <a:gd name="T1" fmla="*/ 0 h 14"/>
              <a:gd name="T2" fmla="*/ 2147483646 w 27"/>
              <a:gd name="T3" fmla="*/ 0 h 14"/>
              <a:gd name="T4" fmla="*/ 2147483646 w 27"/>
              <a:gd name="T5" fmla="*/ 0 h 14"/>
              <a:gd name="T6" fmla="*/ 0 w 27"/>
              <a:gd name="T7" fmla="*/ 2147483646 h 14"/>
              <a:gd name="T8" fmla="*/ 0 w 27"/>
              <a:gd name="T9" fmla="*/ 2147483646 h 14"/>
              <a:gd name="T10" fmla="*/ 0 w 27"/>
              <a:gd name="T11" fmla="*/ 2147483646 h 14"/>
              <a:gd name="T12" fmla="*/ 0 w 27"/>
              <a:gd name="T13" fmla="*/ 2147483646 h 14"/>
              <a:gd name="T14" fmla="*/ 2147483646 w 27"/>
              <a:gd name="T15" fmla="*/ 2147483646 h 14"/>
              <a:gd name="T16" fmla="*/ 2147483646 w 27"/>
              <a:gd name="T17" fmla="*/ 2147483646 h 14"/>
              <a:gd name="T18" fmla="*/ 2147483646 w 27"/>
              <a:gd name="T19" fmla="*/ 2147483646 h 14"/>
              <a:gd name="T20" fmla="*/ 2147483646 w 27"/>
              <a:gd name="T21" fmla="*/ 2147483646 h 14"/>
              <a:gd name="T22" fmla="*/ 2147483646 w 27"/>
              <a:gd name="T23" fmla="*/ 2147483646 h 14"/>
              <a:gd name="T24" fmla="*/ 2147483646 w 27"/>
              <a:gd name="T25" fmla="*/ 2147483646 h 14"/>
              <a:gd name="T26" fmla="*/ 2147483646 w 27"/>
              <a:gd name="T27" fmla="*/ 2147483646 h 14"/>
              <a:gd name="T28" fmla="*/ 2147483646 w 27"/>
              <a:gd name="T29" fmla="*/ 2147483646 h 14"/>
              <a:gd name="T30" fmla="*/ 2147483646 w 27"/>
              <a:gd name="T31" fmla="*/ 2147483646 h 14"/>
              <a:gd name="T32" fmla="*/ 2147483646 w 27"/>
              <a:gd name="T33" fmla="*/ 2147483646 h 14"/>
              <a:gd name="T34" fmla="*/ 2147483646 w 27"/>
              <a:gd name="T35" fmla="*/ 2147483646 h 14"/>
              <a:gd name="T36" fmla="*/ 2147483646 w 27"/>
              <a:gd name="T37" fmla="*/ 0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14">
                <a:moveTo>
                  <a:pt x="3" y="0"/>
                </a:moveTo>
                <a:lnTo>
                  <a:pt x="2" y="0"/>
                </a:lnTo>
                <a:lnTo>
                  <a:pt x="0" y="1"/>
                </a:lnTo>
                <a:lnTo>
                  <a:pt x="0" y="3"/>
                </a:lnTo>
                <a:lnTo>
                  <a:pt x="0" y="4"/>
                </a:lnTo>
                <a:lnTo>
                  <a:pt x="2" y="4"/>
                </a:lnTo>
                <a:lnTo>
                  <a:pt x="24" y="14"/>
                </a:lnTo>
                <a:lnTo>
                  <a:pt x="25" y="14"/>
                </a:lnTo>
                <a:lnTo>
                  <a:pt x="27" y="12"/>
                </a:lnTo>
                <a:lnTo>
                  <a:pt x="27" y="11"/>
                </a:lnTo>
                <a:lnTo>
                  <a:pt x="27" y="9"/>
                </a:lnTo>
                <a:lnTo>
                  <a:pt x="25" y="9"/>
                </a:lnTo>
                <a:lnTo>
                  <a:pt x="25" y="8"/>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36" name="Freeform 36"/>
          <p:cNvSpPr>
            <a:spLocks/>
          </p:cNvSpPr>
          <p:nvPr/>
        </p:nvSpPr>
        <p:spPr bwMode="auto">
          <a:xfrm>
            <a:off x="4740275" y="5091113"/>
            <a:ext cx="41275" cy="22225"/>
          </a:xfrm>
          <a:custGeom>
            <a:avLst/>
            <a:gdLst>
              <a:gd name="T0" fmla="*/ 2147483646 w 26"/>
              <a:gd name="T1" fmla="*/ 0 h 14"/>
              <a:gd name="T2" fmla="*/ 2147483646 w 26"/>
              <a:gd name="T3" fmla="*/ 0 h 14"/>
              <a:gd name="T4" fmla="*/ 2147483646 w 26"/>
              <a:gd name="T5" fmla="*/ 0 h 14"/>
              <a:gd name="T6" fmla="*/ 0 w 26"/>
              <a:gd name="T7" fmla="*/ 2147483646 h 14"/>
              <a:gd name="T8" fmla="*/ 0 w 26"/>
              <a:gd name="T9" fmla="*/ 2147483646 h 14"/>
              <a:gd name="T10" fmla="*/ 0 w 26"/>
              <a:gd name="T11" fmla="*/ 2147483646 h 14"/>
              <a:gd name="T12" fmla="*/ 0 w 26"/>
              <a:gd name="T13" fmla="*/ 2147483646 h 14"/>
              <a:gd name="T14" fmla="*/ 2147483646 w 26"/>
              <a:gd name="T15" fmla="*/ 2147483646 h 14"/>
              <a:gd name="T16" fmla="*/ 2147483646 w 26"/>
              <a:gd name="T17" fmla="*/ 2147483646 h 14"/>
              <a:gd name="T18" fmla="*/ 2147483646 w 26"/>
              <a:gd name="T19" fmla="*/ 2147483646 h 14"/>
              <a:gd name="T20" fmla="*/ 2147483646 w 26"/>
              <a:gd name="T21" fmla="*/ 2147483646 h 14"/>
              <a:gd name="T22" fmla="*/ 2147483646 w 26"/>
              <a:gd name="T23" fmla="*/ 2147483646 h 14"/>
              <a:gd name="T24" fmla="*/ 2147483646 w 26"/>
              <a:gd name="T25" fmla="*/ 2147483646 h 14"/>
              <a:gd name="T26" fmla="*/ 2147483646 w 26"/>
              <a:gd name="T27" fmla="*/ 2147483646 h 14"/>
              <a:gd name="T28" fmla="*/ 2147483646 w 26"/>
              <a:gd name="T29" fmla="*/ 2147483646 h 14"/>
              <a:gd name="T30" fmla="*/ 2147483646 w 26"/>
              <a:gd name="T31" fmla="*/ 2147483646 h 14"/>
              <a:gd name="T32" fmla="*/ 2147483646 w 26"/>
              <a:gd name="T33" fmla="*/ 2147483646 h 14"/>
              <a:gd name="T34" fmla="*/ 2147483646 w 26"/>
              <a:gd name="T35" fmla="*/ 2147483646 h 14"/>
              <a:gd name="T36" fmla="*/ 2147483646 w 26"/>
              <a:gd name="T37" fmla="*/ 0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4">
                <a:moveTo>
                  <a:pt x="3" y="0"/>
                </a:moveTo>
                <a:lnTo>
                  <a:pt x="1" y="0"/>
                </a:lnTo>
                <a:lnTo>
                  <a:pt x="0" y="1"/>
                </a:lnTo>
                <a:lnTo>
                  <a:pt x="0" y="3"/>
                </a:lnTo>
                <a:lnTo>
                  <a:pt x="0" y="4"/>
                </a:lnTo>
                <a:lnTo>
                  <a:pt x="1" y="4"/>
                </a:lnTo>
                <a:lnTo>
                  <a:pt x="22" y="14"/>
                </a:lnTo>
                <a:lnTo>
                  <a:pt x="23" y="14"/>
                </a:lnTo>
                <a:lnTo>
                  <a:pt x="25" y="12"/>
                </a:lnTo>
                <a:lnTo>
                  <a:pt x="25" y="11"/>
                </a:lnTo>
                <a:lnTo>
                  <a:pt x="26" y="11"/>
                </a:lnTo>
                <a:lnTo>
                  <a:pt x="26" y="9"/>
                </a:lnTo>
                <a:lnTo>
                  <a:pt x="25" y="9"/>
                </a:lnTo>
                <a:lnTo>
                  <a:pt x="25" y="8"/>
                </a:lnTo>
                <a:lnTo>
                  <a:pt x="23" y="8"/>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37" name="Oval 37"/>
          <p:cNvSpPr>
            <a:spLocks noChangeArrowheads="1"/>
          </p:cNvSpPr>
          <p:nvPr/>
        </p:nvSpPr>
        <p:spPr bwMode="auto">
          <a:xfrm>
            <a:off x="3946525" y="4767263"/>
            <a:ext cx="87313" cy="857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38" name="Oval 38"/>
          <p:cNvSpPr>
            <a:spLocks noChangeArrowheads="1"/>
          </p:cNvSpPr>
          <p:nvPr/>
        </p:nvSpPr>
        <p:spPr bwMode="auto">
          <a:xfrm>
            <a:off x="4741863" y="5068888"/>
            <a:ext cx="87312" cy="857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39" name="Freeform 39"/>
          <p:cNvSpPr>
            <a:spLocks/>
          </p:cNvSpPr>
          <p:nvPr/>
        </p:nvSpPr>
        <p:spPr bwMode="auto">
          <a:xfrm>
            <a:off x="4789488" y="5078413"/>
            <a:ext cx="39687" cy="26987"/>
          </a:xfrm>
          <a:custGeom>
            <a:avLst/>
            <a:gdLst>
              <a:gd name="T0" fmla="*/ 2147483646 w 25"/>
              <a:gd name="T1" fmla="*/ 2147483646 h 17"/>
              <a:gd name="T2" fmla="*/ 2147483646 w 25"/>
              <a:gd name="T3" fmla="*/ 2147483646 h 17"/>
              <a:gd name="T4" fmla="*/ 0 w 25"/>
              <a:gd name="T5" fmla="*/ 2147483646 h 17"/>
              <a:gd name="T6" fmla="*/ 0 w 25"/>
              <a:gd name="T7" fmla="*/ 2147483646 h 17"/>
              <a:gd name="T8" fmla="*/ 2147483646 w 25"/>
              <a:gd name="T9" fmla="*/ 2147483646 h 17"/>
              <a:gd name="T10" fmla="*/ 2147483646 w 25"/>
              <a:gd name="T11" fmla="*/ 2147483646 h 17"/>
              <a:gd name="T12" fmla="*/ 2147483646 w 25"/>
              <a:gd name="T13" fmla="*/ 2147483646 h 17"/>
              <a:gd name="T14" fmla="*/ 2147483646 w 25"/>
              <a:gd name="T15" fmla="*/ 2147483646 h 17"/>
              <a:gd name="T16" fmla="*/ 2147483646 w 25"/>
              <a:gd name="T17" fmla="*/ 2147483646 h 17"/>
              <a:gd name="T18" fmla="*/ 2147483646 w 25"/>
              <a:gd name="T19" fmla="*/ 2147483646 h 17"/>
              <a:gd name="T20" fmla="*/ 2147483646 w 25"/>
              <a:gd name="T21" fmla="*/ 2147483646 h 17"/>
              <a:gd name="T22" fmla="*/ 2147483646 w 25"/>
              <a:gd name="T23" fmla="*/ 2147483646 h 17"/>
              <a:gd name="T24" fmla="*/ 2147483646 w 25"/>
              <a:gd name="T25" fmla="*/ 2147483646 h 17"/>
              <a:gd name="T26" fmla="*/ 2147483646 w 25"/>
              <a:gd name="T27" fmla="*/ 2147483646 h 17"/>
              <a:gd name="T28" fmla="*/ 2147483646 w 25"/>
              <a:gd name="T29" fmla="*/ 0 h 17"/>
              <a:gd name="T30" fmla="*/ 2147483646 w 25"/>
              <a:gd name="T31" fmla="*/ 0 h 17"/>
              <a:gd name="T32" fmla="*/ 2147483646 w 25"/>
              <a:gd name="T33" fmla="*/ 0 h 17"/>
              <a:gd name="T34" fmla="*/ 2147483646 w 25"/>
              <a:gd name="T35" fmla="*/ 0 h 17"/>
              <a:gd name="T36" fmla="*/ 2147483646 w 25"/>
              <a:gd name="T37" fmla="*/ 214748364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7">
                <a:moveTo>
                  <a:pt x="3" y="12"/>
                </a:moveTo>
                <a:lnTo>
                  <a:pt x="2" y="14"/>
                </a:lnTo>
                <a:lnTo>
                  <a:pt x="0" y="14"/>
                </a:lnTo>
                <a:lnTo>
                  <a:pt x="2" y="16"/>
                </a:lnTo>
                <a:lnTo>
                  <a:pt x="3" y="17"/>
                </a:lnTo>
                <a:lnTo>
                  <a:pt x="5" y="17"/>
                </a:lnTo>
                <a:lnTo>
                  <a:pt x="23" y="5"/>
                </a:lnTo>
                <a:lnTo>
                  <a:pt x="25" y="5"/>
                </a:lnTo>
                <a:lnTo>
                  <a:pt x="25" y="3"/>
                </a:lnTo>
                <a:lnTo>
                  <a:pt x="25" y="2"/>
                </a:lnTo>
                <a:lnTo>
                  <a:pt x="23" y="0"/>
                </a:lnTo>
                <a:lnTo>
                  <a:pt x="22" y="0"/>
                </a:lnTo>
                <a:lnTo>
                  <a:pt x="20" y="0"/>
                </a:lnTo>
                <a:lnTo>
                  <a:pt x="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40" name="Freeform 40"/>
          <p:cNvSpPr>
            <a:spLocks/>
          </p:cNvSpPr>
          <p:nvPr/>
        </p:nvSpPr>
        <p:spPr bwMode="auto">
          <a:xfrm>
            <a:off x="4841875" y="5046663"/>
            <a:ext cx="39688" cy="23812"/>
          </a:xfrm>
          <a:custGeom>
            <a:avLst/>
            <a:gdLst>
              <a:gd name="T0" fmla="*/ 2147483646 w 25"/>
              <a:gd name="T1" fmla="*/ 2147483646 h 15"/>
              <a:gd name="T2" fmla="*/ 2147483646 w 25"/>
              <a:gd name="T3" fmla="*/ 2147483646 h 15"/>
              <a:gd name="T4" fmla="*/ 0 w 25"/>
              <a:gd name="T5" fmla="*/ 2147483646 h 15"/>
              <a:gd name="T6" fmla="*/ 0 w 25"/>
              <a:gd name="T7" fmla="*/ 2147483646 h 15"/>
              <a:gd name="T8" fmla="*/ 2147483646 w 25"/>
              <a:gd name="T9" fmla="*/ 2147483646 h 15"/>
              <a:gd name="T10" fmla="*/ 2147483646 w 25"/>
              <a:gd name="T11" fmla="*/ 2147483646 h 15"/>
              <a:gd name="T12" fmla="*/ 2147483646 w 25"/>
              <a:gd name="T13" fmla="*/ 2147483646 h 15"/>
              <a:gd name="T14" fmla="*/ 2147483646 w 25"/>
              <a:gd name="T15" fmla="*/ 2147483646 h 15"/>
              <a:gd name="T16" fmla="*/ 2147483646 w 25"/>
              <a:gd name="T17" fmla="*/ 2147483646 h 15"/>
              <a:gd name="T18" fmla="*/ 2147483646 w 25"/>
              <a:gd name="T19" fmla="*/ 2147483646 h 15"/>
              <a:gd name="T20" fmla="*/ 2147483646 w 25"/>
              <a:gd name="T21" fmla="*/ 2147483646 h 15"/>
              <a:gd name="T22" fmla="*/ 2147483646 w 25"/>
              <a:gd name="T23" fmla="*/ 2147483646 h 15"/>
              <a:gd name="T24" fmla="*/ 2147483646 w 25"/>
              <a:gd name="T25" fmla="*/ 2147483646 h 15"/>
              <a:gd name="T26" fmla="*/ 2147483646 w 25"/>
              <a:gd name="T27" fmla="*/ 0 h 15"/>
              <a:gd name="T28" fmla="*/ 2147483646 w 25"/>
              <a:gd name="T29" fmla="*/ 0 h 15"/>
              <a:gd name="T30" fmla="*/ 2147483646 w 25"/>
              <a:gd name="T31" fmla="*/ 0 h 15"/>
              <a:gd name="T32" fmla="*/ 2147483646 w 25"/>
              <a:gd name="T33" fmla="*/ 0 h 15"/>
              <a:gd name="T34" fmla="*/ 2147483646 w 25"/>
              <a:gd name="T35" fmla="*/ 0 h 15"/>
              <a:gd name="T36" fmla="*/ 2147483646 w 25"/>
              <a:gd name="T37" fmla="*/ 2147483646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5">
                <a:moveTo>
                  <a:pt x="1" y="12"/>
                </a:moveTo>
                <a:lnTo>
                  <a:pt x="1" y="12"/>
                </a:lnTo>
                <a:lnTo>
                  <a:pt x="0" y="14"/>
                </a:lnTo>
                <a:lnTo>
                  <a:pt x="1" y="15"/>
                </a:lnTo>
                <a:lnTo>
                  <a:pt x="3" y="15"/>
                </a:lnTo>
                <a:lnTo>
                  <a:pt x="4" y="15"/>
                </a:lnTo>
                <a:lnTo>
                  <a:pt x="23" y="4"/>
                </a:lnTo>
                <a:lnTo>
                  <a:pt x="25" y="3"/>
                </a:lnTo>
                <a:lnTo>
                  <a:pt x="25" y="1"/>
                </a:lnTo>
                <a:lnTo>
                  <a:pt x="25" y="0"/>
                </a:lnTo>
                <a:lnTo>
                  <a:pt x="23" y="0"/>
                </a:lnTo>
                <a:lnTo>
                  <a:pt x="22" y="0"/>
                </a:lnTo>
                <a:lnTo>
                  <a:pt x="20" y="0"/>
                </a:lnTo>
                <a:lnTo>
                  <a:pt x="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41" name="Freeform 41"/>
          <p:cNvSpPr>
            <a:spLocks/>
          </p:cNvSpPr>
          <p:nvPr/>
        </p:nvSpPr>
        <p:spPr bwMode="auto">
          <a:xfrm>
            <a:off x="4895850" y="5011738"/>
            <a:ext cx="38100" cy="26987"/>
          </a:xfrm>
          <a:custGeom>
            <a:avLst/>
            <a:gdLst>
              <a:gd name="T0" fmla="*/ 0 w 24"/>
              <a:gd name="T1" fmla="*/ 2147483646 h 17"/>
              <a:gd name="T2" fmla="*/ 0 w 24"/>
              <a:gd name="T3" fmla="*/ 2147483646 h 17"/>
              <a:gd name="T4" fmla="*/ 0 w 24"/>
              <a:gd name="T5" fmla="*/ 2147483646 h 17"/>
              <a:gd name="T6" fmla="*/ 0 w 24"/>
              <a:gd name="T7" fmla="*/ 2147483646 h 17"/>
              <a:gd name="T8" fmla="*/ 0 w 24"/>
              <a:gd name="T9" fmla="*/ 2147483646 h 17"/>
              <a:gd name="T10" fmla="*/ 0 w 24"/>
              <a:gd name="T11" fmla="*/ 2147483646 h 17"/>
              <a:gd name="T12" fmla="*/ 2147483646 w 24"/>
              <a:gd name="T13" fmla="*/ 2147483646 h 17"/>
              <a:gd name="T14" fmla="*/ 2147483646 w 24"/>
              <a:gd name="T15" fmla="*/ 2147483646 h 17"/>
              <a:gd name="T16" fmla="*/ 2147483646 w 24"/>
              <a:gd name="T17" fmla="*/ 2147483646 h 17"/>
              <a:gd name="T18" fmla="*/ 2147483646 w 24"/>
              <a:gd name="T19" fmla="*/ 2147483646 h 17"/>
              <a:gd name="T20" fmla="*/ 2147483646 w 24"/>
              <a:gd name="T21" fmla="*/ 2147483646 h 17"/>
              <a:gd name="T22" fmla="*/ 2147483646 w 24"/>
              <a:gd name="T23" fmla="*/ 2147483646 h 17"/>
              <a:gd name="T24" fmla="*/ 2147483646 w 24"/>
              <a:gd name="T25" fmla="*/ 2147483646 h 17"/>
              <a:gd name="T26" fmla="*/ 2147483646 w 24"/>
              <a:gd name="T27" fmla="*/ 2147483646 h 17"/>
              <a:gd name="T28" fmla="*/ 2147483646 w 24"/>
              <a:gd name="T29" fmla="*/ 2147483646 h 17"/>
              <a:gd name="T30" fmla="*/ 2147483646 w 24"/>
              <a:gd name="T31" fmla="*/ 0 h 17"/>
              <a:gd name="T32" fmla="*/ 2147483646 w 24"/>
              <a:gd name="T33" fmla="*/ 0 h 17"/>
              <a:gd name="T34" fmla="*/ 2147483646 w 24"/>
              <a:gd name="T35" fmla="*/ 2147483646 h 17"/>
              <a:gd name="T36" fmla="*/ 0 w 24"/>
              <a:gd name="T37" fmla="*/ 214748364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 h="17">
                <a:moveTo>
                  <a:pt x="0" y="12"/>
                </a:moveTo>
                <a:lnTo>
                  <a:pt x="0" y="12"/>
                </a:lnTo>
                <a:lnTo>
                  <a:pt x="0" y="14"/>
                </a:lnTo>
                <a:lnTo>
                  <a:pt x="0" y="16"/>
                </a:lnTo>
                <a:lnTo>
                  <a:pt x="0" y="17"/>
                </a:lnTo>
                <a:lnTo>
                  <a:pt x="2" y="17"/>
                </a:lnTo>
                <a:lnTo>
                  <a:pt x="3" y="17"/>
                </a:lnTo>
                <a:lnTo>
                  <a:pt x="24" y="6"/>
                </a:lnTo>
                <a:lnTo>
                  <a:pt x="24" y="5"/>
                </a:lnTo>
                <a:lnTo>
                  <a:pt x="24" y="3"/>
                </a:lnTo>
                <a:lnTo>
                  <a:pt x="24" y="2"/>
                </a:lnTo>
                <a:lnTo>
                  <a:pt x="22" y="0"/>
                </a:lnTo>
                <a:lnTo>
                  <a:pt x="20" y="0"/>
                </a:lnTo>
                <a:lnTo>
                  <a:pt x="20" y="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42" name="Freeform 42"/>
          <p:cNvSpPr>
            <a:spLocks/>
          </p:cNvSpPr>
          <p:nvPr/>
        </p:nvSpPr>
        <p:spPr bwMode="auto">
          <a:xfrm>
            <a:off x="4948238" y="4979988"/>
            <a:ext cx="39687" cy="26987"/>
          </a:xfrm>
          <a:custGeom>
            <a:avLst/>
            <a:gdLst>
              <a:gd name="T0" fmla="*/ 2147483646 w 25"/>
              <a:gd name="T1" fmla="*/ 2147483646 h 17"/>
              <a:gd name="T2" fmla="*/ 0 w 25"/>
              <a:gd name="T3" fmla="*/ 2147483646 h 17"/>
              <a:gd name="T4" fmla="*/ 0 w 25"/>
              <a:gd name="T5" fmla="*/ 2147483646 h 17"/>
              <a:gd name="T6" fmla="*/ 0 w 25"/>
              <a:gd name="T7" fmla="*/ 2147483646 h 17"/>
              <a:gd name="T8" fmla="*/ 0 w 25"/>
              <a:gd name="T9" fmla="*/ 2147483646 h 17"/>
              <a:gd name="T10" fmla="*/ 2147483646 w 25"/>
              <a:gd name="T11" fmla="*/ 2147483646 h 17"/>
              <a:gd name="T12" fmla="*/ 2147483646 w 25"/>
              <a:gd name="T13" fmla="*/ 2147483646 h 17"/>
              <a:gd name="T14" fmla="*/ 2147483646 w 25"/>
              <a:gd name="T15" fmla="*/ 2147483646 h 17"/>
              <a:gd name="T16" fmla="*/ 2147483646 w 25"/>
              <a:gd name="T17" fmla="*/ 2147483646 h 17"/>
              <a:gd name="T18" fmla="*/ 2147483646 w 25"/>
              <a:gd name="T19" fmla="*/ 2147483646 h 17"/>
              <a:gd name="T20" fmla="*/ 2147483646 w 25"/>
              <a:gd name="T21" fmla="*/ 2147483646 h 17"/>
              <a:gd name="T22" fmla="*/ 2147483646 w 25"/>
              <a:gd name="T23" fmla="*/ 2147483646 h 17"/>
              <a:gd name="T24" fmla="*/ 2147483646 w 25"/>
              <a:gd name="T25" fmla="*/ 2147483646 h 17"/>
              <a:gd name="T26" fmla="*/ 2147483646 w 25"/>
              <a:gd name="T27" fmla="*/ 2147483646 h 17"/>
              <a:gd name="T28" fmla="*/ 2147483646 w 25"/>
              <a:gd name="T29" fmla="*/ 0 h 17"/>
              <a:gd name="T30" fmla="*/ 2147483646 w 25"/>
              <a:gd name="T31" fmla="*/ 0 h 17"/>
              <a:gd name="T32" fmla="*/ 2147483646 w 25"/>
              <a:gd name="T33" fmla="*/ 0 h 17"/>
              <a:gd name="T34" fmla="*/ 2147483646 w 25"/>
              <a:gd name="T35" fmla="*/ 0 h 17"/>
              <a:gd name="T36" fmla="*/ 2147483646 w 25"/>
              <a:gd name="T37" fmla="*/ 214748364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7">
                <a:moveTo>
                  <a:pt x="1" y="12"/>
                </a:moveTo>
                <a:lnTo>
                  <a:pt x="0" y="12"/>
                </a:lnTo>
                <a:lnTo>
                  <a:pt x="0" y="14"/>
                </a:lnTo>
                <a:lnTo>
                  <a:pt x="0" y="15"/>
                </a:lnTo>
                <a:lnTo>
                  <a:pt x="1" y="17"/>
                </a:lnTo>
                <a:lnTo>
                  <a:pt x="3" y="17"/>
                </a:lnTo>
                <a:lnTo>
                  <a:pt x="22" y="4"/>
                </a:lnTo>
                <a:lnTo>
                  <a:pt x="23" y="3"/>
                </a:lnTo>
                <a:lnTo>
                  <a:pt x="25" y="3"/>
                </a:lnTo>
                <a:lnTo>
                  <a:pt x="25" y="1"/>
                </a:lnTo>
                <a:lnTo>
                  <a:pt x="23" y="1"/>
                </a:lnTo>
                <a:lnTo>
                  <a:pt x="22" y="0"/>
                </a:lnTo>
                <a:lnTo>
                  <a:pt x="20" y="0"/>
                </a:lnTo>
                <a:lnTo>
                  <a:pt x="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43" name="Freeform 43"/>
          <p:cNvSpPr>
            <a:spLocks/>
          </p:cNvSpPr>
          <p:nvPr/>
        </p:nvSpPr>
        <p:spPr bwMode="auto">
          <a:xfrm>
            <a:off x="5000625" y="4945063"/>
            <a:ext cx="36513" cy="30162"/>
          </a:xfrm>
          <a:custGeom>
            <a:avLst/>
            <a:gdLst>
              <a:gd name="T0" fmla="*/ 2147483646 w 23"/>
              <a:gd name="T1" fmla="*/ 2147483646 h 19"/>
              <a:gd name="T2" fmla="*/ 0 w 23"/>
              <a:gd name="T3" fmla="*/ 2147483646 h 19"/>
              <a:gd name="T4" fmla="*/ 0 w 23"/>
              <a:gd name="T5" fmla="*/ 2147483646 h 19"/>
              <a:gd name="T6" fmla="*/ 0 w 23"/>
              <a:gd name="T7" fmla="*/ 2147483646 h 19"/>
              <a:gd name="T8" fmla="*/ 0 w 23"/>
              <a:gd name="T9" fmla="*/ 2147483646 h 19"/>
              <a:gd name="T10" fmla="*/ 2147483646 w 23"/>
              <a:gd name="T11" fmla="*/ 2147483646 h 19"/>
              <a:gd name="T12" fmla="*/ 2147483646 w 23"/>
              <a:gd name="T13" fmla="*/ 2147483646 h 19"/>
              <a:gd name="T14" fmla="*/ 2147483646 w 23"/>
              <a:gd name="T15" fmla="*/ 2147483646 h 19"/>
              <a:gd name="T16" fmla="*/ 2147483646 w 23"/>
              <a:gd name="T17" fmla="*/ 2147483646 h 19"/>
              <a:gd name="T18" fmla="*/ 2147483646 w 23"/>
              <a:gd name="T19" fmla="*/ 2147483646 h 19"/>
              <a:gd name="T20" fmla="*/ 2147483646 w 23"/>
              <a:gd name="T21" fmla="*/ 2147483646 h 19"/>
              <a:gd name="T22" fmla="*/ 2147483646 w 23"/>
              <a:gd name="T23" fmla="*/ 2147483646 h 19"/>
              <a:gd name="T24" fmla="*/ 2147483646 w 23"/>
              <a:gd name="T25" fmla="*/ 2147483646 h 19"/>
              <a:gd name="T26" fmla="*/ 2147483646 w 23"/>
              <a:gd name="T27" fmla="*/ 2147483646 h 19"/>
              <a:gd name="T28" fmla="*/ 2147483646 w 23"/>
              <a:gd name="T29" fmla="*/ 2147483646 h 19"/>
              <a:gd name="T30" fmla="*/ 2147483646 w 23"/>
              <a:gd name="T31" fmla="*/ 0 h 19"/>
              <a:gd name="T32" fmla="*/ 2147483646 w 23"/>
              <a:gd name="T33" fmla="*/ 0 h 19"/>
              <a:gd name="T34" fmla="*/ 2147483646 w 23"/>
              <a:gd name="T35" fmla="*/ 2147483646 h 19"/>
              <a:gd name="T36" fmla="*/ 2147483646 w 23"/>
              <a:gd name="T37" fmla="*/ 2147483646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3" h="19">
                <a:moveTo>
                  <a:pt x="1" y="12"/>
                </a:moveTo>
                <a:lnTo>
                  <a:pt x="0" y="14"/>
                </a:lnTo>
                <a:lnTo>
                  <a:pt x="0" y="15"/>
                </a:lnTo>
                <a:lnTo>
                  <a:pt x="1" y="17"/>
                </a:lnTo>
                <a:lnTo>
                  <a:pt x="1" y="19"/>
                </a:lnTo>
                <a:lnTo>
                  <a:pt x="3" y="19"/>
                </a:lnTo>
                <a:lnTo>
                  <a:pt x="3" y="17"/>
                </a:lnTo>
                <a:lnTo>
                  <a:pt x="23" y="6"/>
                </a:lnTo>
                <a:lnTo>
                  <a:pt x="23" y="5"/>
                </a:lnTo>
                <a:lnTo>
                  <a:pt x="23" y="3"/>
                </a:lnTo>
                <a:lnTo>
                  <a:pt x="23" y="1"/>
                </a:lnTo>
                <a:lnTo>
                  <a:pt x="22" y="0"/>
                </a:lnTo>
                <a:lnTo>
                  <a:pt x="20" y="1"/>
                </a:lnTo>
                <a:lnTo>
                  <a:pt x="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44" name="Freeform 44"/>
          <p:cNvSpPr>
            <a:spLocks/>
          </p:cNvSpPr>
          <p:nvPr/>
        </p:nvSpPr>
        <p:spPr bwMode="auto">
          <a:xfrm>
            <a:off x="5051425" y="4913313"/>
            <a:ext cx="39688" cy="26987"/>
          </a:xfrm>
          <a:custGeom>
            <a:avLst/>
            <a:gdLst>
              <a:gd name="T0" fmla="*/ 2147483646 w 25"/>
              <a:gd name="T1" fmla="*/ 2147483646 h 17"/>
              <a:gd name="T2" fmla="*/ 0 w 25"/>
              <a:gd name="T3" fmla="*/ 2147483646 h 17"/>
              <a:gd name="T4" fmla="*/ 0 w 25"/>
              <a:gd name="T5" fmla="*/ 2147483646 h 17"/>
              <a:gd name="T6" fmla="*/ 0 w 25"/>
              <a:gd name="T7" fmla="*/ 2147483646 h 17"/>
              <a:gd name="T8" fmla="*/ 0 w 25"/>
              <a:gd name="T9" fmla="*/ 2147483646 h 17"/>
              <a:gd name="T10" fmla="*/ 2147483646 w 25"/>
              <a:gd name="T11" fmla="*/ 2147483646 h 17"/>
              <a:gd name="T12" fmla="*/ 2147483646 w 25"/>
              <a:gd name="T13" fmla="*/ 2147483646 h 17"/>
              <a:gd name="T14" fmla="*/ 2147483646 w 25"/>
              <a:gd name="T15" fmla="*/ 2147483646 h 17"/>
              <a:gd name="T16" fmla="*/ 2147483646 w 25"/>
              <a:gd name="T17" fmla="*/ 2147483646 h 17"/>
              <a:gd name="T18" fmla="*/ 2147483646 w 25"/>
              <a:gd name="T19" fmla="*/ 2147483646 h 17"/>
              <a:gd name="T20" fmla="*/ 2147483646 w 25"/>
              <a:gd name="T21" fmla="*/ 2147483646 h 17"/>
              <a:gd name="T22" fmla="*/ 2147483646 w 25"/>
              <a:gd name="T23" fmla="*/ 2147483646 h 17"/>
              <a:gd name="T24" fmla="*/ 2147483646 w 25"/>
              <a:gd name="T25" fmla="*/ 2147483646 h 17"/>
              <a:gd name="T26" fmla="*/ 2147483646 w 25"/>
              <a:gd name="T27" fmla="*/ 2147483646 h 17"/>
              <a:gd name="T28" fmla="*/ 2147483646 w 25"/>
              <a:gd name="T29" fmla="*/ 0 h 17"/>
              <a:gd name="T30" fmla="*/ 2147483646 w 25"/>
              <a:gd name="T31" fmla="*/ 0 h 17"/>
              <a:gd name="T32" fmla="*/ 2147483646 w 25"/>
              <a:gd name="T33" fmla="*/ 0 h 17"/>
              <a:gd name="T34" fmla="*/ 2147483646 w 25"/>
              <a:gd name="T35" fmla="*/ 0 h 17"/>
              <a:gd name="T36" fmla="*/ 2147483646 w 25"/>
              <a:gd name="T37" fmla="*/ 214748364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7">
                <a:moveTo>
                  <a:pt x="2" y="12"/>
                </a:moveTo>
                <a:lnTo>
                  <a:pt x="0" y="12"/>
                </a:lnTo>
                <a:lnTo>
                  <a:pt x="0" y="14"/>
                </a:lnTo>
                <a:lnTo>
                  <a:pt x="0" y="15"/>
                </a:lnTo>
                <a:lnTo>
                  <a:pt x="2" y="17"/>
                </a:lnTo>
                <a:lnTo>
                  <a:pt x="4" y="17"/>
                </a:lnTo>
                <a:lnTo>
                  <a:pt x="5" y="17"/>
                </a:lnTo>
                <a:lnTo>
                  <a:pt x="24" y="4"/>
                </a:lnTo>
                <a:lnTo>
                  <a:pt x="25" y="3"/>
                </a:lnTo>
                <a:lnTo>
                  <a:pt x="25" y="1"/>
                </a:lnTo>
                <a:lnTo>
                  <a:pt x="24" y="1"/>
                </a:lnTo>
                <a:lnTo>
                  <a:pt x="24" y="0"/>
                </a:lnTo>
                <a:lnTo>
                  <a:pt x="22" y="0"/>
                </a:lnTo>
                <a:lnTo>
                  <a:pt x="21" y="0"/>
                </a:lnTo>
                <a:lnTo>
                  <a:pt x="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45" name="Freeform 45"/>
          <p:cNvSpPr>
            <a:spLocks/>
          </p:cNvSpPr>
          <p:nvPr/>
        </p:nvSpPr>
        <p:spPr bwMode="auto">
          <a:xfrm>
            <a:off x="5103813" y="4878388"/>
            <a:ext cx="39687" cy="30162"/>
          </a:xfrm>
          <a:custGeom>
            <a:avLst/>
            <a:gdLst>
              <a:gd name="T0" fmla="*/ 2147483646 w 25"/>
              <a:gd name="T1" fmla="*/ 2147483646 h 19"/>
              <a:gd name="T2" fmla="*/ 0 w 25"/>
              <a:gd name="T3" fmla="*/ 2147483646 h 19"/>
              <a:gd name="T4" fmla="*/ 0 w 25"/>
              <a:gd name="T5" fmla="*/ 2147483646 h 19"/>
              <a:gd name="T6" fmla="*/ 0 w 25"/>
              <a:gd name="T7" fmla="*/ 2147483646 h 19"/>
              <a:gd name="T8" fmla="*/ 0 w 25"/>
              <a:gd name="T9" fmla="*/ 2147483646 h 19"/>
              <a:gd name="T10" fmla="*/ 2147483646 w 25"/>
              <a:gd name="T11" fmla="*/ 2147483646 h 19"/>
              <a:gd name="T12" fmla="*/ 2147483646 w 25"/>
              <a:gd name="T13" fmla="*/ 2147483646 h 19"/>
              <a:gd name="T14" fmla="*/ 2147483646 w 25"/>
              <a:gd name="T15" fmla="*/ 2147483646 h 19"/>
              <a:gd name="T16" fmla="*/ 2147483646 w 25"/>
              <a:gd name="T17" fmla="*/ 2147483646 h 19"/>
              <a:gd name="T18" fmla="*/ 2147483646 w 25"/>
              <a:gd name="T19" fmla="*/ 2147483646 h 19"/>
              <a:gd name="T20" fmla="*/ 2147483646 w 25"/>
              <a:gd name="T21" fmla="*/ 2147483646 h 19"/>
              <a:gd name="T22" fmla="*/ 2147483646 w 25"/>
              <a:gd name="T23" fmla="*/ 2147483646 h 19"/>
              <a:gd name="T24" fmla="*/ 2147483646 w 25"/>
              <a:gd name="T25" fmla="*/ 2147483646 h 19"/>
              <a:gd name="T26" fmla="*/ 2147483646 w 25"/>
              <a:gd name="T27" fmla="*/ 2147483646 h 19"/>
              <a:gd name="T28" fmla="*/ 2147483646 w 25"/>
              <a:gd name="T29" fmla="*/ 2147483646 h 19"/>
              <a:gd name="T30" fmla="*/ 2147483646 w 25"/>
              <a:gd name="T31" fmla="*/ 0 h 19"/>
              <a:gd name="T32" fmla="*/ 2147483646 w 25"/>
              <a:gd name="T33" fmla="*/ 0 h 19"/>
              <a:gd name="T34" fmla="*/ 2147483646 w 25"/>
              <a:gd name="T35" fmla="*/ 2147483646 h 19"/>
              <a:gd name="T36" fmla="*/ 2147483646 w 25"/>
              <a:gd name="T37" fmla="*/ 2147483646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9">
                <a:moveTo>
                  <a:pt x="2" y="12"/>
                </a:moveTo>
                <a:lnTo>
                  <a:pt x="0" y="14"/>
                </a:lnTo>
                <a:lnTo>
                  <a:pt x="0" y="15"/>
                </a:lnTo>
                <a:lnTo>
                  <a:pt x="0" y="17"/>
                </a:lnTo>
                <a:lnTo>
                  <a:pt x="2" y="17"/>
                </a:lnTo>
                <a:lnTo>
                  <a:pt x="2" y="19"/>
                </a:lnTo>
                <a:lnTo>
                  <a:pt x="3" y="19"/>
                </a:lnTo>
                <a:lnTo>
                  <a:pt x="5" y="17"/>
                </a:lnTo>
                <a:lnTo>
                  <a:pt x="24" y="6"/>
                </a:lnTo>
                <a:lnTo>
                  <a:pt x="25" y="5"/>
                </a:lnTo>
                <a:lnTo>
                  <a:pt x="25" y="3"/>
                </a:lnTo>
                <a:lnTo>
                  <a:pt x="24" y="1"/>
                </a:lnTo>
                <a:lnTo>
                  <a:pt x="24" y="0"/>
                </a:lnTo>
                <a:lnTo>
                  <a:pt x="22" y="0"/>
                </a:lnTo>
                <a:lnTo>
                  <a:pt x="21" y="1"/>
                </a:lnTo>
                <a:lnTo>
                  <a:pt x="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46" name="Freeform 46"/>
          <p:cNvSpPr>
            <a:spLocks/>
          </p:cNvSpPr>
          <p:nvPr/>
        </p:nvSpPr>
        <p:spPr bwMode="auto">
          <a:xfrm>
            <a:off x="5156200" y="4846638"/>
            <a:ext cx="39688" cy="26987"/>
          </a:xfrm>
          <a:custGeom>
            <a:avLst/>
            <a:gdLst>
              <a:gd name="T0" fmla="*/ 2147483646 w 25"/>
              <a:gd name="T1" fmla="*/ 2147483646 h 17"/>
              <a:gd name="T2" fmla="*/ 2147483646 w 25"/>
              <a:gd name="T3" fmla="*/ 2147483646 h 17"/>
              <a:gd name="T4" fmla="*/ 0 w 25"/>
              <a:gd name="T5" fmla="*/ 2147483646 h 17"/>
              <a:gd name="T6" fmla="*/ 0 w 25"/>
              <a:gd name="T7" fmla="*/ 2147483646 h 17"/>
              <a:gd name="T8" fmla="*/ 2147483646 w 25"/>
              <a:gd name="T9" fmla="*/ 2147483646 h 17"/>
              <a:gd name="T10" fmla="*/ 2147483646 w 25"/>
              <a:gd name="T11" fmla="*/ 2147483646 h 17"/>
              <a:gd name="T12" fmla="*/ 2147483646 w 25"/>
              <a:gd name="T13" fmla="*/ 2147483646 h 17"/>
              <a:gd name="T14" fmla="*/ 2147483646 w 25"/>
              <a:gd name="T15" fmla="*/ 2147483646 h 17"/>
              <a:gd name="T16" fmla="*/ 2147483646 w 25"/>
              <a:gd name="T17" fmla="*/ 2147483646 h 17"/>
              <a:gd name="T18" fmla="*/ 2147483646 w 25"/>
              <a:gd name="T19" fmla="*/ 2147483646 h 17"/>
              <a:gd name="T20" fmla="*/ 2147483646 w 25"/>
              <a:gd name="T21" fmla="*/ 2147483646 h 17"/>
              <a:gd name="T22" fmla="*/ 2147483646 w 25"/>
              <a:gd name="T23" fmla="*/ 2147483646 h 17"/>
              <a:gd name="T24" fmla="*/ 2147483646 w 25"/>
              <a:gd name="T25" fmla="*/ 2147483646 h 17"/>
              <a:gd name="T26" fmla="*/ 2147483646 w 25"/>
              <a:gd name="T27" fmla="*/ 2147483646 h 17"/>
              <a:gd name="T28" fmla="*/ 2147483646 w 25"/>
              <a:gd name="T29" fmla="*/ 0 h 17"/>
              <a:gd name="T30" fmla="*/ 2147483646 w 25"/>
              <a:gd name="T31" fmla="*/ 0 h 17"/>
              <a:gd name="T32" fmla="*/ 2147483646 w 25"/>
              <a:gd name="T33" fmla="*/ 0 h 17"/>
              <a:gd name="T34" fmla="*/ 2147483646 w 25"/>
              <a:gd name="T35" fmla="*/ 0 h 17"/>
              <a:gd name="T36" fmla="*/ 2147483646 w 25"/>
              <a:gd name="T37" fmla="*/ 214748364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7">
                <a:moveTo>
                  <a:pt x="2" y="12"/>
                </a:moveTo>
                <a:lnTo>
                  <a:pt x="2" y="14"/>
                </a:lnTo>
                <a:lnTo>
                  <a:pt x="0" y="14"/>
                </a:lnTo>
                <a:lnTo>
                  <a:pt x="0" y="15"/>
                </a:lnTo>
                <a:lnTo>
                  <a:pt x="2" y="15"/>
                </a:lnTo>
                <a:lnTo>
                  <a:pt x="2" y="17"/>
                </a:lnTo>
                <a:lnTo>
                  <a:pt x="3" y="17"/>
                </a:lnTo>
                <a:lnTo>
                  <a:pt x="5" y="17"/>
                </a:lnTo>
                <a:lnTo>
                  <a:pt x="23" y="4"/>
                </a:lnTo>
                <a:lnTo>
                  <a:pt x="25" y="4"/>
                </a:lnTo>
                <a:lnTo>
                  <a:pt x="25" y="3"/>
                </a:lnTo>
                <a:lnTo>
                  <a:pt x="25" y="1"/>
                </a:lnTo>
                <a:lnTo>
                  <a:pt x="23" y="0"/>
                </a:lnTo>
                <a:lnTo>
                  <a:pt x="22" y="0"/>
                </a:lnTo>
                <a:lnTo>
                  <a:pt x="20" y="0"/>
                </a:lnTo>
                <a:lnTo>
                  <a:pt x="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47" name="Freeform 47"/>
          <p:cNvSpPr>
            <a:spLocks/>
          </p:cNvSpPr>
          <p:nvPr/>
        </p:nvSpPr>
        <p:spPr bwMode="auto">
          <a:xfrm>
            <a:off x="5210175" y="4813300"/>
            <a:ext cx="38100" cy="26988"/>
          </a:xfrm>
          <a:custGeom>
            <a:avLst/>
            <a:gdLst>
              <a:gd name="T0" fmla="*/ 0 w 24"/>
              <a:gd name="T1" fmla="*/ 2147483646 h 17"/>
              <a:gd name="T2" fmla="*/ 0 w 24"/>
              <a:gd name="T3" fmla="*/ 2147483646 h 17"/>
              <a:gd name="T4" fmla="*/ 0 w 24"/>
              <a:gd name="T5" fmla="*/ 2147483646 h 17"/>
              <a:gd name="T6" fmla="*/ 0 w 24"/>
              <a:gd name="T7" fmla="*/ 2147483646 h 17"/>
              <a:gd name="T8" fmla="*/ 0 w 24"/>
              <a:gd name="T9" fmla="*/ 2147483646 h 17"/>
              <a:gd name="T10" fmla="*/ 0 w 24"/>
              <a:gd name="T11" fmla="*/ 2147483646 h 17"/>
              <a:gd name="T12" fmla="*/ 2147483646 w 24"/>
              <a:gd name="T13" fmla="*/ 2147483646 h 17"/>
              <a:gd name="T14" fmla="*/ 2147483646 w 24"/>
              <a:gd name="T15" fmla="*/ 2147483646 h 17"/>
              <a:gd name="T16" fmla="*/ 2147483646 w 24"/>
              <a:gd name="T17" fmla="*/ 2147483646 h 17"/>
              <a:gd name="T18" fmla="*/ 2147483646 w 24"/>
              <a:gd name="T19" fmla="*/ 2147483646 h 17"/>
              <a:gd name="T20" fmla="*/ 2147483646 w 24"/>
              <a:gd name="T21" fmla="*/ 2147483646 h 17"/>
              <a:gd name="T22" fmla="*/ 2147483646 w 24"/>
              <a:gd name="T23" fmla="*/ 2147483646 h 17"/>
              <a:gd name="T24" fmla="*/ 2147483646 w 24"/>
              <a:gd name="T25" fmla="*/ 2147483646 h 17"/>
              <a:gd name="T26" fmla="*/ 2147483646 w 24"/>
              <a:gd name="T27" fmla="*/ 2147483646 h 17"/>
              <a:gd name="T28" fmla="*/ 2147483646 w 24"/>
              <a:gd name="T29" fmla="*/ 0 h 17"/>
              <a:gd name="T30" fmla="*/ 2147483646 w 24"/>
              <a:gd name="T31" fmla="*/ 0 h 17"/>
              <a:gd name="T32" fmla="*/ 2147483646 w 24"/>
              <a:gd name="T33" fmla="*/ 0 h 17"/>
              <a:gd name="T34" fmla="*/ 2147483646 w 24"/>
              <a:gd name="T35" fmla="*/ 0 h 17"/>
              <a:gd name="T36" fmla="*/ 0 w 24"/>
              <a:gd name="T37" fmla="*/ 214748364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 h="17">
                <a:moveTo>
                  <a:pt x="0" y="11"/>
                </a:moveTo>
                <a:lnTo>
                  <a:pt x="0" y="13"/>
                </a:lnTo>
                <a:lnTo>
                  <a:pt x="0" y="14"/>
                </a:lnTo>
                <a:lnTo>
                  <a:pt x="0" y="16"/>
                </a:lnTo>
                <a:lnTo>
                  <a:pt x="2" y="17"/>
                </a:lnTo>
                <a:lnTo>
                  <a:pt x="3" y="16"/>
                </a:lnTo>
                <a:lnTo>
                  <a:pt x="22" y="5"/>
                </a:lnTo>
                <a:lnTo>
                  <a:pt x="24" y="3"/>
                </a:lnTo>
                <a:lnTo>
                  <a:pt x="24" y="2"/>
                </a:lnTo>
                <a:lnTo>
                  <a:pt x="22" y="2"/>
                </a:lnTo>
                <a:lnTo>
                  <a:pt x="22" y="0"/>
                </a:lnTo>
                <a:lnTo>
                  <a:pt x="21" y="0"/>
                </a:lnTo>
                <a:lnTo>
                  <a:pt x="19"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48" name="Freeform 48"/>
          <p:cNvSpPr>
            <a:spLocks/>
          </p:cNvSpPr>
          <p:nvPr/>
        </p:nvSpPr>
        <p:spPr bwMode="auto">
          <a:xfrm>
            <a:off x="5260975" y="4779963"/>
            <a:ext cx="39688" cy="26987"/>
          </a:xfrm>
          <a:custGeom>
            <a:avLst/>
            <a:gdLst>
              <a:gd name="T0" fmla="*/ 2147483646 w 25"/>
              <a:gd name="T1" fmla="*/ 2147483646 h 17"/>
              <a:gd name="T2" fmla="*/ 2147483646 w 25"/>
              <a:gd name="T3" fmla="*/ 2147483646 h 17"/>
              <a:gd name="T4" fmla="*/ 0 w 25"/>
              <a:gd name="T5" fmla="*/ 2147483646 h 17"/>
              <a:gd name="T6" fmla="*/ 0 w 25"/>
              <a:gd name="T7" fmla="*/ 2147483646 h 17"/>
              <a:gd name="T8" fmla="*/ 2147483646 w 25"/>
              <a:gd name="T9" fmla="*/ 2147483646 h 17"/>
              <a:gd name="T10" fmla="*/ 2147483646 w 25"/>
              <a:gd name="T11" fmla="*/ 2147483646 h 17"/>
              <a:gd name="T12" fmla="*/ 2147483646 w 25"/>
              <a:gd name="T13" fmla="*/ 2147483646 h 17"/>
              <a:gd name="T14" fmla="*/ 2147483646 w 25"/>
              <a:gd name="T15" fmla="*/ 2147483646 h 17"/>
              <a:gd name="T16" fmla="*/ 2147483646 w 25"/>
              <a:gd name="T17" fmla="*/ 2147483646 h 17"/>
              <a:gd name="T18" fmla="*/ 2147483646 w 25"/>
              <a:gd name="T19" fmla="*/ 2147483646 h 17"/>
              <a:gd name="T20" fmla="*/ 2147483646 w 25"/>
              <a:gd name="T21" fmla="*/ 2147483646 h 17"/>
              <a:gd name="T22" fmla="*/ 2147483646 w 25"/>
              <a:gd name="T23" fmla="*/ 2147483646 h 17"/>
              <a:gd name="T24" fmla="*/ 2147483646 w 25"/>
              <a:gd name="T25" fmla="*/ 2147483646 h 17"/>
              <a:gd name="T26" fmla="*/ 2147483646 w 25"/>
              <a:gd name="T27" fmla="*/ 2147483646 h 17"/>
              <a:gd name="T28" fmla="*/ 2147483646 w 25"/>
              <a:gd name="T29" fmla="*/ 0 h 17"/>
              <a:gd name="T30" fmla="*/ 2147483646 w 25"/>
              <a:gd name="T31" fmla="*/ 0 h 17"/>
              <a:gd name="T32" fmla="*/ 2147483646 w 25"/>
              <a:gd name="T33" fmla="*/ 0 h 17"/>
              <a:gd name="T34" fmla="*/ 2147483646 w 25"/>
              <a:gd name="T35" fmla="*/ 0 h 17"/>
              <a:gd name="T36" fmla="*/ 2147483646 w 25"/>
              <a:gd name="T37" fmla="*/ 214748364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7">
                <a:moveTo>
                  <a:pt x="3" y="12"/>
                </a:moveTo>
                <a:lnTo>
                  <a:pt x="1" y="14"/>
                </a:lnTo>
                <a:lnTo>
                  <a:pt x="0" y="14"/>
                </a:lnTo>
                <a:lnTo>
                  <a:pt x="0" y="15"/>
                </a:lnTo>
                <a:lnTo>
                  <a:pt x="1" y="17"/>
                </a:lnTo>
                <a:lnTo>
                  <a:pt x="3" y="17"/>
                </a:lnTo>
                <a:lnTo>
                  <a:pt x="4" y="17"/>
                </a:lnTo>
                <a:lnTo>
                  <a:pt x="23" y="4"/>
                </a:lnTo>
                <a:lnTo>
                  <a:pt x="25" y="4"/>
                </a:lnTo>
                <a:lnTo>
                  <a:pt x="25" y="3"/>
                </a:lnTo>
                <a:lnTo>
                  <a:pt x="25" y="1"/>
                </a:lnTo>
                <a:lnTo>
                  <a:pt x="23" y="0"/>
                </a:lnTo>
                <a:lnTo>
                  <a:pt x="21" y="0"/>
                </a:lnTo>
                <a:lnTo>
                  <a:pt x="20" y="0"/>
                </a:lnTo>
                <a:lnTo>
                  <a:pt x="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49" name="Freeform 49"/>
          <p:cNvSpPr>
            <a:spLocks/>
          </p:cNvSpPr>
          <p:nvPr/>
        </p:nvSpPr>
        <p:spPr bwMode="auto">
          <a:xfrm>
            <a:off x="5314950" y="4746625"/>
            <a:ext cx="36513" cy="26988"/>
          </a:xfrm>
          <a:custGeom>
            <a:avLst/>
            <a:gdLst>
              <a:gd name="T0" fmla="*/ 0 w 23"/>
              <a:gd name="T1" fmla="*/ 2147483646 h 17"/>
              <a:gd name="T2" fmla="*/ 0 w 23"/>
              <a:gd name="T3" fmla="*/ 2147483646 h 17"/>
              <a:gd name="T4" fmla="*/ 0 w 23"/>
              <a:gd name="T5" fmla="*/ 2147483646 h 17"/>
              <a:gd name="T6" fmla="*/ 0 w 23"/>
              <a:gd name="T7" fmla="*/ 2147483646 h 17"/>
              <a:gd name="T8" fmla="*/ 0 w 23"/>
              <a:gd name="T9" fmla="*/ 2147483646 h 17"/>
              <a:gd name="T10" fmla="*/ 0 w 23"/>
              <a:gd name="T11" fmla="*/ 2147483646 h 17"/>
              <a:gd name="T12" fmla="*/ 2147483646 w 23"/>
              <a:gd name="T13" fmla="*/ 2147483646 h 17"/>
              <a:gd name="T14" fmla="*/ 2147483646 w 23"/>
              <a:gd name="T15" fmla="*/ 2147483646 h 17"/>
              <a:gd name="T16" fmla="*/ 2147483646 w 23"/>
              <a:gd name="T17" fmla="*/ 2147483646 h 17"/>
              <a:gd name="T18" fmla="*/ 2147483646 w 23"/>
              <a:gd name="T19" fmla="*/ 2147483646 h 17"/>
              <a:gd name="T20" fmla="*/ 2147483646 w 23"/>
              <a:gd name="T21" fmla="*/ 2147483646 h 17"/>
              <a:gd name="T22" fmla="*/ 2147483646 w 23"/>
              <a:gd name="T23" fmla="*/ 2147483646 h 17"/>
              <a:gd name="T24" fmla="*/ 2147483646 w 23"/>
              <a:gd name="T25" fmla="*/ 2147483646 h 17"/>
              <a:gd name="T26" fmla="*/ 2147483646 w 23"/>
              <a:gd name="T27" fmla="*/ 2147483646 h 17"/>
              <a:gd name="T28" fmla="*/ 2147483646 w 23"/>
              <a:gd name="T29" fmla="*/ 0 h 17"/>
              <a:gd name="T30" fmla="*/ 2147483646 w 23"/>
              <a:gd name="T31" fmla="*/ 0 h 17"/>
              <a:gd name="T32" fmla="*/ 2147483646 w 23"/>
              <a:gd name="T33" fmla="*/ 0 h 17"/>
              <a:gd name="T34" fmla="*/ 2147483646 w 23"/>
              <a:gd name="T35" fmla="*/ 0 h 17"/>
              <a:gd name="T36" fmla="*/ 0 w 23"/>
              <a:gd name="T37" fmla="*/ 214748364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3" h="17">
                <a:moveTo>
                  <a:pt x="0" y="13"/>
                </a:moveTo>
                <a:lnTo>
                  <a:pt x="0" y="13"/>
                </a:lnTo>
                <a:lnTo>
                  <a:pt x="0" y="14"/>
                </a:lnTo>
                <a:lnTo>
                  <a:pt x="0" y="16"/>
                </a:lnTo>
                <a:lnTo>
                  <a:pt x="0" y="17"/>
                </a:lnTo>
                <a:lnTo>
                  <a:pt x="1" y="17"/>
                </a:lnTo>
                <a:lnTo>
                  <a:pt x="3" y="17"/>
                </a:lnTo>
                <a:lnTo>
                  <a:pt x="22" y="5"/>
                </a:lnTo>
                <a:lnTo>
                  <a:pt x="23" y="5"/>
                </a:lnTo>
                <a:lnTo>
                  <a:pt x="23" y="3"/>
                </a:lnTo>
                <a:lnTo>
                  <a:pt x="23" y="2"/>
                </a:lnTo>
                <a:lnTo>
                  <a:pt x="22" y="0"/>
                </a:lnTo>
                <a:lnTo>
                  <a:pt x="20" y="0"/>
                </a:lnTo>
                <a:lnTo>
                  <a:pt x="19"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50" name="Freeform 50"/>
          <p:cNvSpPr>
            <a:spLocks/>
          </p:cNvSpPr>
          <p:nvPr/>
        </p:nvSpPr>
        <p:spPr bwMode="auto">
          <a:xfrm>
            <a:off x="5367338" y="4714875"/>
            <a:ext cx="36512" cy="25400"/>
          </a:xfrm>
          <a:custGeom>
            <a:avLst/>
            <a:gdLst>
              <a:gd name="T0" fmla="*/ 2147483646 w 23"/>
              <a:gd name="T1" fmla="*/ 2147483646 h 16"/>
              <a:gd name="T2" fmla="*/ 0 w 23"/>
              <a:gd name="T3" fmla="*/ 2147483646 h 16"/>
              <a:gd name="T4" fmla="*/ 0 w 23"/>
              <a:gd name="T5" fmla="*/ 2147483646 h 16"/>
              <a:gd name="T6" fmla="*/ 0 w 23"/>
              <a:gd name="T7" fmla="*/ 2147483646 h 16"/>
              <a:gd name="T8" fmla="*/ 0 w 23"/>
              <a:gd name="T9" fmla="*/ 2147483646 h 16"/>
              <a:gd name="T10" fmla="*/ 2147483646 w 23"/>
              <a:gd name="T11" fmla="*/ 2147483646 h 16"/>
              <a:gd name="T12" fmla="*/ 2147483646 w 23"/>
              <a:gd name="T13" fmla="*/ 2147483646 h 16"/>
              <a:gd name="T14" fmla="*/ 2147483646 w 23"/>
              <a:gd name="T15" fmla="*/ 2147483646 h 16"/>
              <a:gd name="T16" fmla="*/ 2147483646 w 23"/>
              <a:gd name="T17" fmla="*/ 2147483646 h 16"/>
              <a:gd name="T18" fmla="*/ 2147483646 w 23"/>
              <a:gd name="T19" fmla="*/ 2147483646 h 16"/>
              <a:gd name="T20" fmla="*/ 2147483646 w 23"/>
              <a:gd name="T21" fmla="*/ 2147483646 h 16"/>
              <a:gd name="T22" fmla="*/ 2147483646 w 23"/>
              <a:gd name="T23" fmla="*/ 2147483646 h 16"/>
              <a:gd name="T24" fmla="*/ 2147483646 w 23"/>
              <a:gd name="T25" fmla="*/ 2147483646 h 16"/>
              <a:gd name="T26" fmla="*/ 2147483646 w 23"/>
              <a:gd name="T27" fmla="*/ 0 h 16"/>
              <a:gd name="T28" fmla="*/ 2147483646 w 23"/>
              <a:gd name="T29" fmla="*/ 0 h 16"/>
              <a:gd name="T30" fmla="*/ 2147483646 w 23"/>
              <a:gd name="T31" fmla="*/ 0 h 16"/>
              <a:gd name="T32" fmla="*/ 2147483646 w 23"/>
              <a:gd name="T33" fmla="*/ 0 h 16"/>
              <a:gd name="T34" fmla="*/ 2147483646 w 23"/>
              <a:gd name="T35" fmla="*/ 0 h 16"/>
              <a:gd name="T36" fmla="*/ 2147483646 w 23"/>
              <a:gd name="T37" fmla="*/ 2147483646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3" h="16">
                <a:moveTo>
                  <a:pt x="1" y="11"/>
                </a:moveTo>
                <a:lnTo>
                  <a:pt x="0" y="13"/>
                </a:lnTo>
                <a:lnTo>
                  <a:pt x="0" y="14"/>
                </a:lnTo>
                <a:lnTo>
                  <a:pt x="0" y="16"/>
                </a:lnTo>
                <a:lnTo>
                  <a:pt x="1" y="16"/>
                </a:lnTo>
                <a:lnTo>
                  <a:pt x="3" y="16"/>
                </a:lnTo>
                <a:lnTo>
                  <a:pt x="4" y="16"/>
                </a:lnTo>
                <a:lnTo>
                  <a:pt x="23" y="5"/>
                </a:lnTo>
                <a:lnTo>
                  <a:pt x="23" y="3"/>
                </a:lnTo>
                <a:lnTo>
                  <a:pt x="23" y="2"/>
                </a:lnTo>
                <a:lnTo>
                  <a:pt x="23" y="0"/>
                </a:lnTo>
                <a:lnTo>
                  <a:pt x="22" y="0"/>
                </a:lnTo>
                <a:lnTo>
                  <a:pt x="20" y="0"/>
                </a:lnTo>
                <a:lnTo>
                  <a:pt x="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51" name="Freeform 51"/>
          <p:cNvSpPr>
            <a:spLocks/>
          </p:cNvSpPr>
          <p:nvPr/>
        </p:nvSpPr>
        <p:spPr bwMode="auto">
          <a:xfrm>
            <a:off x="5418138" y="4679950"/>
            <a:ext cx="39687" cy="26988"/>
          </a:xfrm>
          <a:custGeom>
            <a:avLst/>
            <a:gdLst>
              <a:gd name="T0" fmla="*/ 2147483646 w 25"/>
              <a:gd name="T1" fmla="*/ 2147483646 h 17"/>
              <a:gd name="T2" fmla="*/ 0 w 25"/>
              <a:gd name="T3" fmla="*/ 2147483646 h 17"/>
              <a:gd name="T4" fmla="*/ 0 w 25"/>
              <a:gd name="T5" fmla="*/ 2147483646 h 17"/>
              <a:gd name="T6" fmla="*/ 0 w 25"/>
              <a:gd name="T7" fmla="*/ 2147483646 h 17"/>
              <a:gd name="T8" fmla="*/ 0 w 25"/>
              <a:gd name="T9" fmla="*/ 2147483646 h 17"/>
              <a:gd name="T10" fmla="*/ 2147483646 w 25"/>
              <a:gd name="T11" fmla="*/ 2147483646 h 17"/>
              <a:gd name="T12" fmla="*/ 2147483646 w 25"/>
              <a:gd name="T13" fmla="*/ 2147483646 h 17"/>
              <a:gd name="T14" fmla="*/ 2147483646 w 25"/>
              <a:gd name="T15" fmla="*/ 2147483646 h 17"/>
              <a:gd name="T16" fmla="*/ 2147483646 w 25"/>
              <a:gd name="T17" fmla="*/ 2147483646 h 17"/>
              <a:gd name="T18" fmla="*/ 2147483646 w 25"/>
              <a:gd name="T19" fmla="*/ 2147483646 h 17"/>
              <a:gd name="T20" fmla="*/ 2147483646 w 25"/>
              <a:gd name="T21" fmla="*/ 2147483646 h 17"/>
              <a:gd name="T22" fmla="*/ 2147483646 w 25"/>
              <a:gd name="T23" fmla="*/ 2147483646 h 17"/>
              <a:gd name="T24" fmla="*/ 2147483646 w 25"/>
              <a:gd name="T25" fmla="*/ 2147483646 h 17"/>
              <a:gd name="T26" fmla="*/ 2147483646 w 25"/>
              <a:gd name="T27" fmla="*/ 2147483646 h 17"/>
              <a:gd name="T28" fmla="*/ 2147483646 w 25"/>
              <a:gd name="T29" fmla="*/ 2147483646 h 17"/>
              <a:gd name="T30" fmla="*/ 2147483646 w 25"/>
              <a:gd name="T31" fmla="*/ 0 h 17"/>
              <a:gd name="T32" fmla="*/ 2147483646 w 25"/>
              <a:gd name="T33" fmla="*/ 0 h 17"/>
              <a:gd name="T34" fmla="*/ 2147483646 w 25"/>
              <a:gd name="T35" fmla="*/ 2147483646 h 17"/>
              <a:gd name="T36" fmla="*/ 2147483646 w 25"/>
              <a:gd name="T37" fmla="*/ 214748364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7">
                <a:moveTo>
                  <a:pt x="2" y="13"/>
                </a:moveTo>
                <a:lnTo>
                  <a:pt x="0" y="13"/>
                </a:lnTo>
                <a:lnTo>
                  <a:pt x="0" y="14"/>
                </a:lnTo>
                <a:lnTo>
                  <a:pt x="0" y="16"/>
                </a:lnTo>
                <a:lnTo>
                  <a:pt x="2" y="17"/>
                </a:lnTo>
                <a:lnTo>
                  <a:pt x="4" y="17"/>
                </a:lnTo>
                <a:lnTo>
                  <a:pt x="5" y="17"/>
                </a:lnTo>
                <a:lnTo>
                  <a:pt x="22" y="6"/>
                </a:lnTo>
                <a:lnTo>
                  <a:pt x="24" y="5"/>
                </a:lnTo>
                <a:lnTo>
                  <a:pt x="25" y="3"/>
                </a:lnTo>
                <a:lnTo>
                  <a:pt x="24" y="2"/>
                </a:lnTo>
                <a:lnTo>
                  <a:pt x="22" y="2"/>
                </a:lnTo>
                <a:lnTo>
                  <a:pt x="22" y="0"/>
                </a:lnTo>
                <a:lnTo>
                  <a:pt x="21" y="0"/>
                </a:lnTo>
                <a:lnTo>
                  <a:pt x="21" y="2"/>
                </a:lnTo>
                <a:lnTo>
                  <a:pt x="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52" name="Freeform 52"/>
          <p:cNvSpPr>
            <a:spLocks/>
          </p:cNvSpPr>
          <p:nvPr/>
        </p:nvSpPr>
        <p:spPr bwMode="auto">
          <a:xfrm>
            <a:off x="5470525" y="4645025"/>
            <a:ext cx="38100" cy="30163"/>
          </a:xfrm>
          <a:custGeom>
            <a:avLst/>
            <a:gdLst>
              <a:gd name="T0" fmla="*/ 2147483646 w 24"/>
              <a:gd name="T1" fmla="*/ 2147483646 h 19"/>
              <a:gd name="T2" fmla="*/ 0 w 24"/>
              <a:gd name="T3" fmla="*/ 2147483646 h 19"/>
              <a:gd name="T4" fmla="*/ 0 w 24"/>
              <a:gd name="T5" fmla="*/ 2147483646 h 19"/>
              <a:gd name="T6" fmla="*/ 0 w 24"/>
              <a:gd name="T7" fmla="*/ 2147483646 h 19"/>
              <a:gd name="T8" fmla="*/ 0 w 24"/>
              <a:gd name="T9" fmla="*/ 2147483646 h 19"/>
              <a:gd name="T10" fmla="*/ 2147483646 w 24"/>
              <a:gd name="T11" fmla="*/ 2147483646 h 19"/>
              <a:gd name="T12" fmla="*/ 2147483646 w 24"/>
              <a:gd name="T13" fmla="*/ 2147483646 h 19"/>
              <a:gd name="T14" fmla="*/ 2147483646 w 24"/>
              <a:gd name="T15" fmla="*/ 2147483646 h 19"/>
              <a:gd name="T16" fmla="*/ 2147483646 w 24"/>
              <a:gd name="T17" fmla="*/ 2147483646 h 19"/>
              <a:gd name="T18" fmla="*/ 2147483646 w 24"/>
              <a:gd name="T19" fmla="*/ 2147483646 h 19"/>
              <a:gd name="T20" fmla="*/ 2147483646 w 24"/>
              <a:gd name="T21" fmla="*/ 2147483646 h 19"/>
              <a:gd name="T22" fmla="*/ 2147483646 w 24"/>
              <a:gd name="T23" fmla="*/ 2147483646 h 19"/>
              <a:gd name="T24" fmla="*/ 2147483646 w 24"/>
              <a:gd name="T25" fmla="*/ 2147483646 h 19"/>
              <a:gd name="T26" fmla="*/ 2147483646 w 24"/>
              <a:gd name="T27" fmla="*/ 2147483646 h 19"/>
              <a:gd name="T28" fmla="*/ 2147483646 w 24"/>
              <a:gd name="T29" fmla="*/ 2147483646 h 19"/>
              <a:gd name="T30" fmla="*/ 2147483646 w 24"/>
              <a:gd name="T31" fmla="*/ 0 h 19"/>
              <a:gd name="T32" fmla="*/ 2147483646 w 24"/>
              <a:gd name="T33" fmla="*/ 0 h 19"/>
              <a:gd name="T34" fmla="*/ 2147483646 w 24"/>
              <a:gd name="T35" fmla="*/ 2147483646 h 19"/>
              <a:gd name="T36" fmla="*/ 2147483646 w 24"/>
              <a:gd name="T37" fmla="*/ 2147483646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 h="19">
                <a:moveTo>
                  <a:pt x="2" y="14"/>
                </a:moveTo>
                <a:lnTo>
                  <a:pt x="0" y="14"/>
                </a:lnTo>
                <a:lnTo>
                  <a:pt x="0" y="16"/>
                </a:lnTo>
                <a:lnTo>
                  <a:pt x="0" y="18"/>
                </a:lnTo>
                <a:lnTo>
                  <a:pt x="2" y="19"/>
                </a:lnTo>
                <a:lnTo>
                  <a:pt x="3" y="19"/>
                </a:lnTo>
                <a:lnTo>
                  <a:pt x="24" y="7"/>
                </a:lnTo>
                <a:lnTo>
                  <a:pt x="24" y="5"/>
                </a:lnTo>
                <a:lnTo>
                  <a:pt x="24" y="4"/>
                </a:lnTo>
                <a:lnTo>
                  <a:pt x="24" y="2"/>
                </a:lnTo>
                <a:lnTo>
                  <a:pt x="22" y="0"/>
                </a:lnTo>
                <a:lnTo>
                  <a:pt x="21" y="2"/>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53" name="Freeform 53"/>
          <p:cNvSpPr>
            <a:spLocks/>
          </p:cNvSpPr>
          <p:nvPr/>
        </p:nvSpPr>
        <p:spPr bwMode="auto">
          <a:xfrm>
            <a:off x="5522913" y="4613275"/>
            <a:ext cx="39687" cy="26988"/>
          </a:xfrm>
          <a:custGeom>
            <a:avLst/>
            <a:gdLst>
              <a:gd name="T0" fmla="*/ 2147483646 w 25"/>
              <a:gd name="T1" fmla="*/ 2147483646 h 17"/>
              <a:gd name="T2" fmla="*/ 0 w 25"/>
              <a:gd name="T3" fmla="*/ 2147483646 h 17"/>
              <a:gd name="T4" fmla="*/ 0 w 25"/>
              <a:gd name="T5" fmla="*/ 2147483646 h 17"/>
              <a:gd name="T6" fmla="*/ 0 w 25"/>
              <a:gd name="T7" fmla="*/ 2147483646 h 17"/>
              <a:gd name="T8" fmla="*/ 0 w 25"/>
              <a:gd name="T9" fmla="*/ 2147483646 h 17"/>
              <a:gd name="T10" fmla="*/ 2147483646 w 25"/>
              <a:gd name="T11" fmla="*/ 2147483646 h 17"/>
              <a:gd name="T12" fmla="*/ 2147483646 w 25"/>
              <a:gd name="T13" fmla="*/ 2147483646 h 17"/>
              <a:gd name="T14" fmla="*/ 2147483646 w 25"/>
              <a:gd name="T15" fmla="*/ 2147483646 h 17"/>
              <a:gd name="T16" fmla="*/ 2147483646 w 25"/>
              <a:gd name="T17" fmla="*/ 2147483646 h 17"/>
              <a:gd name="T18" fmla="*/ 2147483646 w 25"/>
              <a:gd name="T19" fmla="*/ 2147483646 h 17"/>
              <a:gd name="T20" fmla="*/ 2147483646 w 25"/>
              <a:gd name="T21" fmla="*/ 2147483646 h 17"/>
              <a:gd name="T22" fmla="*/ 2147483646 w 25"/>
              <a:gd name="T23" fmla="*/ 2147483646 h 17"/>
              <a:gd name="T24" fmla="*/ 2147483646 w 25"/>
              <a:gd name="T25" fmla="*/ 2147483646 h 17"/>
              <a:gd name="T26" fmla="*/ 2147483646 w 25"/>
              <a:gd name="T27" fmla="*/ 2147483646 h 17"/>
              <a:gd name="T28" fmla="*/ 2147483646 w 25"/>
              <a:gd name="T29" fmla="*/ 0 h 17"/>
              <a:gd name="T30" fmla="*/ 2147483646 w 25"/>
              <a:gd name="T31" fmla="*/ 0 h 17"/>
              <a:gd name="T32" fmla="*/ 2147483646 w 25"/>
              <a:gd name="T33" fmla="*/ 0 h 17"/>
              <a:gd name="T34" fmla="*/ 2147483646 w 25"/>
              <a:gd name="T35" fmla="*/ 0 h 17"/>
              <a:gd name="T36" fmla="*/ 2147483646 w 25"/>
              <a:gd name="T37" fmla="*/ 214748364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7">
                <a:moveTo>
                  <a:pt x="2" y="13"/>
                </a:moveTo>
                <a:lnTo>
                  <a:pt x="0" y="13"/>
                </a:lnTo>
                <a:lnTo>
                  <a:pt x="0" y="14"/>
                </a:lnTo>
                <a:lnTo>
                  <a:pt x="0" y="16"/>
                </a:lnTo>
                <a:lnTo>
                  <a:pt x="2" y="17"/>
                </a:lnTo>
                <a:lnTo>
                  <a:pt x="3" y="17"/>
                </a:lnTo>
                <a:lnTo>
                  <a:pt x="5" y="17"/>
                </a:lnTo>
                <a:lnTo>
                  <a:pt x="23" y="5"/>
                </a:lnTo>
                <a:lnTo>
                  <a:pt x="25" y="3"/>
                </a:lnTo>
                <a:lnTo>
                  <a:pt x="25" y="2"/>
                </a:lnTo>
                <a:lnTo>
                  <a:pt x="23" y="2"/>
                </a:lnTo>
                <a:lnTo>
                  <a:pt x="23" y="0"/>
                </a:lnTo>
                <a:lnTo>
                  <a:pt x="22" y="0"/>
                </a:lnTo>
                <a:lnTo>
                  <a:pt x="20" y="0"/>
                </a:lnTo>
                <a:lnTo>
                  <a:pt x="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54" name="Freeform 54"/>
          <p:cNvSpPr>
            <a:spLocks/>
          </p:cNvSpPr>
          <p:nvPr/>
        </p:nvSpPr>
        <p:spPr bwMode="auto">
          <a:xfrm>
            <a:off x="5575300" y="4586288"/>
            <a:ext cx="30163" cy="22225"/>
          </a:xfrm>
          <a:custGeom>
            <a:avLst/>
            <a:gdLst>
              <a:gd name="T0" fmla="*/ 2147483646 w 19"/>
              <a:gd name="T1" fmla="*/ 2147483646 h 14"/>
              <a:gd name="T2" fmla="*/ 0 w 19"/>
              <a:gd name="T3" fmla="*/ 2147483646 h 14"/>
              <a:gd name="T4" fmla="*/ 0 w 19"/>
              <a:gd name="T5" fmla="*/ 2147483646 h 14"/>
              <a:gd name="T6" fmla="*/ 0 w 19"/>
              <a:gd name="T7" fmla="*/ 2147483646 h 14"/>
              <a:gd name="T8" fmla="*/ 0 w 19"/>
              <a:gd name="T9" fmla="*/ 2147483646 h 14"/>
              <a:gd name="T10" fmla="*/ 2147483646 w 19"/>
              <a:gd name="T11" fmla="*/ 2147483646 h 14"/>
              <a:gd name="T12" fmla="*/ 2147483646 w 19"/>
              <a:gd name="T13" fmla="*/ 2147483646 h 14"/>
              <a:gd name="T14" fmla="*/ 2147483646 w 19"/>
              <a:gd name="T15" fmla="*/ 2147483646 h 14"/>
              <a:gd name="T16" fmla="*/ 2147483646 w 19"/>
              <a:gd name="T17" fmla="*/ 2147483646 h 14"/>
              <a:gd name="T18" fmla="*/ 2147483646 w 19"/>
              <a:gd name="T19" fmla="*/ 2147483646 h 14"/>
              <a:gd name="T20" fmla="*/ 2147483646 w 19"/>
              <a:gd name="T21" fmla="*/ 2147483646 h 14"/>
              <a:gd name="T22" fmla="*/ 2147483646 w 19"/>
              <a:gd name="T23" fmla="*/ 2147483646 h 14"/>
              <a:gd name="T24" fmla="*/ 2147483646 w 19"/>
              <a:gd name="T25" fmla="*/ 2147483646 h 14"/>
              <a:gd name="T26" fmla="*/ 2147483646 w 19"/>
              <a:gd name="T27" fmla="*/ 2147483646 h 14"/>
              <a:gd name="T28" fmla="*/ 2147483646 w 19"/>
              <a:gd name="T29" fmla="*/ 2147483646 h 14"/>
              <a:gd name="T30" fmla="*/ 2147483646 w 19"/>
              <a:gd name="T31" fmla="*/ 0 h 14"/>
              <a:gd name="T32" fmla="*/ 2147483646 w 19"/>
              <a:gd name="T33" fmla="*/ 0 h 14"/>
              <a:gd name="T34" fmla="*/ 2147483646 w 19"/>
              <a:gd name="T35" fmla="*/ 2147483646 h 14"/>
              <a:gd name="T36" fmla="*/ 2147483646 w 19"/>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 h="14">
                <a:moveTo>
                  <a:pt x="1" y="9"/>
                </a:moveTo>
                <a:lnTo>
                  <a:pt x="0" y="9"/>
                </a:lnTo>
                <a:lnTo>
                  <a:pt x="0" y="11"/>
                </a:lnTo>
                <a:lnTo>
                  <a:pt x="0" y="13"/>
                </a:lnTo>
                <a:lnTo>
                  <a:pt x="1" y="14"/>
                </a:lnTo>
                <a:lnTo>
                  <a:pt x="3" y="14"/>
                </a:lnTo>
                <a:lnTo>
                  <a:pt x="4" y="14"/>
                </a:lnTo>
                <a:lnTo>
                  <a:pt x="17" y="6"/>
                </a:lnTo>
                <a:lnTo>
                  <a:pt x="17" y="5"/>
                </a:lnTo>
                <a:lnTo>
                  <a:pt x="19" y="3"/>
                </a:lnTo>
                <a:lnTo>
                  <a:pt x="17" y="3"/>
                </a:lnTo>
                <a:lnTo>
                  <a:pt x="15" y="2"/>
                </a:lnTo>
                <a:lnTo>
                  <a:pt x="15" y="0"/>
                </a:lnTo>
                <a:lnTo>
                  <a:pt x="14" y="2"/>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55" name="Oval 55"/>
          <p:cNvSpPr>
            <a:spLocks noChangeArrowheads="1"/>
          </p:cNvSpPr>
          <p:nvPr/>
        </p:nvSpPr>
        <p:spPr bwMode="auto">
          <a:xfrm>
            <a:off x="5557838" y="4549775"/>
            <a:ext cx="84137" cy="857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56" name="Line 56"/>
          <p:cNvSpPr>
            <a:spLocks noChangeShapeType="1"/>
          </p:cNvSpPr>
          <p:nvPr/>
        </p:nvSpPr>
        <p:spPr bwMode="auto">
          <a:xfrm>
            <a:off x="5589588" y="4829175"/>
            <a:ext cx="803275" cy="261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3257" name="Oval 57"/>
          <p:cNvSpPr>
            <a:spLocks noChangeArrowheads="1"/>
          </p:cNvSpPr>
          <p:nvPr/>
        </p:nvSpPr>
        <p:spPr bwMode="auto">
          <a:xfrm>
            <a:off x="5545138" y="4784725"/>
            <a:ext cx="87312" cy="857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58" name="Line 58"/>
          <p:cNvSpPr>
            <a:spLocks noChangeShapeType="1"/>
          </p:cNvSpPr>
          <p:nvPr/>
        </p:nvSpPr>
        <p:spPr bwMode="auto">
          <a:xfrm flipV="1">
            <a:off x="6392863" y="4554538"/>
            <a:ext cx="804862" cy="536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3259" name="Oval 59"/>
          <p:cNvSpPr>
            <a:spLocks noChangeArrowheads="1"/>
          </p:cNvSpPr>
          <p:nvPr/>
        </p:nvSpPr>
        <p:spPr bwMode="auto">
          <a:xfrm>
            <a:off x="6350000" y="5048250"/>
            <a:ext cx="87313" cy="873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60" name="Oval 60"/>
          <p:cNvSpPr>
            <a:spLocks noChangeArrowheads="1"/>
          </p:cNvSpPr>
          <p:nvPr/>
        </p:nvSpPr>
        <p:spPr bwMode="auto">
          <a:xfrm>
            <a:off x="7156450" y="4510088"/>
            <a:ext cx="85725" cy="857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61" name="Freeform 61"/>
          <p:cNvSpPr>
            <a:spLocks/>
          </p:cNvSpPr>
          <p:nvPr/>
        </p:nvSpPr>
        <p:spPr bwMode="auto">
          <a:xfrm>
            <a:off x="5605463" y="4564063"/>
            <a:ext cx="38100" cy="22225"/>
          </a:xfrm>
          <a:custGeom>
            <a:avLst/>
            <a:gdLst>
              <a:gd name="T0" fmla="*/ 2147483646 w 24"/>
              <a:gd name="T1" fmla="*/ 2147483646 h 14"/>
              <a:gd name="T2" fmla="*/ 2147483646 w 24"/>
              <a:gd name="T3" fmla="*/ 2147483646 h 14"/>
              <a:gd name="T4" fmla="*/ 0 w 24"/>
              <a:gd name="T5" fmla="*/ 2147483646 h 14"/>
              <a:gd name="T6" fmla="*/ 0 w 24"/>
              <a:gd name="T7" fmla="*/ 2147483646 h 14"/>
              <a:gd name="T8" fmla="*/ 0 w 24"/>
              <a:gd name="T9" fmla="*/ 2147483646 h 14"/>
              <a:gd name="T10" fmla="*/ 0 w 24"/>
              <a:gd name="T11" fmla="*/ 2147483646 h 14"/>
              <a:gd name="T12" fmla="*/ 2147483646 w 24"/>
              <a:gd name="T13" fmla="*/ 2147483646 h 14"/>
              <a:gd name="T14" fmla="*/ 2147483646 w 24"/>
              <a:gd name="T15" fmla="*/ 2147483646 h 14"/>
              <a:gd name="T16" fmla="*/ 2147483646 w 24"/>
              <a:gd name="T17" fmla="*/ 2147483646 h 14"/>
              <a:gd name="T18" fmla="*/ 2147483646 w 24"/>
              <a:gd name="T19" fmla="*/ 2147483646 h 14"/>
              <a:gd name="T20" fmla="*/ 2147483646 w 24"/>
              <a:gd name="T21" fmla="*/ 2147483646 h 14"/>
              <a:gd name="T22" fmla="*/ 2147483646 w 24"/>
              <a:gd name="T23" fmla="*/ 2147483646 h 14"/>
              <a:gd name="T24" fmla="*/ 2147483646 w 24"/>
              <a:gd name="T25" fmla="*/ 2147483646 h 14"/>
              <a:gd name="T26" fmla="*/ 2147483646 w 24"/>
              <a:gd name="T27" fmla="*/ 2147483646 h 14"/>
              <a:gd name="T28" fmla="*/ 2147483646 w 24"/>
              <a:gd name="T29" fmla="*/ 2147483646 h 14"/>
              <a:gd name="T30" fmla="*/ 2147483646 w 24"/>
              <a:gd name="T31" fmla="*/ 0 h 14"/>
              <a:gd name="T32" fmla="*/ 2147483646 w 24"/>
              <a:gd name="T33" fmla="*/ 0 h 14"/>
              <a:gd name="T34" fmla="*/ 2147483646 w 24"/>
              <a:gd name="T35" fmla="*/ 0 h 14"/>
              <a:gd name="T36" fmla="*/ 2147483646 w 24"/>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 h="14">
                <a:moveTo>
                  <a:pt x="1" y="8"/>
                </a:moveTo>
                <a:lnTo>
                  <a:pt x="1" y="9"/>
                </a:lnTo>
                <a:lnTo>
                  <a:pt x="0" y="9"/>
                </a:lnTo>
                <a:lnTo>
                  <a:pt x="0" y="11"/>
                </a:lnTo>
                <a:lnTo>
                  <a:pt x="0" y="12"/>
                </a:lnTo>
                <a:lnTo>
                  <a:pt x="1" y="12"/>
                </a:lnTo>
                <a:lnTo>
                  <a:pt x="1" y="14"/>
                </a:lnTo>
                <a:lnTo>
                  <a:pt x="3" y="14"/>
                </a:lnTo>
                <a:lnTo>
                  <a:pt x="23" y="5"/>
                </a:lnTo>
                <a:lnTo>
                  <a:pt x="24" y="5"/>
                </a:lnTo>
                <a:lnTo>
                  <a:pt x="24" y="3"/>
                </a:lnTo>
                <a:lnTo>
                  <a:pt x="24" y="2"/>
                </a:lnTo>
                <a:lnTo>
                  <a:pt x="24" y="0"/>
                </a:lnTo>
                <a:lnTo>
                  <a:pt x="23" y="0"/>
                </a:lnTo>
                <a:lnTo>
                  <a:pt x="21" y="0"/>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62" name="Freeform 62"/>
          <p:cNvSpPr>
            <a:spLocks/>
          </p:cNvSpPr>
          <p:nvPr/>
        </p:nvSpPr>
        <p:spPr bwMode="auto">
          <a:xfrm>
            <a:off x="5661025" y="4541838"/>
            <a:ext cx="42863" cy="22225"/>
          </a:xfrm>
          <a:custGeom>
            <a:avLst/>
            <a:gdLst>
              <a:gd name="T0" fmla="*/ 2147483646 w 27"/>
              <a:gd name="T1" fmla="*/ 2147483646 h 14"/>
              <a:gd name="T2" fmla="*/ 2147483646 w 27"/>
              <a:gd name="T3" fmla="*/ 2147483646 h 14"/>
              <a:gd name="T4" fmla="*/ 0 w 27"/>
              <a:gd name="T5" fmla="*/ 2147483646 h 14"/>
              <a:gd name="T6" fmla="*/ 0 w 27"/>
              <a:gd name="T7" fmla="*/ 2147483646 h 14"/>
              <a:gd name="T8" fmla="*/ 0 w 27"/>
              <a:gd name="T9" fmla="*/ 2147483646 h 14"/>
              <a:gd name="T10" fmla="*/ 0 w 27"/>
              <a:gd name="T11" fmla="*/ 2147483646 h 14"/>
              <a:gd name="T12" fmla="*/ 2147483646 w 27"/>
              <a:gd name="T13" fmla="*/ 2147483646 h 14"/>
              <a:gd name="T14" fmla="*/ 2147483646 w 27"/>
              <a:gd name="T15" fmla="*/ 2147483646 h 14"/>
              <a:gd name="T16" fmla="*/ 2147483646 w 27"/>
              <a:gd name="T17" fmla="*/ 2147483646 h 14"/>
              <a:gd name="T18" fmla="*/ 2147483646 w 27"/>
              <a:gd name="T19" fmla="*/ 2147483646 h 14"/>
              <a:gd name="T20" fmla="*/ 2147483646 w 27"/>
              <a:gd name="T21" fmla="*/ 2147483646 h 14"/>
              <a:gd name="T22" fmla="*/ 2147483646 w 27"/>
              <a:gd name="T23" fmla="*/ 2147483646 h 14"/>
              <a:gd name="T24" fmla="*/ 2147483646 w 27"/>
              <a:gd name="T25" fmla="*/ 2147483646 h 14"/>
              <a:gd name="T26" fmla="*/ 2147483646 w 27"/>
              <a:gd name="T27" fmla="*/ 2147483646 h 14"/>
              <a:gd name="T28" fmla="*/ 2147483646 w 27"/>
              <a:gd name="T29" fmla="*/ 2147483646 h 14"/>
              <a:gd name="T30" fmla="*/ 2147483646 w 27"/>
              <a:gd name="T31" fmla="*/ 0 h 14"/>
              <a:gd name="T32" fmla="*/ 2147483646 w 27"/>
              <a:gd name="T33" fmla="*/ 0 h 14"/>
              <a:gd name="T34" fmla="*/ 2147483646 w 27"/>
              <a:gd name="T35" fmla="*/ 0 h 14"/>
              <a:gd name="T36" fmla="*/ 2147483646 w 27"/>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14">
                <a:moveTo>
                  <a:pt x="4" y="8"/>
                </a:moveTo>
                <a:lnTo>
                  <a:pt x="2" y="8"/>
                </a:lnTo>
                <a:lnTo>
                  <a:pt x="0" y="9"/>
                </a:lnTo>
                <a:lnTo>
                  <a:pt x="0" y="11"/>
                </a:lnTo>
                <a:lnTo>
                  <a:pt x="0" y="12"/>
                </a:lnTo>
                <a:lnTo>
                  <a:pt x="2" y="12"/>
                </a:lnTo>
                <a:lnTo>
                  <a:pt x="4" y="14"/>
                </a:lnTo>
                <a:lnTo>
                  <a:pt x="24" y="6"/>
                </a:lnTo>
                <a:lnTo>
                  <a:pt x="25" y="5"/>
                </a:lnTo>
                <a:lnTo>
                  <a:pt x="27" y="3"/>
                </a:lnTo>
                <a:lnTo>
                  <a:pt x="27" y="2"/>
                </a:lnTo>
                <a:lnTo>
                  <a:pt x="25" y="0"/>
                </a:lnTo>
                <a:lnTo>
                  <a:pt x="24" y="0"/>
                </a:ln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63" name="Freeform 63"/>
          <p:cNvSpPr>
            <a:spLocks/>
          </p:cNvSpPr>
          <p:nvPr/>
        </p:nvSpPr>
        <p:spPr bwMode="auto">
          <a:xfrm>
            <a:off x="5718175" y="4516438"/>
            <a:ext cx="42863" cy="22225"/>
          </a:xfrm>
          <a:custGeom>
            <a:avLst/>
            <a:gdLst>
              <a:gd name="T0" fmla="*/ 2147483646 w 27"/>
              <a:gd name="T1" fmla="*/ 2147483646 h 14"/>
              <a:gd name="T2" fmla="*/ 2147483646 w 27"/>
              <a:gd name="T3" fmla="*/ 2147483646 h 14"/>
              <a:gd name="T4" fmla="*/ 2147483646 w 27"/>
              <a:gd name="T5" fmla="*/ 2147483646 h 14"/>
              <a:gd name="T6" fmla="*/ 0 w 27"/>
              <a:gd name="T7" fmla="*/ 2147483646 h 14"/>
              <a:gd name="T8" fmla="*/ 0 w 27"/>
              <a:gd name="T9" fmla="*/ 2147483646 h 14"/>
              <a:gd name="T10" fmla="*/ 2147483646 w 27"/>
              <a:gd name="T11" fmla="*/ 2147483646 h 14"/>
              <a:gd name="T12" fmla="*/ 2147483646 w 27"/>
              <a:gd name="T13" fmla="*/ 2147483646 h 14"/>
              <a:gd name="T14" fmla="*/ 2147483646 w 27"/>
              <a:gd name="T15" fmla="*/ 2147483646 h 14"/>
              <a:gd name="T16" fmla="*/ 2147483646 w 27"/>
              <a:gd name="T17" fmla="*/ 2147483646 h 14"/>
              <a:gd name="T18" fmla="*/ 2147483646 w 27"/>
              <a:gd name="T19" fmla="*/ 2147483646 h 14"/>
              <a:gd name="T20" fmla="*/ 2147483646 w 27"/>
              <a:gd name="T21" fmla="*/ 2147483646 h 14"/>
              <a:gd name="T22" fmla="*/ 2147483646 w 27"/>
              <a:gd name="T23" fmla="*/ 2147483646 h 14"/>
              <a:gd name="T24" fmla="*/ 2147483646 w 27"/>
              <a:gd name="T25" fmla="*/ 2147483646 h 14"/>
              <a:gd name="T26" fmla="*/ 2147483646 w 27"/>
              <a:gd name="T27" fmla="*/ 2147483646 h 14"/>
              <a:gd name="T28" fmla="*/ 2147483646 w 27"/>
              <a:gd name="T29" fmla="*/ 2147483646 h 14"/>
              <a:gd name="T30" fmla="*/ 2147483646 w 27"/>
              <a:gd name="T31" fmla="*/ 2147483646 h 14"/>
              <a:gd name="T32" fmla="*/ 2147483646 w 27"/>
              <a:gd name="T33" fmla="*/ 0 h 14"/>
              <a:gd name="T34" fmla="*/ 2147483646 w 27"/>
              <a:gd name="T35" fmla="*/ 0 h 14"/>
              <a:gd name="T36" fmla="*/ 2147483646 w 27"/>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14">
                <a:moveTo>
                  <a:pt x="3" y="10"/>
                </a:moveTo>
                <a:lnTo>
                  <a:pt x="2" y="10"/>
                </a:lnTo>
                <a:lnTo>
                  <a:pt x="2" y="11"/>
                </a:lnTo>
                <a:lnTo>
                  <a:pt x="0" y="13"/>
                </a:lnTo>
                <a:lnTo>
                  <a:pt x="2" y="14"/>
                </a:lnTo>
                <a:lnTo>
                  <a:pt x="3" y="14"/>
                </a:lnTo>
                <a:lnTo>
                  <a:pt x="25" y="7"/>
                </a:lnTo>
                <a:lnTo>
                  <a:pt x="27" y="5"/>
                </a:lnTo>
                <a:lnTo>
                  <a:pt x="27" y="4"/>
                </a:lnTo>
                <a:lnTo>
                  <a:pt x="25" y="2"/>
                </a:lnTo>
                <a:lnTo>
                  <a:pt x="25" y="0"/>
                </a:lnTo>
                <a:lnTo>
                  <a:pt x="24" y="0"/>
                </a:lnTo>
                <a:lnTo>
                  <a:pt x="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64" name="Freeform 64"/>
          <p:cNvSpPr>
            <a:spLocks/>
          </p:cNvSpPr>
          <p:nvPr/>
        </p:nvSpPr>
        <p:spPr bwMode="auto">
          <a:xfrm>
            <a:off x="5775325" y="4494213"/>
            <a:ext cx="42863" cy="22225"/>
          </a:xfrm>
          <a:custGeom>
            <a:avLst/>
            <a:gdLst>
              <a:gd name="T0" fmla="*/ 2147483646 w 27"/>
              <a:gd name="T1" fmla="*/ 2147483646 h 14"/>
              <a:gd name="T2" fmla="*/ 2147483646 w 27"/>
              <a:gd name="T3" fmla="*/ 2147483646 h 14"/>
              <a:gd name="T4" fmla="*/ 2147483646 w 27"/>
              <a:gd name="T5" fmla="*/ 2147483646 h 14"/>
              <a:gd name="T6" fmla="*/ 0 w 27"/>
              <a:gd name="T7" fmla="*/ 2147483646 h 14"/>
              <a:gd name="T8" fmla="*/ 0 w 27"/>
              <a:gd name="T9" fmla="*/ 2147483646 h 14"/>
              <a:gd name="T10" fmla="*/ 2147483646 w 27"/>
              <a:gd name="T11" fmla="*/ 2147483646 h 14"/>
              <a:gd name="T12" fmla="*/ 2147483646 w 27"/>
              <a:gd name="T13" fmla="*/ 2147483646 h 14"/>
              <a:gd name="T14" fmla="*/ 2147483646 w 27"/>
              <a:gd name="T15" fmla="*/ 2147483646 h 14"/>
              <a:gd name="T16" fmla="*/ 2147483646 w 27"/>
              <a:gd name="T17" fmla="*/ 2147483646 h 14"/>
              <a:gd name="T18" fmla="*/ 2147483646 w 27"/>
              <a:gd name="T19" fmla="*/ 2147483646 h 14"/>
              <a:gd name="T20" fmla="*/ 2147483646 w 27"/>
              <a:gd name="T21" fmla="*/ 2147483646 h 14"/>
              <a:gd name="T22" fmla="*/ 2147483646 w 27"/>
              <a:gd name="T23" fmla="*/ 2147483646 h 14"/>
              <a:gd name="T24" fmla="*/ 2147483646 w 27"/>
              <a:gd name="T25" fmla="*/ 2147483646 h 14"/>
              <a:gd name="T26" fmla="*/ 2147483646 w 27"/>
              <a:gd name="T27" fmla="*/ 2147483646 h 14"/>
              <a:gd name="T28" fmla="*/ 2147483646 w 27"/>
              <a:gd name="T29" fmla="*/ 2147483646 h 14"/>
              <a:gd name="T30" fmla="*/ 2147483646 w 27"/>
              <a:gd name="T31" fmla="*/ 0 h 14"/>
              <a:gd name="T32" fmla="*/ 2147483646 w 27"/>
              <a:gd name="T33" fmla="*/ 0 h 14"/>
              <a:gd name="T34" fmla="*/ 2147483646 w 27"/>
              <a:gd name="T35" fmla="*/ 0 h 14"/>
              <a:gd name="T36" fmla="*/ 2147483646 w 27"/>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14">
                <a:moveTo>
                  <a:pt x="3" y="10"/>
                </a:moveTo>
                <a:lnTo>
                  <a:pt x="2" y="10"/>
                </a:lnTo>
                <a:lnTo>
                  <a:pt x="0" y="11"/>
                </a:lnTo>
                <a:lnTo>
                  <a:pt x="0" y="13"/>
                </a:lnTo>
                <a:lnTo>
                  <a:pt x="2" y="13"/>
                </a:lnTo>
                <a:lnTo>
                  <a:pt x="2" y="14"/>
                </a:lnTo>
                <a:lnTo>
                  <a:pt x="3" y="14"/>
                </a:lnTo>
                <a:lnTo>
                  <a:pt x="5" y="14"/>
                </a:lnTo>
                <a:lnTo>
                  <a:pt x="25" y="7"/>
                </a:lnTo>
                <a:lnTo>
                  <a:pt x="25" y="5"/>
                </a:lnTo>
                <a:lnTo>
                  <a:pt x="27" y="5"/>
                </a:lnTo>
                <a:lnTo>
                  <a:pt x="27" y="4"/>
                </a:lnTo>
                <a:lnTo>
                  <a:pt x="27" y="2"/>
                </a:lnTo>
                <a:lnTo>
                  <a:pt x="25" y="0"/>
                </a:lnTo>
                <a:lnTo>
                  <a:pt x="24" y="0"/>
                </a:lnTo>
                <a:lnTo>
                  <a:pt x="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65" name="Freeform 65"/>
          <p:cNvSpPr>
            <a:spLocks/>
          </p:cNvSpPr>
          <p:nvPr/>
        </p:nvSpPr>
        <p:spPr bwMode="auto">
          <a:xfrm>
            <a:off x="5835650" y="4471988"/>
            <a:ext cx="39688" cy="22225"/>
          </a:xfrm>
          <a:custGeom>
            <a:avLst/>
            <a:gdLst>
              <a:gd name="T0" fmla="*/ 2147483646 w 25"/>
              <a:gd name="T1" fmla="*/ 2147483646 h 14"/>
              <a:gd name="T2" fmla="*/ 2147483646 w 25"/>
              <a:gd name="T3" fmla="*/ 2147483646 h 14"/>
              <a:gd name="T4" fmla="*/ 0 w 25"/>
              <a:gd name="T5" fmla="*/ 2147483646 h 14"/>
              <a:gd name="T6" fmla="*/ 0 w 25"/>
              <a:gd name="T7" fmla="*/ 2147483646 h 14"/>
              <a:gd name="T8" fmla="*/ 0 w 25"/>
              <a:gd name="T9" fmla="*/ 2147483646 h 14"/>
              <a:gd name="T10" fmla="*/ 0 w 25"/>
              <a:gd name="T11" fmla="*/ 2147483646 h 14"/>
              <a:gd name="T12" fmla="*/ 2147483646 w 25"/>
              <a:gd name="T13" fmla="*/ 2147483646 h 14"/>
              <a:gd name="T14" fmla="*/ 2147483646 w 25"/>
              <a:gd name="T15" fmla="*/ 2147483646 h 14"/>
              <a:gd name="T16" fmla="*/ 2147483646 w 25"/>
              <a:gd name="T17" fmla="*/ 2147483646 h 14"/>
              <a:gd name="T18" fmla="*/ 2147483646 w 25"/>
              <a:gd name="T19" fmla="*/ 2147483646 h 14"/>
              <a:gd name="T20" fmla="*/ 2147483646 w 25"/>
              <a:gd name="T21" fmla="*/ 2147483646 h 14"/>
              <a:gd name="T22" fmla="*/ 2147483646 w 25"/>
              <a:gd name="T23" fmla="*/ 2147483646 h 14"/>
              <a:gd name="T24" fmla="*/ 2147483646 w 25"/>
              <a:gd name="T25" fmla="*/ 2147483646 h 14"/>
              <a:gd name="T26" fmla="*/ 2147483646 w 25"/>
              <a:gd name="T27" fmla="*/ 2147483646 h 14"/>
              <a:gd name="T28" fmla="*/ 2147483646 w 25"/>
              <a:gd name="T29" fmla="*/ 2147483646 h 14"/>
              <a:gd name="T30" fmla="*/ 2147483646 w 25"/>
              <a:gd name="T31" fmla="*/ 2147483646 h 14"/>
              <a:gd name="T32" fmla="*/ 2147483646 w 25"/>
              <a:gd name="T33" fmla="*/ 0 h 14"/>
              <a:gd name="T34" fmla="*/ 2147483646 w 25"/>
              <a:gd name="T35" fmla="*/ 0 h 14"/>
              <a:gd name="T36" fmla="*/ 2147483646 w 25"/>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4">
                <a:moveTo>
                  <a:pt x="1" y="8"/>
                </a:moveTo>
                <a:lnTo>
                  <a:pt x="1" y="10"/>
                </a:lnTo>
                <a:lnTo>
                  <a:pt x="0" y="10"/>
                </a:lnTo>
                <a:lnTo>
                  <a:pt x="0" y="11"/>
                </a:lnTo>
                <a:lnTo>
                  <a:pt x="0" y="13"/>
                </a:lnTo>
                <a:lnTo>
                  <a:pt x="1" y="14"/>
                </a:lnTo>
                <a:lnTo>
                  <a:pt x="3" y="14"/>
                </a:lnTo>
                <a:lnTo>
                  <a:pt x="23" y="7"/>
                </a:lnTo>
                <a:lnTo>
                  <a:pt x="25" y="7"/>
                </a:lnTo>
                <a:lnTo>
                  <a:pt x="25" y="5"/>
                </a:lnTo>
                <a:lnTo>
                  <a:pt x="25" y="4"/>
                </a:lnTo>
                <a:lnTo>
                  <a:pt x="25" y="2"/>
                </a:lnTo>
                <a:lnTo>
                  <a:pt x="23" y="0"/>
                </a:lnTo>
                <a:lnTo>
                  <a:pt x="22" y="0"/>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66" name="Freeform 66"/>
          <p:cNvSpPr>
            <a:spLocks/>
          </p:cNvSpPr>
          <p:nvPr/>
        </p:nvSpPr>
        <p:spPr bwMode="auto">
          <a:xfrm>
            <a:off x="5892800" y="4449763"/>
            <a:ext cx="41275" cy="22225"/>
          </a:xfrm>
          <a:custGeom>
            <a:avLst/>
            <a:gdLst>
              <a:gd name="T0" fmla="*/ 2147483646 w 26"/>
              <a:gd name="T1" fmla="*/ 2147483646 h 14"/>
              <a:gd name="T2" fmla="*/ 2147483646 w 26"/>
              <a:gd name="T3" fmla="*/ 2147483646 h 14"/>
              <a:gd name="T4" fmla="*/ 0 w 26"/>
              <a:gd name="T5" fmla="*/ 2147483646 h 14"/>
              <a:gd name="T6" fmla="*/ 0 w 26"/>
              <a:gd name="T7" fmla="*/ 2147483646 h 14"/>
              <a:gd name="T8" fmla="*/ 0 w 26"/>
              <a:gd name="T9" fmla="*/ 2147483646 h 14"/>
              <a:gd name="T10" fmla="*/ 0 w 26"/>
              <a:gd name="T11" fmla="*/ 2147483646 h 14"/>
              <a:gd name="T12" fmla="*/ 2147483646 w 26"/>
              <a:gd name="T13" fmla="*/ 2147483646 h 14"/>
              <a:gd name="T14" fmla="*/ 2147483646 w 26"/>
              <a:gd name="T15" fmla="*/ 2147483646 h 14"/>
              <a:gd name="T16" fmla="*/ 2147483646 w 26"/>
              <a:gd name="T17" fmla="*/ 2147483646 h 14"/>
              <a:gd name="T18" fmla="*/ 2147483646 w 26"/>
              <a:gd name="T19" fmla="*/ 2147483646 h 14"/>
              <a:gd name="T20" fmla="*/ 2147483646 w 26"/>
              <a:gd name="T21" fmla="*/ 2147483646 h 14"/>
              <a:gd name="T22" fmla="*/ 2147483646 w 26"/>
              <a:gd name="T23" fmla="*/ 2147483646 h 14"/>
              <a:gd name="T24" fmla="*/ 2147483646 w 26"/>
              <a:gd name="T25" fmla="*/ 2147483646 h 14"/>
              <a:gd name="T26" fmla="*/ 2147483646 w 26"/>
              <a:gd name="T27" fmla="*/ 2147483646 h 14"/>
              <a:gd name="T28" fmla="*/ 2147483646 w 26"/>
              <a:gd name="T29" fmla="*/ 2147483646 h 14"/>
              <a:gd name="T30" fmla="*/ 2147483646 w 26"/>
              <a:gd name="T31" fmla="*/ 0 h 14"/>
              <a:gd name="T32" fmla="*/ 2147483646 w 26"/>
              <a:gd name="T33" fmla="*/ 0 h 14"/>
              <a:gd name="T34" fmla="*/ 2147483646 w 26"/>
              <a:gd name="T35" fmla="*/ 0 h 14"/>
              <a:gd name="T36" fmla="*/ 2147483646 w 26"/>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4">
                <a:moveTo>
                  <a:pt x="3" y="8"/>
                </a:moveTo>
                <a:lnTo>
                  <a:pt x="1" y="8"/>
                </a:lnTo>
                <a:lnTo>
                  <a:pt x="0" y="10"/>
                </a:lnTo>
                <a:lnTo>
                  <a:pt x="0" y="11"/>
                </a:lnTo>
                <a:lnTo>
                  <a:pt x="0" y="13"/>
                </a:lnTo>
                <a:lnTo>
                  <a:pt x="1" y="13"/>
                </a:lnTo>
                <a:lnTo>
                  <a:pt x="3" y="14"/>
                </a:lnTo>
                <a:lnTo>
                  <a:pt x="23" y="7"/>
                </a:lnTo>
                <a:lnTo>
                  <a:pt x="25" y="5"/>
                </a:lnTo>
                <a:lnTo>
                  <a:pt x="25" y="3"/>
                </a:lnTo>
                <a:lnTo>
                  <a:pt x="26" y="3"/>
                </a:lnTo>
                <a:lnTo>
                  <a:pt x="26" y="2"/>
                </a:lnTo>
                <a:lnTo>
                  <a:pt x="25" y="2"/>
                </a:lnTo>
                <a:lnTo>
                  <a:pt x="25" y="0"/>
                </a:lnTo>
                <a:lnTo>
                  <a:pt x="23" y="0"/>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67" name="Freeform 67"/>
          <p:cNvSpPr>
            <a:spLocks/>
          </p:cNvSpPr>
          <p:nvPr/>
        </p:nvSpPr>
        <p:spPr bwMode="auto">
          <a:xfrm>
            <a:off x="5948363" y="4425950"/>
            <a:ext cx="42862" cy="22225"/>
          </a:xfrm>
          <a:custGeom>
            <a:avLst/>
            <a:gdLst>
              <a:gd name="T0" fmla="*/ 2147483646 w 27"/>
              <a:gd name="T1" fmla="*/ 2147483646 h 14"/>
              <a:gd name="T2" fmla="*/ 2147483646 w 27"/>
              <a:gd name="T3" fmla="*/ 2147483646 h 14"/>
              <a:gd name="T4" fmla="*/ 2147483646 w 27"/>
              <a:gd name="T5" fmla="*/ 2147483646 h 14"/>
              <a:gd name="T6" fmla="*/ 0 w 27"/>
              <a:gd name="T7" fmla="*/ 2147483646 h 14"/>
              <a:gd name="T8" fmla="*/ 0 w 27"/>
              <a:gd name="T9" fmla="*/ 2147483646 h 14"/>
              <a:gd name="T10" fmla="*/ 2147483646 w 27"/>
              <a:gd name="T11" fmla="*/ 2147483646 h 14"/>
              <a:gd name="T12" fmla="*/ 2147483646 w 27"/>
              <a:gd name="T13" fmla="*/ 2147483646 h 14"/>
              <a:gd name="T14" fmla="*/ 2147483646 w 27"/>
              <a:gd name="T15" fmla="*/ 2147483646 h 14"/>
              <a:gd name="T16" fmla="*/ 2147483646 w 27"/>
              <a:gd name="T17" fmla="*/ 2147483646 h 14"/>
              <a:gd name="T18" fmla="*/ 2147483646 w 27"/>
              <a:gd name="T19" fmla="*/ 2147483646 h 14"/>
              <a:gd name="T20" fmla="*/ 2147483646 w 27"/>
              <a:gd name="T21" fmla="*/ 2147483646 h 14"/>
              <a:gd name="T22" fmla="*/ 2147483646 w 27"/>
              <a:gd name="T23" fmla="*/ 2147483646 h 14"/>
              <a:gd name="T24" fmla="*/ 2147483646 w 27"/>
              <a:gd name="T25" fmla="*/ 2147483646 h 14"/>
              <a:gd name="T26" fmla="*/ 2147483646 w 27"/>
              <a:gd name="T27" fmla="*/ 2147483646 h 14"/>
              <a:gd name="T28" fmla="*/ 2147483646 w 27"/>
              <a:gd name="T29" fmla="*/ 2147483646 h 14"/>
              <a:gd name="T30" fmla="*/ 2147483646 w 27"/>
              <a:gd name="T31" fmla="*/ 2147483646 h 14"/>
              <a:gd name="T32" fmla="*/ 2147483646 w 27"/>
              <a:gd name="T33" fmla="*/ 0 h 14"/>
              <a:gd name="T34" fmla="*/ 2147483646 w 27"/>
              <a:gd name="T35" fmla="*/ 0 h 14"/>
              <a:gd name="T36" fmla="*/ 2147483646 w 27"/>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14">
                <a:moveTo>
                  <a:pt x="4" y="9"/>
                </a:moveTo>
                <a:lnTo>
                  <a:pt x="2" y="9"/>
                </a:lnTo>
                <a:lnTo>
                  <a:pt x="2" y="11"/>
                </a:lnTo>
                <a:lnTo>
                  <a:pt x="0" y="12"/>
                </a:lnTo>
                <a:lnTo>
                  <a:pt x="2" y="14"/>
                </a:lnTo>
                <a:lnTo>
                  <a:pt x="4" y="14"/>
                </a:lnTo>
                <a:lnTo>
                  <a:pt x="24" y="6"/>
                </a:lnTo>
                <a:lnTo>
                  <a:pt x="25" y="6"/>
                </a:lnTo>
                <a:lnTo>
                  <a:pt x="27" y="4"/>
                </a:lnTo>
                <a:lnTo>
                  <a:pt x="27" y="3"/>
                </a:lnTo>
                <a:lnTo>
                  <a:pt x="25" y="1"/>
                </a:lnTo>
                <a:lnTo>
                  <a:pt x="24" y="0"/>
                </a:lnTo>
                <a:lnTo>
                  <a:pt x="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68" name="Freeform 68"/>
          <p:cNvSpPr>
            <a:spLocks/>
          </p:cNvSpPr>
          <p:nvPr/>
        </p:nvSpPr>
        <p:spPr bwMode="auto">
          <a:xfrm>
            <a:off x="6005513" y="4405313"/>
            <a:ext cx="42862" cy="20637"/>
          </a:xfrm>
          <a:custGeom>
            <a:avLst/>
            <a:gdLst>
              <a:gd name="T0" fmla="*/ 2147483646 w 27"/>
              <a:gd name="T1" fmla="*/ 2147483646 h 13"/>
              <a:gd name="T2" fmla="*/ 2147483646 w 27"/>
              <a:gd name="T3" fmla="*/ 2147483646 h 13"/>
              <a:gd name="T4" fmla="*/ 2147483646 w 27"/>
              <a:gd name="T5" fmla="*/ 2147483646 h 13"/>
              <a:gd name="T6" fmla="*/ 0 w 27"/>
              <a:gd name="T7" fmla="*/ 2147483646 h 13"/>
              <a:gd name="T8" fmla="*/ 0 w 27"/>
              <a:gd name="T9" fmla="*/ 2147483646 h 13"/>
              <a:gd name="T10" fmla="*/ 2147483646 w 27"/>
              <a:gd name="T11" fmla="*/ 2147483646 h 13"/>
              <a:gd name="T12" fmla="*/ 2147483646 w 27"/>
              <a:gd name="T13" fmla="*/ 2147483646 h 13"/>
              <a:gd name="T14" fmla="*/ 2147483646 w 27"/>
              <a:gd name="T15" fmla="*/ 2147483646 h 13"/>
              <a:gd name="T16" fmla="*/ 2147483646 w 27"/>
              <a:gd name="T17" fmla="*/ 2147483646 h 13"/>
              <a:gd name="T18" fmla="*/ 2147483646 w 27"/>
              <a:gd name="T19" fmla="*/ 2147483646 h 13"/>
              <a:gd name="T20" fmla="*/ 2147483646 w 27"/>
              <a:gd name="T21" fmla="*/ 2147483646 h 13"/>
              <a:gd name="T22" fmla="*/ 2147483646 w 27"/>
              <a:gd name="T23" fmla="*/ 2147483646 h 13"/>
              <a:gd name="T24" fmla="*/ 2147483646 w 27"/>
              <a:gd name="T25" fmla="*/ 2147483646 h 13"/>
              <a:gd name="T26" fmla="*/ 2147483646 w 27"/>
              <a:gd name="T27" fmla="*/ 2147483646 h 13"/>
              <a:gd name="T28" fmla="*/ 2147483646 w 27"/>
              <a:gd name="T29" fmla="*/ 0 h 13"/>
              <a:gd name="T30" fmla="*/ 2147483646 w 27"/>
              <a:gd name="T31" fmla="*/ 0 h 13"/>
              <a:gd name="T32" fmla="*/ 2147483646 w 27"/>
              <a:gd name="T33" fmla="*/ 0 h 13"/>
              <a:gd name="T34" fmla="*/ 2147483646 w 27"/>
              <a:gd name="T35" fmla="*/ 0 h 13"/>
              <a:gd name="T36" fmla="*/ 2147483646 w 27"/>
              <a:gd name="T37" fmla="*/ 2147483646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13">
                <a:moveTo>
                  <a:pt x="4" y="8"/>
                </a:moveTo>
                <a:lnTo>
                  <a:pt x="2" y="8"/>
                </a:lnTo>
                <a:lnTo>
                  <a:pt x="0" y="10"/>
                </a:lnTo>
                <a:lnTo>
                  <a:pt x="0" y="11"/>
                </a:lnTo>
                <a:lnTo>
                  <a:pt x="2" y="11"/>
                </a:lnTo>
                <a:lnTo>
                  <a:pt x="2" y="13"/>
                </a:lnTo>
                <a:lnTo>
                  <a:pt x="4" y="13"/>
                </a:lnTo>
                <a:lnTo>
                  <a:pt x="5" y="13"/>
                </a:lnTo>
                <a:lnTo>
                  <a:pt x="25" y="5"/>
                </a:lnTo>
                <a:lnTo>
                  <a:pt x="25" y="3"/>
                </a:lnTo>
                <a:lnTo>
                  <a:pt x="27" y="3"/>
                </a:lnTo>
                <a:lnTo>
                  <a:pt x="27" y="2"/>
                </a:lnTo>
                <a:lnTo>
                  <a:pt x="27" y="0"/>
                </a:lnTo>
                <a:lnTo>
                  <a:pt x="25" y="0"/>
                </a:lnTo>
                <a:lnTo>
                  <a:pt x="24" y="0"/>
                </a:ln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69" name="Freeform 69"/>
          <p:cNvSpPr>
            <a:spLocks/>
          </p:cNvSpPr>
          <p:nvPr/>
        </p:nvSpPr>
        <p:spPr bwMode="auto">
          <a:xfrm>
            <a:off x="6062663" y="4381500"/>
            <a:ext cx="44450" cy="22225"/>
          </a:xfrm>
          <a:custGeom>
            <a:avLst/>
            <a:gdLst>
              <a:gd name="T0" fmla="*/ 2147483646 w 28"/>
              <a:gd name="T1" fmla="*/ 2147483646 h 14"/>
              <a:gd name="T2" fmla="*/ 2147483646 w 28"/>
              <a:gd name="T3" fmla="*/ 2147483646 h 14"/>
              <a:gd name="T4" fmla="*/ 2147483646 w 28"/>
              <a:gd name="T5" fmla="*/ 2147483646 h 14"/>
              <a:gd name="T6" fmla="*/ 0 w 28"/>
              <a:gd name="T7" fmla="*/ 2147483646 h 14"/>
              <a:gd name="T8" fmla="*/ 0 w 28"/>
              <a:gd name="T9" fmla="*/ 2147483646 h 14"/>
              <a:gd name="T10" fmla="*/ 2147483646 w 28"/>
              <a:gd name="T11" fmla="*/ 2147483646 h 14"/>
              <a:gd name="T12" fmla="*/ 2147483646 w 28"/>
              <a:gd name="T13" fmla="*/ 2147483646 h 14"/>
              <a:gd name="T14" fmla="*/ 2147483646 w 28"/>
              <a:gd name="T15" fmla="*/ 2147483646 h 14"/>
              <a:gd name="T16" fmla="*/ 2147483646 w 28"/>
              <a:gd name="T17" fmla="*/ 2147483646 h 14"/>
              <a:gd name="T18" fmla="*/ 2147483646 w 28"/>
              <a:gd name="T19" fmla="*/ 2147483646 h 14"/>
              <a:gd name="T20" fmla="*/ 2147483646 w 28"/>
              <a:gd name="T21" fmla="*/ 2147483646 h 14"/>
              <a:gd name="T22" fmla="*/ 2147483646 w 28"/>
              <a:gd name="T23" fmla="*/ 2147483646 h 14"/>
              <a:gd name="T24" fmla="*/ 2147483646 w 28"/>
              <a:gd name="T25" fmla="*/ 2147483646 h 14"/>
              <a:gd name="T26" fmla="*/ 2147483646 w 28"/>
              <a:gd name="T27" fmla="*/ 2147483646 h 14"/>
              <a:gd name="T28" fmla="*/ 2147483646 w 28"/>
              <a:gd name="T29" fmla="*/ 2147483646 h 14"/>
              <a:gd name="T30" fmla="*/ 2147483646 w 28"/>
              <a:gd name="T31" fmla="*/ 2147483646 h 14"/>
              <a:gd name="T32" fmla="*/ 2147483646 w 28"/>
              <a:gd name="T33" fmla="*/ 0 h 14"/>
              <a:gd name="T34" fmla="*/ 2147483646 w 28"/>
              <a:gd name="T35" fmla="*/ 0 h 14"/>
              <a:gd name="T36" fmla="*/ 2147483646 w 28"/>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 h="14">
                <a:moveTo>
                  <a:pt x="3" y="8"/>
                </a:moveTo>
                <a:lnTo>
                  <a:pt x="3" y="9"/>
                </a:lnTo>
                <a:lnTo>
                  <a:pt x="2" y="11"/>
                </a:lnTo>
                <a:lnTo>
                  <a:pt x="0" y="11"/>
                </a:lnTo>
                <a:lnTo>
                  <a:pt x="0" y="12"/>
                </a:lnTo>
                <a:lnTo>
                  <a:pt x="2" y="12"/>
                </a:lnTo>
                <a:lnTo>
                  <a:pt x="3" y="14"/>
                </a:lnTo>
                <a:lnTo>
                  <a:pt x="5" y="14"/>
                </a:lnTo>
                <a:lnTo>
                  <a:pt x="25" y="6"/>
                </a:lnTo>
                <a:lnTo>
                  <a:pt x="27" y="6"/>
                </a:lnTo>
                <a:lnTo>
                  <a:pt x="27" y="4"/>
                </a:lnTo>
                <a:lnTo>
                  <a:pt x="28" y="3"/>
                </a:lnTo>
                <a:lnTo>
                  <a:pt x="27" y="1"/>
                </a:lnTo>
                <a:lnTo>
                  <a:pt x="25" y="0"/>
                </a:lnTo>
                <a:lnTo>
                  <a:pt x="24" y="0"/>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70" name="Freeform 70"/>
          <p:cNvSpPr>
            <a:spLocks/>
          </p:cNvSpPr>
          <p:nvPr/>
        </p:nvSpPr>
        <p:spPr bwMode="auto">
          <a:xfrm>
            <a:off x="6122988" y="4359275"/>
            <a:ext cx="41275" cy="22225"/>
          </a:xfrm>
          <a:custGeom>
            <a:avLst/>
            <a:gdLst>
              <a:gd name="T0" fmla="*/ 2147483646 w 26"/>
              <a:gd name="T1" fmla="*/ 2147483646 h 14"/>
              <a:gd name="T2" fmla="*/ 2147483646 w 26"/>
              <a:gd name="T3" fmla="*/ 2147483646 h 14"/>
              <a:gd name="T4" fmla="*/ 0 w 26"/>
              <a:gd name="T5" fmla="*/ 2147483646 h 14"/>
              <a:gd name="T6" fmla="*/ 0 w 26"/>
              <a:gd name="T7" fmla="*/ 2147483646 h 14"/>
              <a:gd name="T8" fmla="*/ 0 w 26"/>
              <a:gd name="T9" fmla="*/ 2147483646 h 14"/>
              <a:gd name="T10" fmla="*/ 0 w 26"/>
              <a:gd name="T11" fmla="*/ 2147483646 h 14"/>
              <a:gd name="T12" fmla="*/ 2147483646 w 26"/>
              <a:gd name="T13" fmla="*/ 2147483646 h 14"/>
              <a:gd name="T14" fmla="*/ 2147483646 w 26"/>
              <a:gd name="T15" fmla="*/ 2147483646 h 14"/>
              <a:gd name="T16" fmla="*/ 2147483646 w 26"/>
              <a:gd name="T17" fmla="*/ 2147483646 h 14"/>
              <a:gd name="T18" fmla="*/ 2147483646 w 26"/>
              <a:gd name="T19" fmla="*/ 2147483646 h 14"/>
              <a:gd name="T20" fmla="*/ 2147483646 w 26"/>
              <a:gd name="T21" fmla="*/ 2147483646 h 14"/>
              <a:gd name="T22" fmla="*/ 2147483646 w 26"/>
              <a:gd name="T23" fmla="*/ 2147483646 h 14"/>
              <a:gd name="T24" fmla="*/ 2147483646 w 26"/>
              <a:gd name="T25" fmla="*/ 2147483646 h 14"/>
              <a:gd name="T26" fmla="*/ 2147483646 w 26"/>
              <a:gd name="T27" fmla="*/ 2147483646 h 14"/>
              <a:gd name="T28" fmla="*/ 2147483646 w 26"/>
              <a:gd name="T29" fmla="*/ 2147483646 h 14"/>
              <a:gd name="T30" fmla="*/ 2147483646 w 26"/>
              <a:gd name="T31" fmla="*/ 0 h 14"/>
              <a:gd name="T32" fmla="*/ 2147483646 w 26"/>
              <a:gd name="T33" fmla="*/ 0 h 14"/>
              <a:gd name="T34" fmla="*/ 2147483646 w 26"/>
              <a:gd name="T35" fmla="*/ 0 h 14"/>
              <a:gd name="T36" fmla="*/ 2147483646 w 26"/>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4">
                <a:moveTo>
                  <a:pt x="1" y="8"/>
                </a:moveTo>
                <a:lnTo>
                  <a:pt x="1" y="8"/>
                </a:lnTo>
                <a:lnTo>
                  <a:pt x="0" y="9"/>
                </a:lnTo>
                <a:lnTo>
                  <a:pt x="0" y="11"/>
                </a:lnTo>
                <a:lnTo>
                  <a:pt x="0" y="12"/>
                </a:lnTo>
                <a:lnTo>
                  <a:pt x="1" y="12"/>
                </a:lnTo>
                <a:lnTo>
                  <a:pt x="1" y="14"/>
                </a:lnTo>
                <a:lnTo>
                  <a:pt x="3" y="14"/>
                </a:lnTo>
                <a:lnTo>
                  <a:pt x="23" y="6"/>
                </a:lnTo>
                <a:lnTo>
                  <a:pt x="25" y="4"/>
                </a:lnTo>
                <a:lnTo>
                  <a:pt x="25" y="3"/>
                </a:lnTo>
                <a:lnTo>
                  <a:pt x="26" y="3"/>
                </a:lnTo>
                <a:lnTo>
                  <a:pt x="26" y="1"/>
                </a:lnTo>
                <a:lnTo>
                  <a:pt x="25" y="1"/>
                </a:lnTo>
                <a:lnTo>
                  <a:pt x="25" y="0"/>
                </a:lnTo>
                <a:lnTo>
                  <a:pt x="23" y="0"/>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71" name="Freeform 71"/>
          <p:cNvSpPr>
            <a:spLocks/>
          </p:cNvSpPr>
          <p:nvPr/>
        </p:nvSpPr>
        <p:spPr bwMode="auto">
          <a:xfrm>
            <a:off x="6180138" y="4337050"/>
            <a:ext cx="41275" cy="19050"/>
          </a:xfrm>
          <a:custGeom>
            <a:avLst/>
            <a:gdLst>
              <a:gd name="T0" fmla="*/ 2147483646 w 26"/>
              <a:gd name="T1" fmla="*/ 2147483646 h 12"/>
              <a:gd name="T2" fmla="*/ 2147483646 w 26"/>
              <a:gd name="T3" fmla="*/ 2147483646 h 12"/>
              <a:gd name="T4" fmla="*/ 2147483646 w 26"/>
              <a:gd name="T5" fmla="*/ 2147483646 h 12"/>
              <a:gd name="T6" fmla="*/ 0 w 26"/>
              <a:gd name="T7" fmla="*/ 2147483646 h 12"/>
              <a:gd name="T8" fmla="*/ 0 w 26"/>
              <a:gd name="T9" fmla="*/ 2147483646 h 12"/>
              <a:gd name="T10" fmla="*/ 2147483646 w 26"/>
              <a:gd name="T11" fmla="*/ 2147483646 h 12"/>
              <a:gd name="T12" fmla="*/ 2147483646 w 26"/>
              <a:gd name="T13" fmla="*/ 2147483646 h 12"/>
              <a:gd name="T14" fmla="*/ 2147483646 w 26"/>
              <a:gd name="T15" fmla="*/ 2147483646 h 12"/>
              <a:gd name="T16" fmla="*/ 2147483646 w 26"/>
              <a:gd name="T17" fmla="*/ 2147483646 h 12"/>
              <a:gd name="T18" fmla="*/ 2147483646 w 26"/>
              <a:gd name="T19" fmla="*/ 2147483646 h 12"/>
              <a:gd name="T20" fmla="*/ 2147483646 w 26"/>
              <a:gd name="T21" fmla="*/ 2147483646 h 12"/>
              <a:gd name="T22" fmla="*/ 2147483646 w 26"/>
              <a:gd name="T23" fmla="*/ 2147483646 h 12"/>
              <a:gd name="T24" fmla="*/ 2147483646 w 26"/>
              <a:gd name="T25" fmla="*/ 2147483646 h 12"/>
              <a:gd name="T26" fmla="*/ 2147483646 w 26"/>
              <a:gd name="T27" fmla="*/ 2147483646 h 12"/>
              <a:gd name="T28" fmla="*/ 2147483646 w 26"/>
              <a:gd name="T29" fmla="*/ 2147483646 h 12"/>
              <a:gd name="T30" fmla="*/ 2147483646 w 26"/>
              <a:gd name="T31" fmla="*/ 0 h 12"/>
              <a:gd name="T32" fmla="*/ 2147483646 w 26"/>
              <a:gd name="T33" fmla="*/ 0 h 12"/>
              <a:gd name="T34" fmla="*/ 2147483646 w 26"/>
              <a:gd name="T35" fmla="*/ 0 h 12"/>
              <a:gd name="T36" fmla="*/ 2147483646 w 26"/>
              <a:gd name="T37" fmla="*/ 2147483646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2">
                <a:moveTo>
                  <a:pt x="3" y="8"/>
                </a:moveTo>
                <a:lnTo>
                  <a:pt x="1" y="8"/>
                </a:lnTo>
                <a:lnTo>
                  <a:pt x="1" y="9"/>
                </a:lnTo>
                <a:lnTo>
                  <a:pt x="0" y="11"/>
                </a:lnTo>
                <a:lnTo>
                  <a:pt x="1" y="12"/>
                </a:lnTo>
                <a:lnTo>
                  <a:pt x="3" y="12"/>
                </a:lnTo>
                <a:lnTo>
                  <a:pt x="23" y="4"/>
                </a:lnTo>
                <a:lnTo>
                  <a:pt x="25" y="4"/>
                </a:lnTo>
                <a:lnTo>
                  <a:pt x="26" y="3"/>
                </a:lnTo>
                <a:lnTo>
                  <a:pt x="26" y="1"/>
                </a:lnTo>
                <a:lnTo>
                  <a:pt x="25" y="0"/>
                </a:lnTo>
                <a:lnTo>
                  <a:pt x="23" y="0"/>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72" name="Freeform 72"/>
          <p:cNvSpPr>
            <a:spLocks/>
          </p:cNvSpPr>
          <p:nvPr/>
        </p:nvSpPr>
        <p:spPr bwMode="auto">
          <a:xfrm>
            <a:off x="6237288" y="4314825"/>
            <a:ext cx="41275" cy="22225"/>
          </a:xfrm>
          <a:custGeom>
            <a:avLst/>
            <a:gdLst>
              <a:gd name="T0" fmla="*/ 2147483646 w 26"/>
              <a:gd name="T1" fmla="*/ 2147483646 h 14"/>
              <a:gd name="T2" fmla="*/ 2147483646 w 26"/>
              <a:gd name="T3" fmla="*/ 2147483646 h 14"/>
              <a:gd name="T4" fmla="*/ 2147483646 w 26"/>
              <a:gd name="T5" fmla="*/ 2147483646 h 14"/>
              <a:gd name="T6" fmla="*/ 0 w 26"/>
              <a:gd name="T7" fmla="*/ 2147483646 h 14"/>
              <a:gd name="T8" fmla="*/ 0 w 26"/>
              <a:gd name="T9" fmla="*/ 2147483646 h 14"/>
              <a:gd name="T10" fmla="*/ 2147483646 w 26"/>
              <a:gd name="T11" fmla="*/ 2147483646 h 14"/>
              <a:gd name="T12" fmla="*/ 2147483646 w 26"/>
              <a:gd name="T13" fmla="*/ 2147483646 h 14"/>
              <a:gd name="T14" fmla="*/ 2147483646 w 26"/>
              <a:gd name="T15" fmla="*/ 2147483646 h 14"/>
              <a:gd name="T16" fmla="*/ 2147483646 w 26"/>
              <a:gd name="T17" fmla="*/ 2147483646 h 14"/>
              <a:gd name="T18" fmla="*/ 2147483646 w 26"/>
              <a:gd name="T19" fmla="*/ 2147483646 h 14"/>
              <a:gd name="T20" fmla="*/ 2147483646 w 26"/>
              <a:gd name="T21" fmla="*/ 2147483646 h 14"/>
              <a:gd name="T22" fmla="*/ 2147483646 w 26"/>
              <a:gd name="T23" fmla="*/ 2147483646 h 14"/>
              <a:gd name="T24" fmla="*/ 2147483646 w 26"/>
              <a:gd name="T25" fmla="*/ 2147483646 h 14"/>
              <a:gd name="T26" fmla="*/ 2147483646 w 26"/>
              <a:gd name="T27" fmla="*/ 2147483646 h 14"/>
              <a:gd name="T28" fmla="*/ 2147483646 w 26"/>
              <a:gd name="T29" fmla="*/ 0 h 14"/>
              <a:gd name="T30" fmla="*/ 2147483646 w 26"/>
              <a:gd name="T31" fmla="*/ 0 h 14"/>
              <a:gd name="T32" fmla="*/ 2147483646 w 26"/>
              <a:gd name="T33" fmla="*/ 0 h 14"/>
              <a:gd name="T34" fmla="*/ 2147483646 w 26"/>
              <a:gd name="T35" fmla="*/ 0 h 14"/>
              <a:gd name="T36" fmla="*/ 2147483646 w 26"/>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4">
                <a:moveTo>
                  <a:pt x="3" y="7"/>
                </a:moveTo>
                <a:lnTo>
                  <a:pt x="1" y="7"/>
                </a:lnTo>
                <a:lnTo>
                  <a:pt x="1" y="9"/>
                </a:lnTo>
                <a:lnTo>
                  <a:pt x="0" y="9"/>
                </a:lnTo>
                <a:lnTo>
                  <a:pt x="0" y="11"/>
                </a:lnTo>
                <a:lnTo>
                  <a:pt x="1" y="11"/>
                </a:lnTo>
                <a:lnTo>
                  <a:pt x="1" y="12"/>
                </a:lnTo>
                <a:lnTo>
                  <a:pt x="3" y="14"/>
                </a:lnTo>
                <a:lnTo>
                  <a:pt x="4" y="14"/>
                </a:lnTo>
                <a:lnTo>
                  <a:pt x="25" y="4"/>
                </a:lnTo>
                <a:lnTo>
                  <a:pt x="26" y="3"/>
                </a:lnTo>
                <a:lnTo>
                  <a:pt x="26" y="1"/>
                </a:lnTo>
                <a:lnTo>
                  <a:pt x="26" y="0"/>
                </a:lnTo>
                <a:lnTo>
                  <a:pt x="25" y="0"/>
                </a:lnTo>
                <a:lnTo>
                  <a:pt x="23" y="0"/>
                </a:lnTo>
                <a:lnTo>
                  <a:pt x="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73" name="Freeform 73"/>
          <p:cNvSpPr>
            <a:spLocks/>
          </p:cNvSpPr>
          <p:nvPr/>
        </p:nvSpPr>
        <p:spPr bwMode="auto">
          <a:xfrm>
            <a:off x="6292850" y="4289425"/>
            <a:ext cx="46038" cy="22225"/>
          </a:xfrm>
          <a:custGeom>
            <a:avLst/>
            <a:gdLst>
              <a:gd name="T0" fmla="*/ 2147483646 w 29"/>
              <a:gd name="T1" fmla="*/ 2147483646 h 14"/>
              <a:gd name="T2" fmla="*/ 2147483646 w 29"/>
              <a:gd name="T3" fmla="*/ 2147483646 h 14"/>
              <a:gd name="T4" fmla="*/ 2147483646 w 29"/>
              <a:gd name="T5" fmla="*/ 2147483646 h 14"/>
              <a:gd name="T6" fmla="*/ 0 w 29"/>
              <a:gd name="T7" fmla="*/ 2147483646 h 14"/>
              <a:gd name="T8" fmla="*/ 0 w 29"/>
              <a:gd name="T9" fmla="*/ 2147483646 h 14"/>
              <a:gd name="T10" fmla="*/ 2147483646 w 29"/>
              <a:gd name="T11" fmla="*/ 2147483646 h 14"/>
              <a:gd name="T12" fmla="*/ 2147483646 w 29"/>
              <a:gd name="T13" fmla="*/ 2147483646 h 14"/>
              <a:gd name="T14" fmla="*/ 2147483646 w 29"/>
              <a:gd name="T15" fmla="*/ 2147483646 h 14"/>
              <a:gd name="T16" fmla="*/ 2147483646 w 29"/>
              <a:gd name="T17" fmla="*/ 2147483646 h 14"/>
              <a:gd name="T18" fmla="*/ 2147483646 w 29"/>
              <a:gd name="T19" fmla="*/ 2147483646 h 14"/>
              <a:gd name="T20" fmla="*/ 2147483646 w 29"/>
              <a:gd name="T21" fmla="*/ 2147483646 h 14"/>
              <a:gd name="T22" fmla="*/ 2147483646 w 29"/>
              <a:gd name="T23" fmla="*/ 2147483646 h 14"/>
              <a:gd name="T24" fmla="*/ 2147483646 w 29"/>
              <a:gd name="T25" fmla="*/ 2147483646 h 14"/>
              <a:gd name="T26" fmla="*/ 2147483646 w 29"/>
              <a:gd name="T27" fmla="*/ 2147483646 h 14"/>
              <a:gd name="T28" fmla="*/ 2147483646 w 29"/>
              <a:gd name="T29" fmla="*/ 2147483646 h 14"/>
              <a:gd name="T30" fmla="*/ 2147483646 w 29"/>
              <a:gd name="T31" fmla="*/ 2147483646 h 14"/>
              <a:gd name="T32" fmla="*/ 2147483646 w 29"/>
              <a:gd name="T33" fmla="*/ 0 h 14"/>
              <a:gd name="T34" fmla="*/ 2147483646 w 29"/>
              <a:gd name="T35" fmla="*/ 0 h 14"/>
              <a:gd name="T36" fmla="*/ 2147483646 w 29"/>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 h="14">
                <a:moveTo>
                  <a:pt x="4" y="8"/>
                </a:moveTo>
                <a:lnTo>
                  <a:pt x="4" y="9"/>
                </a:lnTo>
                <a:lnTo>
                  <a:pt x="2" y="11"/>
                </a:lnTo>
                <a:lnTo>
                  <a:pt x="0" y="11"/>
                </a:lnTo>
                <a:lnTo>
                  <a:pt x="0" y="13"/>
                </a:lnTo>
                <a:lnTo>
                  <a:pt x="2" y="13"/>
                </a:lnTo>
                <a:lnTo>
                  <a:pt x="4" y="14"/>
                </a:lnTo>
                <a:lnTo>
                  <a:pt x="5" y="14"/>
                </a:lnTo>
                <a:lnTo>
                  <a:pt x="25" y="6"/>
                </a:lnTo>
                <a:lnTo>
                  <a:pt x="27" y="5"/>
                </a:lnTo>
                <a:lnTo>
                  <a:pt x="29" y="3"/>
                </a:lnTo>
                <a:lnTo>
                  <a:pt x="27" y="2"/>
                </a:lnTo>
                <a:lnTo>
                  <a:pt x="25" y="2"/>
                </a:lnTo>
                <a:lnTo>
                  <a:pt x="25" y="0"/>
                </a:lnTo>
                <a:lnTo>
                  <a:pt x="24" y="0"/>
                </a:ln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74" name="Freeform 74"/>
          <p:cNvSpPr>
            <a:spLocks/>
          </p:cNvSpPr>
          <p:nvPr/>
        </p:nvSpPr>
        <p:spPr bwMode="auto">
          <a:xfrm>
            <a:off x="6353175" y="4267200"/>
            <a:ext cx="41275" cy="22225"/>
          </a:xfrm>
          <a:custGeom>
            <a:avLst/>
            <a:gdLst>
              <a:gd name="T0" fmla="*/ 2147483646 w 26"/>
              <a:gd name="T1" fmla="*/ 2147483646 h 14"/>
              <a:gd name="T2" fmla="*/ 2147483646 w 26"/>
              <a:gd name="T3" fmla="*/ 2147483646 h 14"/>
              <a:gd name="T4" fmla="*/ 0 w 26"/>
              <a:gd name="T5" fmla="*/ 2147483646 h 14"/>
              <a:gd name="T6" fmla="*/ 0 w 26"/>
              <a:gd name="T7" fmla="*/ 2147483646 h 14"/>
              <a:gd name="T8" fmla="*/ 0 w 26"/>
              <a:gd name="T9" fmla="*/ 2147483646 h 14"/>
              <a:gd name="T10" fmla="*/ 0 w 26"/>
              <a:gd name="T11" fmla="*/ 2147483646 h 14"/>
              <a:gd name="T12" fmla="*/ 2147483646 w 26"/>
              <a:gd name="T13" fmla="*/ 2147483646 h 14"/>
              <a:gd name="T14" fmla="*/ 2147483646 w 26"/>
              <a:gd name="T15" fmla="*/ 2147483646 h 14"/>
              <a:gd name="T16" fmla="*/ 2147483646 w 26"/>
              <a:gd name="T17" fmla="*/ 2147483646 h 14"/>
              <a:gd name="T18" fmla="*/ 2147483646 w 26"/>
              <a:gd name="T19" fmla="*/ 2147483646 h 14"/>
              <a:gd name="T20" fmla="*/ 2147483646 w 26"/>
              <a:gd name="T21" fmla="*/ 2147483646 h 14"/>
              <a:gd name="T22" fmla="*/ 2147483646 w 26"/>
              <a:gd name="T23" fmla="*/ 2147483646 h 14"/>
              <a:gd name="T24" fmla="*/ 2147483646 w 26"/>
              <a:gd name="T25" fmla="*/ 2147483646 h 14"/>
              <a:gd name="T26" fmla="*/ 2147483646 w 26"/>
              <a:gd name="T27" fmla="*/ 2147483646 h 14"/>
              <a:gd name="T28" fmla="*/ 2147483646 w 26"/>
              <a:gd name="T29" fmla="*/ 2147483646 h 14"/>
              <a:gd name="T30" fmla="*/ 2147483646 w 26"/>
              <a:gd name="T31" fmla="*/ 0 h 14"/>
              <a:gd name="T32" fmla="*/ 2147483646 w 26"/>
              <a:gd name="T33" fmla="*/ 0 h 14"/>
              <a:gd name="T34" fmla="*/ 2147483646 w 26"/>
              <a:gd name="T35" fmla="*/ 0 h 14"/>
              <a:gd name="T36" fmla="*/ 2147483646 w 26"/>
              <a:gd name="T37" fmla="*/ 214748364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4">
                <a:moveTo>
                  <a:pt x="1" y="8"/>
                </a:moveTo>
                <a:lnTo>
                  <a:pt x="1" y="8"/>
                </a:lnTo>
                <a:lnTo>
                  <a:pt x="0" y="9"/>
                </a:lnTo>
                <a:lnTo>
                  <a:pt x="0" y="11"/>
                </a:lnTo>
                <a:lnTo>
                  <a:pt x="0" y="13"/>
                </a:lnTo>
                <a:lnTo>
                  <a:pt x="1" y="13"/>
                </a:lnTo>
                <a:lnTo>
                  <a:pt x="1" y="14"/>
                </a:lnTo>
                <a:lnTo>
                  <a:pt x="3" y="14"/>
                </a:lnTo>
                <a:lnTo>
                  <a:pt x="23" y="6"/>
                </a:lnTo>
                <a:lnTo>
                  <a:pt x="25" y="5"/>
                </a:lnTo>
                <a:lnTo>
                  <a:pt x="25" y="3"/>
                </a:lnTo>
                <a:lnTo>
                  <a:pt x="26" y="3"/>
                </a:lnTo>
                <a:lnTo>
                  <a:pt x="26" y="2"/>
                </a:lnTo>
                <a:lnTo>
                  <a:pt x="25" y="2"/>
                </a:lnTo>
                <a:lnTo>
                  <a:pt x="25" y="0"/>
                </a:lnTo>
                <a:lnTo>
                  <a:pt x="23" y="0"/>
                </a:lnTo>
                <a:lnTo>
                  <a:pt x="22" y="0"/>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p>
            <a:endParaRPr lang="fr-FR"/>
          </a:p>
        </p:txBody>
      </p:sp>
      <p:sp>
        <p:nvSpPr>
          <p:cNvPr id="563275" name="Oval 75"/>
          <p:cNvSpPr>
            <a:spLocks noChangeArrowheads="1"/>
          </p:cNvSpPr>
          <p:nvPr/>
        </p:nvSpPr>
        <p:spPr bwMode="auto">
          <a:xfrm>
            <a:off x="6350000" y="4227513"/>
            <a:ext cx="87313" cy="873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76" name="Line 76"/>
          <p:cNvSpPr>
            <a:spLocks noChangeShapeType="1"/>
          </p:cNvSpPr>
          <p:nvPr/>
        </p:nvSpPr>
        <p:spPr bwMode="auto">
          <a:xfrm flipV="1">
            <a:off x="7197725" y="4186238"/>
            <a:ext cx="795338" cy="368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3277" name="Oval 77"/>
          <p:cNvSpPr>
            <a:spLocks noChangeArrowheads="1"/>
          </p:cNvSpPr>
          <p:nvPr/>
        </p:nvSpPr>
        <p:spPr bwMode="auto">
          <a:xfrm>
            <a:off x="7951788" y="4141788"/>
            <a:ext cx="85725" cy="857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78" name="Rectangle 78"/>
          <p:cNvSpPr>
            <a:spLocks noChangeArrowheads="1"/>
          </p:cNvSpPr>
          <p:nvPr/>
        </p:nvSpPr>
        <p:spPr bwMode="auto">
          <a:xfrm>
            <a:off x="3736975" y="5894388"/>
            <a:ext cx="460375"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79" name="Rectangle 79"/>
          <p:cNvSpPr>
            <a:spLocks noChangeArrowheads="1"/>
          </p:cNvSpPr>
          <p:nvPr/>
        </p:nvSpPr>
        <p:spPr bwMode="auto">
          <a:xfrm>
            <a:off x="3763963" y="5926138"/>
            <a:ext cx="407987"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31/03/03</a:t>
            </a:r>
            <a:endParaRPr lang="fr-FR" altLang="fr-FR"/>
          </a:p>
        </p:txBody>
      </p:sp>
      <p:sp>
        <p:nvSpPr>
          <p:cNvPr id="563280" name="Rectangle 80"/>
          <p:cNvSpPr>
            <a:spLocks noChangeArrowheads="1"/>
          </p:cNvSpPr>
          <p:nvPr/>
        </p:nvSpPr>
        <p:spPr bwMode="auto">
          <a:xfrm>
            <a:off x="4541838" y="5894388"/>
            <a:ext cx="4635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81" name="Rectangle 81"/>
          <p:cNvSpPr>
            <a:spLocks noChangeArrowheads="1"/>
          </p:cNvSpPr>
          <p:nvPr/>
        </p:nvSpPr>
        <p:spPr bwMode="auto">
          <a:xfrm>
            <a:off x="4568825" y="5926138"/>
            <a:ext cx="407988"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30/04/03</a:t>
            </a:r>
            <a:endParaRPr lang="fr-FR" altLang="fr-FR"/>
          </a:p>
        </p:txBody>
      </p:sp>
      <p:sp>
        <p:nvSpPr>
          <p:cNvPr id="563282" name="Rectangle 82"/>
          <p:cNvSpPr>
            <a:spLocks noChangeArrowheads="1"/>
          </p:cNvSpPr>
          <p:nvPr/>
        </p:nvSpPr>
        <p:spPr bwMode="auto">
          <a:xfrm>
            <a:off x="5367338" y="5894388"/>
            <a:ext cx="460375"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83" name="Rectangle 83"/>
          <p:cNvSpPr>
            <a:spLocks noChangeArrowheads="1"/>
          </p:cNvSpPr>
          <p:nvPr/>
        </p:nvSpPr>
        <p:spPr bwMode="auto">
          <a:xfrm>
            <a:off x="5391150" y="5926138"/>
            <a:ext cx="407988"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31/05/03</a:t>
            </a:r>
            <a:endParaRPr lang="fr-FR" altLang="fr-FR"/>
          </a:p>
        </p:txBody>
      </p:sp>
      <p:sp>
        <p:nvSpPr>
          <p:cNvPr id="563284" name="Rectangle 84"/>
          <p:cNvSpPr>
            <a:spLocks noChangeArrowheads="1"/>
          </p:cNvSpPr>
          <p:nvPr/>
        </p:nvSpPr>
        <p:spPr bwMode="auto">
          <a:xfrm>
            <a:off x="6954838" y="5894388"/>
            <a:ext cx="4635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85" name="Rectangle 85"/>
          <p:cNvSpPr>
            <a:spLocks noChangeArrowheads="1"/>
          </p:cNvSpPr>
          <p:nvPr/>
        </p:nvSpPr>
        <p:spPr bwMode="auto">
          <a:xfrm>
            <a:off x="6981825" y="5926138"/>
            <a:ext cx="407988"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30/07/03</a:t>
            </a:r>
            <a:endParaRPr lang="fr-FR" altLang="fr-FR"/>
          </a:p>
        </p:txBody>
      </p:sp>
      <p:sp>
        <p:nvSpPr>
          <p:cNvPr id="563286" name="Rectangle 86"/>
          <p:cNvSpPr>
            <a:spLocks noChangeArrowheads="1"/>
          </p:cNvSpPr>
          <p:nvPr/>
        </p:nvSpPr>
        <p:spPr bwMode="auto">
          <a:xfrm>
            <a:off x="7770813" y="5894388"/>
            <a:ext cx="460375"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87" name="Rectangle 87"/>
          <p:cNvSpPr>
            <a:spLocks noChangeArrowheads="1"/>
          </p:cNvSpPr>
          <p:nvPr/>
        </p:nvSpPr>
        <p:spPr bwMode="auto">
          <a:xfrm>
            <a:off x="7797800" y="5926138"/>
            <a:ext cx="407988"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30/08/03</a:t>
            </a:r>
            <a:endParaRPr lang="fr-FR" altLang="fr-FR"/>
          </a:p>
        </p:txBody>
      </p:sp>
      <p:sp>
        <p:nvSpPr>
          <p:cNvPr id="563288" name="Rectangle 88"/>
          <p:cNvSpPr>
            <a:spLocks noChangeArrowheads="1"/>
          </p:cNvSpPr>
          <p:nvPr/>
        </p:nvSpPr>
        <p:spPr bwMode="auto">
          <a:xfrm>
            <a:off x="6162675" y="5894388"/>
            <a:ext cx="460375"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89" name="Rectangle 89"/>
          <p:cNvSpPr>
            <a:spLocks noChangeArrowheads="1"/>
          </p:cNvSpPr>
          <p:nvPr/>
        </p:nvSpPr>
        <p:spPr bwMode="auto">
          <a:xfrm>
            <a:off x="6186488" y="5926138"/>
            <a:ext cx="407987"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30/06/03</a:t>
            </a:r>
            <a:endParaRPr lang="fr-FR" altLang="fr-FR"/>
          </a:p>
        </p:txBody>
      </p:sp>
      <p:sp>
        <p:nvSpPr>
          <p:cNvPr id="563290" name="Rectangle 90"/>
          <p:cNvSpPr>
            <a:spLocks noChangeArrowheads="1"/>
          </p:cNvSpPr>
          <p:nvPr/>
        </p:nvSpPr>
        <p:spPr bwMode="auto">
          <a:xfrm>
            <a:off x="4454525" y="5243513"/>
            <a:ext cx="94456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91" name="Rectangle 91"/>
          <p:cNvSpPr>
            <a:spLocks noChangeArrowheads="1"/>
          </p:cNvSpPr>
          <p:nvPr/>
        </p:nvSpPr>
        <p:spPr bwMode="auto">
          <a:xfrm>
            <a:off x="4484688" y="5281613"/>
            <a:ext cx="105410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Released Inflation </a:t>
            </a:r>
            <a:endParaRPr lang="fr-FR" altLang="fr-FR"/>
          </a:p>
        </p:txBody>
      </p:sp>
      <p:sp>
        <p:nvSpPr>
          <p:cNvPr id="563292" name="Rectangle 92"/>
          <p:cNvSpPr>
            <a:spLocks noChangeArrowheads="1"/>
          </p:cNvSpPr>
          <p:nvPr/>
        </p:nvSpPr>
        <p:spPr bwMode="auto">
          <a:xfrm>
            <a:off x="6694488" y="5203825"/>
            <a:ext cx="649287"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63293" name="Rectangle 93"/>
          <p:cNvSpPr>
            <a:spLocks noChangeArrowheads="1"/>
          </p:cNvSpPr>
          <p:nvPr/>
        </p:nvSpPr>
        <p:spPr bwMode="auto">
          <a:xfrm>
            <a:off x="6724650" y="5241925"/>
            <a:ext cx="5873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Indexation</a:t>
            </a:r>
            <a:endParaRPr lang="fr-FR" altLang="fr-FR"/>
          </a:p>
        </p:txBody>
      </p:sp>
      <p:sp>
        <p:nvSpPr>
          <p:cNvPr id="563294" name="Rectangle 94"/>
          <p:cNvSpPr>
            <a:spLocks noChangeArrowheads="1"/>
          </p:cNvSpPr>
          <p:nvPr/>
        </p:nvSpPr>
        <p:spPr bwMode="auto">
          <a:xfrm>
            <a:off x="0" y="3003550"/>
            <a:ext cx="1841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graphicFrame>
        <p:nvGraphicFramePr>
          <p:cNvPr id="563295" name="Object 95"/>
          <p:cNvGraphicFramePr>
            <a:graphicFrameLocks noChangeAspect="1"/>
          </p:cNvGraphicFramePr>
          <p:nvPr/>
        </p:nvGraphicFramePr>
        <p:xfrm>
          <a:off x="109538" y="4149725"/>
          <a:ext cx="4605337" cy="676275"/>
        </p:xfrm>
        <a:graphic>
          <a:graphicData uri="http://schemas.openxmlformats.org/presentationml/2006/ole">
            <mc:AlternateContent xmlns:mc="http://schemas.openxmlformats.org/markup-compatibility/2006">
              <mc:Choice xmlns:v="urn:schemas-microsoft-com:vml" Requires="v">
                <p:oleObj name="Equation" r:id="rId8" imgW="2667000" imgH="393700" progId="Equation.3">
                  <p:embed/>
                </p:oleObj>
              </mc:Choice>
              <mc:Fallback>
                <p:oleObj name="Equation" r:id="rId8" imgW="2667000" imgH="393700" progId="Equation.3">
                  <p:embed/>
                  <p:pic>
                    <p:nvPicPr>
                      <p:cNvPr id="563295" name="Object 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538" y="4149725"/>
                        <a:ext cx="460533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Text Box 2"/>
          <p:cNvSpPr txBox="1">
            <a:spLocks noChangeArrowheads="1"/>
          </p:cNvSpPr>
          <p:nvPr/>
        </p:nvSpPr>
        <p:spPr bwMode="auto">
          <a:xfrm>
            <a:off x="133350" y="971550"/>
            <a:ext cx="3352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2200">
                <a:solidFill>
                  <a:srgbClr val="FF1300"/>
                </a:solidFill>
                <a:latin typeface="Arial" panose="020B0604020202020204" pitchFamily="34" charset="0"/>
              </a:rPr>
              <a:t>Pricing</a:t>
            </a:r>
          </a:p>
        </p:txBody>
      </p:sp>
      <p:sp>
        <p:nvSpPr>
          <p:cNvPr id="565251" name="Rectangle 3"/>
          <p:cNvSpPr>
            <a:spLocks noChangeArrowheads="1"/>
          </p:cNvSpPr>
          <p:nvPr/>
        </p:nvSpPr>
        <p:spPr bwMode="auto">
          <a:xfrm>
            <a:off x="142875" y="1598613"/>
            <a:ext cx="87391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600"/>
              <a:t>The price of a nominal bond is given by</a:t>
            </a: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200"/>
              <a:t>				Where NR: nominal rate</a:t>
            </a:r>
          </a:p>
          <a:p>
            <a:pPr eaLnBrk="1" hangingPunct="1">
              <a:lnSpc>
                <a:spcPct val="85000"/>
              </a:lnSpc>
              <a:spcBef>
                <a:spcPct val="20000"/>
              </a:spcBef>
              <a:buClr>
                <a:srgbClr val="FF1300"/>
              </a:buClr>
              <a:buSzPct val="50000"/>
              <a:buFont typeface="Marlett" pitchFamily="2" charset="2"/>
              <a:buNone/>
            </a:pPr>
            <a:r>
              <a:rPr lang="fr-FR" altLang="fr-FR" sz="1200"/>
              <a:t>				</a:t>
            </a:r>
          </a:p>
          <a:p>
            <a:pPr eaLnBrk="1" hangingPunct="1">
              <a:lnSpc>
                <a:spcPct val="85000"/>
              </a:lnSpc>
              <a:spcBef>
                <a:spcPct val="20000"/>
              </a:spcBef>
              <a:buClr>
                <a:srgbClr val="FF1300"/>
              </a:buClr>
              <a:buSzPct val="50000"/>
              <a:buFont typeface="Marlett" pitchFamily="2" charset="2"/>
              <a:buNone/>
            </a:pPr>
            <a:endParaRPr lang="fr-FR" altLang="fr-FR" sz="1000"/>
          </a:p>
          <a:p>
            <a:pPr eaLnBrk="1" hangingPunct="1">
              <a:lnSpc>
                <a:spcPct val="85000"/>
              </a:lnSpc>
              <a:spcBef>
                <a:spcPct val="20000"/>
              </a:spcBef>
              <a:buClr>
                <a:srgbClr val="FF1300"/>
              </a:buClr>
              <a:buSzPct val="50000"/>
              <a:buFont typeface="Marlett" pitchFamily="2" charset="2"/>
              <a:buChar char="g"/>
            </a:pPr>
            <a:endParaRPr lang="fr-FR" altLang="fr-FR" sz="1000"/>
          </a:p>
          <a:p>
            <a:pPr eaLnBrk="1" hangingPunct="1">
              <a:lnSpc>
                <a:spcPct val="85000"/>
              </a:lnSpc>
              <a:spcBef>
                <a:spcPct val="20000"/>
              </a:spcBef>
              <a:buClr>
                <a:srgbClr val="FF1300"/>
              </a:buClr>
              <a:buSzPct val="50000"/>
              <a:buFont typeface="Marlett" pitchFamily="2" charset="2"/>
              <a:buChar char="g"/>
            </a:pPr>
            <a:r>
              <a:rPr lang="fr-FR" altLang="fr-FR" sz="1600"/>
              <a:t>The price of an ILB is given by</a:t>
            </a: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200"/>
              <a:t>				Where:</a:t>
            </a:r>
          </a:p>
          <a:p>
            <a:pPr eaLnBrk="1" hangingPunct="1">
              <a:lnSpc>
                <a:spcPct val="85000"/>
              </a:lnSpc>
              <a:spcBef>
                <a:spcPct val="20000"/>
              </a:spcBef>
              <a:buClr>
                <a:srgbClr val="FF1300"/>
              </a:buClr>
              <a:buSzPct val="50000"/>
              <a:buFont typeface="Marlett" pitchFamily="2" charset="2"/>
              <a:buNone/>
            </a:pPr>
            <a:r>
              <a:rPr lang="fr-FR" altLang="fr-FR" sz="1200"/>
              <a:t>				I</a:t>
            </a:r>
            <a:r>
              <a:rPr lang="fr-FR" altLang="fr-FR" sz="1200" baseline="-25000"/>
              <a:t>t</a:t>
            </a:r>
            <a:r>
              <a:rPr lang="fr-FR" altLang="fr-FR" sz="1200"/>
              <a:t>: current inflation index value</a:t>
            </a:r>
          </a:p>
          <a:p>
            <a:pPr eaLnBrk="1" hangingPunct="1">
              <a:lnSpc>
                <a:spcPct val="85000"/>
              </a:lnSpc>
              <a:spcBef>
                <a:spcPct val="20000"/>
              </a:spcBef>
              <a:buClr>
                <a:srgbClr val="FF1300"/>
              </a:buClr>
              <a:buSzPct val="50000"/>
              <a:buFont typeface="Marlett" pitchFamily="2" charset="2"/>
              <a:buNone/>
            </a:pPr>
            <a:r>
              <a:rPr lang="fr-FR" altLang="fr-FR" sz="1200"/>
              <a:t>				I</a:t>
            </a:r>
            <a:r>
              <a:rPr lang="fr-FR" altLang="fr-FR" sz="1200" baseline="-25000"/>
              <a:t>0</a:t>
            </a:r>
            <a:r>
              <a:rPr lang="fr-FR" altLang="fr-FR" sz="1200"/>
              <a:t>: inflation index level at issue date</a:t>
            </a:r>
          </a:p>
          <a:p>
            <a:pPr eaLnBrk="1" hangingPunct="1">
              <a:lnSpc>
                <a:spcPct val="85000"/>
              </a:lnSpc>
              <a:spcBef>
                <a:spcPct val="20000"/>
              </a:spcBef>
              <a:buClr>
                <a:srgbClr val="FF1300"/>
              </a:buClr>
              <a:buSzPct val="50000"/>
              <a:buFont typeface="Marlett" pitchFamily="2" charset="2"/>
              <a:buNone/>
            </a:pPr>
            <a:r>
              <a:rPr lang="fr-FR" altLang="fr-FR" sz="1200"/>
              <a:t>			                        RR: real rate</a:t>
            </a: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200"/>
              <a:t>				</a:t>
            </a: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600"/>
              <a:t>Similar pricing formulas with two exceptions:</a:t>
            </a:r>
          </a:p>
          <a:p>
            <a:pPr lvl="1" eaLnBrk="1" hangingPunct="1">
              <a:lnSpc>
                <a:spcPct val="85000"/>
              </a:lnSpc>
              <a:spcBef>
                <a:spcPct val="20000"/>
              </a:spcBef>
              <a:buClr>
                <a:schemeClr val="tx1"/>
              </a:buClr>
              <a:buSzPct val="45000"/>
              <a:buFont typeface="Monotype Sorts" pitchFamily="2" charset="2"/>
              <a:buChar char="o"/>
            </a:pPr>
            <a:r>
              <a:rPr lang="fr-FR" altLang="fr-FR" sz="1600"/>
              <a:t>indexation ratio</a:t>
            </a:r>
          </a:p>
          <a:p>
            <a:pPr lvl="1" eaLnBrk="1" hangingPunct="1">
              <a:lnSpc>
                <a:spcPct val="85000"/>
              </a:lnSpc>
              <a:spcBef>
                <a:spcPct val="20000"/>
              </a:spcBef>
              <a:buClr>
                <a:schemeClr val="tx1"/>
              </a:buClr>
              <a:buSzPct val="45000"/>
              <a:buFont typeface="Monotype Sorts" pitchFamily="2" charset="2"/>
              <a:buChar char="o"/>
            </a:pPr>
            <a:r>
              <a:rPr lang="fr-FR" altLang="fr-FR" sz="1600"/>
              <a:t>real cash flows are discounted at real rates and not nominal rates</a:t>
            </a:r>
          </a:p>
        </p:txBody>
      </p:sp>
      <p:sp>
        <p:nvSpPr>
          <p:cNvPr id="565252" name="Rectangle 4"/>
          <p:cNvSpPr>
            <a:spLocks noChangeArrowheads="1"/>
          </p:cNvSpPr>
          <p:nvPr/>
        </p:nvSpPr>
        <p:spPr bwMode="auto">
          <a:xfrm>
            <a:off x="4705350" y="3335338"/>
            <a:ext cx="1000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2300">
                <a:solidFill>
                  <a:srgbClr val="000000"/>
                </a:solidFill>
                <a:latin typeface="Symbol" panose="05050102010706020507" pitchFamily="18" charset="2"/>
              </a:rPr>
              <a:t>(</a:t>
            </a:r>
            <a:endParaRPr lang="en-GB" altLang="fr-FR"/>
          </a:p>
        </p:txBody>
      </p:sp>
      <p:sp>
        <p:nvSpPr>
          <p:cNvPr id="565253" name="Rectangle 5"/>
          <p:cNvSpPr>
            <a:spLocks noChangeArrowheads="1"/>
          </p:cNvSpPr>
          <p:nvPr/>
        </p:nvSpPr>
        <p:spPr bwMode="auto">
          <a:xfrm>
            <a:off x="5151438" y="3335338"/>
            <a:ext cx="2524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2300">
                <a:solidFill>
                  <a:srgbClr val="000000"/>
                </a:solidFill>
                <a:latin typeface="Symbol" panose="05050102010706020507" pitchFamily="18" charset="2"/>
              </a:rPr>
              <a:t>  )</a:t>
            </a:r>
            <a:endParaRPr lang="en-GB" altLang="fr-FR"/>
          </a:p>
        </p:txBody>
      </p:sp>
      <p:sp>
        <p:nvSpPr>
          <p:cNvPr id="565254" name="Rectangle 6"/>
          <p:cNvSpPr>
            <a:spLocks noChangeArrowheads="1"/>
          </p:cNvSpPr>
          <p:nvPr/>
        </p:nvSpPr>
        <p:spPr bwMode="auto">
          <a:xfrm>
            <a:off x="5580063" y="3335338"/>
            <a:ext cx="1000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2300">
                <a:solidFill>
                  <a:srgbClr val="000000"/>
                </a:solidFill>
                <a:latin typeface="Symbol" panose="05050102010706020507" pitchFamily="18" charset="2"/>
              </a:rPr>
              <a:t>(</a:t>
            </a:r>
            <a:endParaRPr lang="en-GB" altLang="fr-FR"/>
          </a:p>
        </p:txBody>
      </p:sp>
      <p:sp>
        <p:nvSpPr>
          <p:cNvPr id="565255" name="Rectangle 7"/>
          <p:cNvSpPr>
            <a:spLocks noChangeArrowheads="1"/>
          </p:cNvSpPr>
          <p:nvPr/>
        </p:nvSpPr>
        <p:spPr bwMode="auto">
          <a:xfrm>
            <a:off x="5961063" y="3335338"/>
            <a:ext cx="3286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2300">
                <a:solidFill>
                  <a:srgbClr val="000000"/>
                </a:solidFill>
                <a:latin typeface="Symbol" panose="05050102010706020507" pitchFamily="18" charset="2"/>
              </a:rPr>
              <a:t>   )</a:t>
            </a:r>
            <a:endParaRPr lang="en-GB" altLang="fr-FR"/>
          </a:p>
        </p:txBody>
      </p:sp>
      <p:sp>
        <p:nvSpPr>
          <p:cNvPr id="565256" name="Line 8"/>
          <p:cNvSpPr>
            <a:spLocks noChangeShapeType="1"/>
          </p:cNvSpPr>
          <p:nvPr/>
        </p:nvSpPr>
        <p:spPr bwMode="auto">
          <a:xfrm flipV="1">
            <a:off x="5599113" y="3381375"/>
            <a:ext cx="666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5257" name="Rectangle 9"/>
          <p:cNvSpPr>
            <a:spLocks noChangeArrowheads="1"/>
          </p:cNvSpPr>
          <p:nvPr/>
        </p:nvSpPr>
        <p:spPr bwMode="auto">
          <a:xfrm>
            <a:off x="6346825" y="3275013"/>
            <a:ext cx="88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ú</a:t>
            </a:r>
            <a:endParaRPr lang="en-GB" altLang="fr-FR"/>
          </a:p>
        </p:txBody>
      </p:sp>
      <p:sp>
        <p:nvSpPr>
          <p:cNvPr id="565258" name="Rectangle 10"/>
          <p:cNvSpPr>
            <a:spLocks noChangeArrowheads="1"/>
          </p:cNvSpPr>
          <p:nvPr/>
        </p:nvSpPr>
        <p:spPr bwMode="auto">
          <a:xfrm>
            <a:off x="6346825" y="3455988"/>
            <a:ext cx="88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û</a:t>
            </a:r>
            <a:endParaRPr lang="en-GB" altLang="fr-FR"/>
          </a:p>
        </p:txBody>
      </p:sp>
      <p:sp>
        <p:nvSpPr>
          <p:cNvPr id="565259" name="Rectangle 11"/>
          <p:cNvSpPr>
            <a:spLocks noChangeArrowheads="1"/>
          </p:cNvSpPr>
          <p:nvPr/>
        </p:nvSpPr>
        <p:spPr bwMode="auto">
          <a:xfrm>
            <a:off x="6346825" y="3060700"/>
            <a:ext cx="88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ù</a:t>
            </a:r>
            <a:endParaRPr lang="en-GB" altLang="fr-FR"/>
          </a:p>
        </p:txBody>
      </p:sp>
      <p:sp>
        <p:nvSpPr>
          <p:cNvPr id="565260" name="Rectangle 12"/>
          <p:cNvSpPr>
            <a:spLocks noChangeArrowheads="1"/>
          </p:cNvSpPr>
          <p:nvPr/>
        </p:nvSpPr>
        <p:spPr bwMode="auto">
          <a:xfrm>
            <a:off x="4332288" y="3275013"/>
            <a:ext cx="88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ê</a:t>
            </a:r>
            <a:endParaRPr lang="en-GB" altLang="fr-FR"/>
          </a:p>
        </p:txBody>
      </p:sp>
      <p:sp>
        <p:nvSpPr>
          <p:cNvPr id="565261" name="Rectangle 13"/>
          <p:cNvSpPr>
            <a:spLocks noChangeArrowheads="1"/>
          </p:cNvSpPr>
          <p:nvPr/>
        </p:nvSpPr>
        <p:spPr bwMode="auto">
          <a:xfrm>
            <a:off x="4332288" y="3455988"/>
            <a:ext cx="88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ë</a:t>
            </a:r>
            <a:endParaRPr lang="en-GB" altLang="fr-FR"/>
          </a:p>
        </p:txBody>
      </p:sp>
      <p:sp>
        <p:nvSpPr>
          <p:cNvPr id="565262" name="Rectangle 14"/>
          <p:cNvSpPr>
            <a:spLocks noChangeArrowheads="1"/>
          </p:cNvSpPr>
          <p:nvPr/>
        </p:nvSpPr>
        <p:spPr bwMode="auto">
          <a:xfrm>
            <a:off x="4332288" y="3060700"/>
            <a:ext cx="88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é</a:t>
            </a:r>
            <a:endParaRPr lang="en-GB" altLang="fr-FR"/>
          </a:p>
        </p:txBody>
      </p:sp>
      <p:sp>
        <p:nvSpPr>
          <p:cNvPr id="565263" name="Rectangle 15"/>
          <p:cNvSpPr>
            <a:spLocks noChangeArrowheads="1"/>
          </p:cNvSpPr>
          <p:nvPr/>
        </p:nvSpPr>
        <p:spPr bwMode="auto">
          <a:xfrm>
            <a:off x="5735638" y="3408363"/>
            <a:ext cx="127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a:t>
            </a:r>
            <a:endParaRPr lang="en-GB" altLang="fr-FR"/>
          </a:p>
        </p:txBody>
      </p:sp>
      <p:sp>
        <p:nvSpPr>
          <p:cNvPr id="565264" name="Rectangle 16"/>
          <p:cNvSpPr>
            <a:spLocks noChangeArrowheads="1"/>
          </p:cNvSpPr>
          <p:nvPr/>
        </p:nvSpPr>
        <p:spPr bwMode="auto">
          <a:xfrm>
            <a:off x="5448300" y="3219450"/>
            <a:ext cx="127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a:t>
            </a:r>
            <a:endParaRPr lang="en-GB" altLang="fr-FR"/>
          </a:p>
        </p:txBody>
      </p:sp>
      <p:sp>
        <p:nvSpPr>
          <p:cNvPr id="565265" name="Rectangle 17"/>
          <p:cNvSpPr>
            <a:spLocks noChangeArrowheads="1"/>
          </p:cNvSpPr>
          <p:nvPr/>
        </p:nvSpPr>
        <p:spPr bwMode="auto">
          <a:xfrm>
            <a:off x="4879975" y="3408363"/>
            <a:ext cx="127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a:t>
            </a:r>
            <a:endParaRPr lang="en-GB" altLang="fr-FR"/>
          </a:p>
        </p:txBody>
      </p:sp>
      <p:sp>
        <p:nvSpPr>
          <p:cNvPr id="565266" name="Rectangle 18"/>
          <p:cNvSpPr>
            <a:spLocks noChangeArrowheads="1"/>
          </p:cNvSpPr>
          <p:nvPr/>
        </p:nvSpPr>
        <p:spPr bwMode="auto">
          <a:xfrm>
            <a:off x="3902075" y="3219450"/>
            <a:ext cx="127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a:t>
            </a:r>
            <a:endParaRPr lang="en-GB" altLang="fr-FR"/>
          </a:p>
        </p:txBody>
      </p:sp>
      <p:sp>
        <p:nvSpPr>
          <p:cNvPr id="565267" name="Rectangle 19"/>
          <p:cNvSpPr>
            <a:spLocks noChangeArrowheads="1"/>
          </p:cNvSpPr>
          <p:nvPr/>
        </p:nvSpPr>
        <p:spPr bwMode="auto">
          <a:xfrm>
            <a:off x="4421188" y="3160713"/>
            <a:ext cx="236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2600">
                <a:solidFill>
                  <a:srgbClr val="000000"/>
                </a:solidFill>
                <a:latin typeface="Symbol" panose="05050102010706020507" pitchFamily="18" charset="2"/>
              </a:rPr>
              <a:t>å</a:t>
            </a:r>
            <a:endParaRPr lang="en-GB" altLang="fr-FR"/>
          </a:p>
        </p:txBody>
      </p:sp>
      <p:sp>
        <p:nvSpPr>
          <p:cNvPr id="565268" name="Rectangle 20"/>
          <p:cNvSpPr>
            <a:spLocks noChangeArrowheads="1"/>
          </p:cNvSpPr>
          <p:nvPr/>
        </p:nvSpPr>
        <p:spPr bwMode="auto">
          <a:xfrm>
            <a:off x="4502150" y="3527425"/>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a:solidFill>
                  <a:srgbClr val="000000"/>
                </a:solidFill>
                <a:latin typeface="Symbol" panose="05050102010706020507" pitchFamily="18" charset="2"/>
              </a:rPr>
              <a:t>=</a:t>
            </a:r>
            <a:endParaRPr lang="en-GB" altLang="fr-FR"/>
          </a:p>
        </p:txBody>
      </p:sp>
      <p:sp>
        <p:nvSpPr>
          <p:cNvPr id="565269" name="Rectangle 21"/>
          <p:cNvSpPr>
            <a:spLocks noChangeArrowheads="1"/>
          </p:cNvSpPr>
          <p:nvPr/>
        </p:nvSpPr>
        <p:spPr bwMode="auto">
          <a:xfrm>
            <a:off x="4492625" y="3101975"/>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T</a:t>
            </a:r>
            <a:endParaRPr lang="en-GB" altLang="fr-FR"/>
          </a:p>
        </p:txBody>
      </p:sp>
      <p:sp>
        <p:nvSpPr>
          <p:cNvPr id="565270" name="Rectangle 22"/>
          <p:cNvSpPr>
            <a:spLocks noChangeArrowheads="1"/>
          </p:cNvSpPr>
          <p:nvPr/>
        </p:nvSpPr>
        <p:spPr bwMode="auto">
          <a:xfrm>
            <a:off x="4578350" y="3543300"/>
            <a:ext cx="349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t</a:t>
            </a:r>
            <a:endParaRPr lang="en-GB" altLang="fr-FR"/>
          </a:p>
        </p:txBody>
      </p:sp>
      <p:sp>
        <p:nvSpPr>
          <p:cNvPr id="565271" name="Rectangle 23"/>
          <p:cNvSpPr>
            <a:spLocks noChangeArrowheads="1"/>
          </p:cNvSpPr>
          <p:nvPr/>
        </p:nvSpPr>
        <p:spPr bwMode="auto">
          <a:xfrm>
            <a:off x="4456113" y="3543300"/>
            <a:ext cx="349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i</a:t>
            </a:r>
            <a:endParaRPr lang="en-GB" altLang="fr-FR"/>
          </a:p>
        </p:txBody>
      </p:sp>
      <p:sp>
        <p:nvSpPr>
          <p:cNvPr id="565272" name="Rectangle 24"/>
          <p:cNvSpPr>
            <a:spLocks noChangeArrowheads="1"/>
          </p:cNvSpPr>
          <p:nvPr/>
        </p:nvSpPr>
        <p:spPr bwMode="auto">
          <a:xfrm>
            <a:off x="6286500" y="3400425"/>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T</a:t>
            </a:r>
            <a:endParaRPr lang="en-GB" altLang="fr-FR"/>
          </a:p>
        </p:txBody>
      </p:sp>
      <p:sp>
        <p:nvSpPr>
          <p:cNvPr id="565273" name="Rectangle 25"/>
          <p:cNvSpPr>
            <a:spLocks noChangeArrowheads="1"/>
          </p:cNvSpPr>
          <p:nvPr/>
        </p:nvSpPr>
        <p:spPr bwMode="auto">
          <a:xfrm>
            <a:off x="5395913" y="3400425"/>
            <a:ext cx="349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i</a:t>
            </a:r>
            <a:endParaRPr lang="en-GB" altLang="fr-FR"/>
          </a:p>
        </p:txBody>
      </p:sp>
      <p:sp>
        <p:nvSpPr>
          <p:cNvPr id="565274" name="Rectangle 26"/>
          <p:cNvSpPr>
            <a:spLocks noChangeArrowheads="1"/>
          </p:cNvSpPr>
          <p:nvPr/>
        </p:nvSpPr>
        <p:spPr bwMode="auto">
          <a:xfrm>
            <a:off x="4200525" y="3243263"/>
            <a:ext cx="349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FF0000"/>
                </a:solidFill>
              </a:rPr>
              <a:t>t</a:t>
            </a:r>
            <a:endParaRPr lang="en-GB" altLang="fr-FR">
              <a:solidFill>
                <a:srgbClr val="FF0000"/>
              </a:solidFill>
            </a:endParaRPr>
          </a:p>
        </p:txBody>
      </p:sp>
      <p:sp>
        <p:nvSpPr>
          <p:cNvPr id="565275" name="Rectangle 27"/>
          <p:cNvSpPr>
            <a:spLocks noChangeArrowheads="1"/>
          </p:cNvSpPr>
          <p:nvPr/>
        </p:nvSpPr>
        <p:spPr bwMode="auto">
          <a:xfrm>
            <a:off x="3783013" y="3327400"/>
            <a:ext cx="349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t</a:t>
            </a:r>
            <a:endParaRPr lang="en-GB" altLang="fr-FR"/>
          </a:p>
        </p:txBody>
      </p:sp>
      <p:sp>
        <p:nvSpPr>
          <p:cNvPr id="565276" name="Rectangle 28"/>
          <p:cNvSpPr>
            <a:spLocks noChangeArrowheads="1"/>
          </p:cNvSpPr>
          <p:nvPr/>
        </p:nvSpPr>
        <p:spPr bwMode="auto">
          <a:xfrm>
            <a:off x="5878513" y="3416300"/>
            <a:ext cx="307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FF0000"/>
                </a:solidFill>
              </a:rPr>
              <a:t>RR</a:t>
            </a:r>
          </a:p>
        </p:txBody>
      </p:sp>
      <p:sp>
        <p:nvSpPr>
          <p:cNvPr id="565277" name="Rectangle 29"/>
          <p:cNvSpPr>
            <a:spLocks noChangeArrowheads="1"/>
          </p:cNvSpPr>
          <p:nvPr/>
        </p:nvSpPr>
        <p:spPr bwMode="auto">
          <a:xfrm>
            <a:off x="5026025" y="3414713"/>
            <a:ext cx="307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FF0000"/>
                </a:solidFill>
              </a:rPr>
              <a:t>RR</a:t>
            </a:r>
          </a:p>
        </p:txBody>
      </p:sp>
      <p:sp>
        <p:nvSpPr>
          <p:cNvPr id="565278" name="Rectangle 30"/>
          <p:cNvSpPr>
            <a:spLocks noChangeArrowheads="1"/>
          </p:cNvSpPr>
          <p:nvPr/>
        </p:nvSpPr>
        <p:spPr bwMode="auto">
          <a:xfrm>
            <a:off x="4908550" y="3105150"/>
            <a:ext cx="1539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i="1">
                <a:solidFill>
                  <a:srgbClr val="000000"/>
                </a:solidFill>
              </a:rPr>
              <a:t>C</a:t>
            </a:r>
            <a:endParaRPr lang="en-GB" altLang="fr-FR"/>
          </a:p>
        </p:txBody>
      </p:sp>
      <p:sp>
        <p:nvSpPr>
          <p:cNvPr id="565279" name="Rectangle 31"/>
          <p:cNvSpPr>
            <a:spLocks noChangeArrowheads="1"/>
          </p:cNvSpPr>
          <p:nvPr/>
        </p:nvSpPr>
        <p:spPr bwMode="auto">
          <a:xfrm>
            <a:off x="4102100" y="3421063"/>
            <a:ext cx="76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i="1">
                <a:solidFill>
                  <a:srgbClr val="FF0000"/>
                </a:solidFill>
              </a:rPr>
              <a:t>I</a:t>
            </a:r>
            <a:endParaRPr lang="en-GB" altLang="fr-FR">
              <a:solidFill>
                <a:srgbClr val="FF0000"/>
              </a:solidFill>
            </a:endParaRPr>
          </a:p>
        </p:txBody>
      </p:sp>
      <p:sp>
        <p:nvSpPr>
          <p:cNvPr id="565280" name="Rectangle 32"/>
          <p:cNvSpPr>
            <a:spLocks noChangeArrowheads="1"/>
          </p:cNvSpPr>
          <p:nvPr/>
        </p:nvSpPr>
        <p:spPr bwMode="auto">
          <a:xfrm>
            <a:off x="4113213" y="3105150"/>
            <a:ext cx="76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i="1">
                <a:solidFill>
                  <a:srgbClr val="FF0000"/>
                </a:solidFill>
              </a:rPr>
              <a:t>I</a:t>
            </a:r>
            <a:endParaRPr lang="en-GB" altLang="fr-FR">
              <a:solidFill>
                <a:srgbClr val="FF0000"/>
              </a:solidFill>
            </a:endParaRPr>
          </a:p>
        </p:txBody>
      </p:sp>
      <p:sp>
        <p:nvSpPr>
          <p:cNvPr id="565281" name="Rectangle 33"/>
          <p:cNvSpPr>
            <a:spLocks noChangeArrowheads="1"/>
          </p:cNvSpPr>
          <p:nvPr/>
        </p:nvSpPr>
        <p:spPr bwMode="auto">
          <a:xfrm>
            <a:off x="3683000" y="3189288"/>
            <a:ext cx="1412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i="1">
                <a:solidFill>
                  <a:srgbClr val="000000"/>
                </a:solidFill>
              </a:rPr>
              <a:t>P</a:t>
            </a:r>
            <a:endParaRPr lang="en-GB" altLang="fr-FR"/>
          </a:p>
        </p:txBody>
      </p:sp>
      <p:sp>
        <p:nvSpPr>
          <p:cNvPr id="565282" name="Rectangle 34"/>
          <p:cNvSpPr>
            <a:spLocks noChangeArrowheads="1"/>
          </p:cNvSpPr>
          <p:nvPr/>
        </p:nvSpPr>
        <p:spPr bwMode="auto">
          <a:xfrm>
            <a:off x="5635625" y="3435350"/>
            <a:ext cx="115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rPr>
              <a:t>1</a:t>
            </a:r>
            <a:endParaRPr lang="en-GB" altLang="fr-FR"/>
          </a:p>
        </p:txBody>
      </p:sp>
      <p:sp>
        <p:nvSpPr>
          <p:cNvPr id="565283" name="Rectangle 35"/>
          <p:cNvSpPr>
            <a:spLocks noChangeArrowheads="1"/>
          </p:cNvSpPr>
          <p:nvPr/>
        </p:nvSpPr>
        <p:spPr bwMode="auto">
          <a:xfrm>
            <a:off x="5835650" y="3105150"/>
            <a:ext cx="346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rPr>
              <a:t>100</a:t>
            </a:r>
            <a:endParaRPr lang="en-GB" altLang="fr-FR"/>
          </a:p>
        </p:txBody>
      </p:sp>
      <p:sp>
        <p:nvSpPr>
          <p:cNvPr id="565284" name="Rectangle 36"/>
          <p:cNvSpPr>
            <a:spLocks noChangeArrowheads="1"/>
          </p:cNvSpPr>
          <p:nvPr/>
        </p:nvSpPr>
        <p:spPr bwMode="auto">
          <a:xfrm>
            <a:off x="4749800" y="3435350"/>
            <a:ext cx="115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rPr>
              <a:t>1</a:t>
            </a:r>
            <a:endParaRPr lang="en-GB" altLang="fr-FR"/>
          </a:p>
        </p:txBody>
      </p:sp>
      <p:sp>
        <p:nvSpPr>
          <p:cNvPr id="565285" name="Rectangle 37"/>
          <p:cNvSpPr>
            <a:spLocks noChangeArrowheads="1"/>
          </p:cNvSpPr>
          <p:nvPr/>
        </p:nvSpPr>
        <p:spPr bwMode="auto">
          <a:xfrm>
            <a:off x="4191000" y="3557588"/>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a:solidFill>
                  <a:srgbClr val="FF0000"/>
                </a:solidFill>
              </a:rPr>
              <a:t>0</a:t>
            </a:r>
            <a:endParaRPr lang="en-GB" altLang="fr-FR">
              <a:solidFill>
                <a:srgbClr val="FF0000"/>
              </a:solidFill>
            </a:endParaRPr>
          </a:p>
        </p:txBody>
      </p:sp>
      <p:sp>
        <p:nvSpPr>
          <p:cNvPr id="565286" name="Line 38"/>
          <p:cNvSpPr>
            <a:spLocks noChangeShapeType="1"/>
          </p:cNvSpPr>
          <p:nvPr/>
        </p:nvSpPr>
        <p:spPr bwMode="auto">
          <a:xfrm flipV="1">
            <a:off x="4713288" y="3381375"/>
            <a:ext cx="666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565287" name="Line 39"/>
          <p:cNvSpPr>
            <a:spLocks noChangeShapeType="1"/>
          </p:cNvSpPr>
          <p:nvPr/>
        </p:nvSpPr>
        <p:spPr bwMode="auto">
          <a:xfrm>
            <a:off x="4086225" y="3376613"/>
            <a:ext cx="1587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grpSp>
        <p:nvGrpSpPr>
          <p:cNvPr id="565288" name="Group 40"/>
          <p:cNvGrpSpPr>
            <a:grpSpLocks/>
          </p:cNvGrpSpPr>
          <p:nvPr/>
        </p:nvGrpSpPr>
        <p:grpSpPr bwMode="auto">
          <a:xfrm>
            <a:off x="4421188" y="1543050"/>
            <a:ext cx="2576512" cy="609600"/>
            <a:chOff x="2794" y="2338"/>
            <a:chExt cx="1623" cy="384"/>
          </a:xfrm>
        </p:grpSpPr>
        <p:sp>
          <p:nvSpPr>
            <p:cNvPr id="565291" name="Rectangle 41"/>
            <p:cNvSpPr>
              <a:spLocks noChangeArrowheads="1"/>
            </p:cNvSpPr>
            <p:nvPr/>
          </p:nvSpPr>
          <p:spPr bwMode="auto">
            <a:xfrm>
              <a:off x="2932" y="2400"/>
              <a:ext cx="8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a:t>
              </a:r>
              <a:endParaRPr lang="en-GB" altLang="fr-FR"/>
            </a:p>
          </p:txBody>
        </p:sp>
        <p:sp>
          <p:nvSpPr>
            <p:cNvPr id="565292" name="Rectangle 42"/>
            <p:cNvSpPr>
              <a:spLocks noChangeArrowheads="1"/>
            </p:cNvSpPr>
            <p:nvPr/>
          </p:nvSpPr>
          <p:spPr bwMode="auto">
            <a:xfrm>
              <a:off x="2857" y="2462"/>
              <a:ext cx="2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t</a:t>
              </a:r>
              <a:endParaRPr lang="en-GB" altLang="fr-FR"/>
            </a:p>
          </p:txBody>
        </p:sp>
        <p:sp>
          <p:nvSpPr>
            <p:cNvPr id="565293" name="Rectangle 43"/>
            <p:cNvSpPr>
              <a:spLocks noChangeArrowheads="1"/>
            </p:cNvSpPr>
            <p:nvPr/>
          </p:nvSpPr>
          <p:spPr bwMode="auto">
            <a:xfrm>
              <a:off x="2794" y="2375"/>
              <a:ext cx="8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i="1">
                  <a:solidFill>
                    <a:srgbClr val="000000"/>
                  </a:solidFill>
                </a:rPr>
                <a:t>P</a:t>
              </a:r>
              <a:endParaRPr lang="en-GB" altLang="fr-FR"/>
            </a:p>
          </p:txBody>
        </p:sp>
        <p:sp>
          <p:nvSpPr>
            <p:cNvPr id="565294" name="Rectangle 44"/>
            <p:cNvSpPr>
              <a:spLocks noChangeArrowheads="1"/>
            </p:cNvSpPr>
            <p:nvPr/>
          </p:nvSpPr>
          <p:spPr bwMode="auto">
            <a:xfrm>
              <a:off x="3222" y="2485"/>
              <a:ext cx="6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2300">
                  <a:solidFill>
                    <a:srgbClr val="000000"/>
                  </a:solidFill>
                  <a:latin typeface="Symbol" panose="05050102010706020507" pitchFamily="18" charset="2"/>
                </a:rPr>
                <a:t>(</a:t>
              </a:r>
              <a:endParaRPr lang="en-GB" altLang="fr-FR"/>
            </a:p>
          </p:txBody>
        </p:sp>
        <p:sp>
          <p:nvSpPr>
            <p:cNvPr id="565295" name="Rectangle 45"/>
            <p:cNvSpPr>
              <a:spLocks noChangeArrowheads="1"/>
            </p:cNvSpPr>
            <p:nvPr/>
          </p:nvSpPr>
          <p:spPr bwMode="auto">
            <a:xfrm>
              <a:off x="3503" y="2485"/>
              <a:ext cx="159"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2300">
                  <a:solidFill>
                    <a:srgbClr val="000000"/>
                  </a:solidFill>
                  <a:latin typeface="Symbol" panose="05050102010706020507" pitchFamily="18" charset="2"/>
                </a:rPr>
                <a:t>  )</a:t>
              </a:r>
              <a:endParaRPr lang="en-GB" altLang="fr-FR"/>
            </a:p>
          </p:txBody>
        </p:sp>
        <p:sp>
          <p:nvSpPr>
            <p:cNvPr id="565296" name="Line 46"/>
            <p:cNvSpPr>
              <a:spLocks noChangeShapeType="1"/>
            </p:cNvSpPr>
            <p:nvPr/>
          </p:nvSpPr>
          <p:spPr bwMode="auto">
            <a:xfrm>
              <a:off x="3215" y="2519"/>
              <a:ext cx="50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65297" name="Rectangle 47"/>
            <p:cNvSpPr>
              <a:spLocks noChangeArrowheads="1"/>
            </p:cNvSpPr>
            <p:nvPr/>
          </p:nvSpPr>
          <p:spPr bwMode="auto">
            <a:xfrm>
              <a:off x="3935" y="2485"/>
              <a:ext cx="6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2300">
                  <a:solidFill>
                    <a:srgbClr val="000000"/>
                  </a:solidFill>
                  <a:latin typeface="Symbol" panose="05050102010706020507" pitchFamily="18" charset="2"/>
                </a:rPr>
                <a:t>(</a:t>
              </a:r>
              <a:endParaRPr lang="en-GB" altLang="fr-FR"/>
            </a:p>
          </p:txBody>
        </p:sp>
        <p:sp>
          <p:nvSpPr>
            <p:cNvPr id="565298" name="Rectangle 48"/>
            <p:cNvSpPr>
              <a:spLocks noChangeArrowheads="1"/>
            </p:cNvSpPr>
            <p:nvPr/>
          </p:nvSpPr>
          <p:spPr bwMode="auto">
            <a:xfrm>
              <a:off x="4217" y="2485"/>
              <a:ext cx="159"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2300">
                  <a:solidFill>
                    <a:srgbClr val="000000"/>
                  </a:solidFill>
                  <a:latin typeface="Symbol" panose="05050102010706020507" pitchFamily="18" charset="2"/>
                </a:rPr>
                <a:t>  )</a:t>
              </a:r>
              <a:endParaRPr lang="en-GB" altLang="fr-FR"/>
            </a:p>
          </p:txBody>
        </p:sp>
        <p:sp>
          <p:nvSpPr>
            <p:cNvPr id="565299" name="Line 49"/>
            <p:cNvSpPr>
              <a:spLocks noChangeShapeType="1"/>
            </p:cNvSpPr>
            <p:nvPr/>
          </p:nvSpPr>
          <p:spPr bwMode="auto">
            <a:xfrm>
              <a:off x="3928" y="2519"/>
              <a:ext cx="40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65300" name="Rectangle 50"/>
            <p:cNvSpPr>
              <a:spLocks noChangeArrowheads="1"/>
            </p:cNvSpPr>
            <p:nvPr/>
          </p:nvSpPr>
          <p:spPr bwMode="auto">
            <a:xfrm>
              <a:off x="4045" y="2531"/>
              <a:ext cx="8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a:t>
              </a:r>
              <a:endParaRPr lang="en-GB" altLang="fr-FR"/>
            </a:p>
          </p:txBody>
        </p:sp>
        <p:sp>
          <p:nvSpPr>
            <p:cNvPr id="565301" name="Rectangle 51"/>
            <p:cNvSpPr>
              <a:spLocks noChangeArrowheads="1"/>
            </p:cNvSpPr>
            <p:nvPr/>
          </p:nvSpPr>
          <p:spPr bwMode="auto">
            <a:xfrm>
              <a:off x="3786" y="2412"/>
              <a:ext cx="8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a:t>
              </a:r>
              <a:endParaRPr lang="en-GB" altLang="fr-FR"/>
            </a:p>
          </p:txBody>
        </p:sp>
        <p:sp>
          <p:nvSpPr>
            <p:cNvPr id="565302" name="Rectangle 52"/>
            <p:cNvSpPr>
              <a:spLocks noChangeArrowheads="1"/>
            </p:cNvSpPr>
            <p:nvPr/>
          </p:nvSpPr>
          <p:spPr bwMode="auto">
            <a:xfrm>
              <a:off x="3332" y="2531"/>
              <a:ext cx="8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latin typeface="Symbol" panose="05050102010706020507" pitchFamily="18" charset="2"/>
                </a:rPr>
                <a:t>+</a:t>
              </a:r>
              <a:endParaRPr lang="en-GB" altLang="fr-FR"/>
            </a:p>
          </p:txBody>
        </p:sp>
        <p:sp>
          <p:nvSpPr>
            <p:cNvPr id="565303" name="Rectangle 53"/>
            <p:cNvSpPr>
              <a:spLocks noChangeArrowheads="1"/>
            </p:cNvSpPr>
            <p:nvPr/>
          </p:nvSpPr>
          <p:spPr bwMode="auto">
            <a:xfrm>
              <a:off x="3043" y="2375"/>
              <a:ext cx="1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2600">
                  <a:solidFill>
                    <a:srgbClr val="000000"/>
                  </a:solidFill>
                  <a:latin typeface="Symbol" panose="05050102010706020507" pitchFamily="18" charset="2"/>
                </a:rPr>
                <a:t>å</a:t>
              </a:r>
              <a:endParaRPr lang="en-GB" altLang="fr-FR"/>
            </a:p>
          </p:txBody>
        </p:sp>
        <p:sp>
          <p:nvSpPr>
            <p:cNvPr id="565304" name="Rectangle 54"/>
            <p:cNvSpPr>
              <a:spLocks noChangeArrowheads="1"/>
            </p:cNvSpPr>
            <p:nvPr/>
          </p:nvSpPr>
          <p:spPr bwMode="auto">
            <a:xfrm>
              <a:off x="3094" y="2606"/>
              <a:ext cx="4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a:solidFill>
                    <a:srgbClr val="000000"/>
                  </a:solidFill>
                  <a:latin typeface="Symbol" panose="05050102010706020507" pitchFamily="18" charset="2"/>
                </a:rPr>
                <a:t>=</a:t>
              </a:r>
              <a:endParaRPr lang="en-GB" altLang="fr-FR"/>
            </a:p>
          </p:txBody>
        </p:sp>
        <p:sp>
          <p:nvSpPr>
            <p:cNvPr id="565305" name="Rectangle 55"/>
            <p:cNvSpPr>
              <a:spLocks noChangeArrowheads="1"/>
            </p:cNvSpPr>
            <p:nvPr/>
          </p:nvSpPr>
          <p:spPr bwMode="auto">
            <a:xfrm>
              <a:off x="3088" y="2338"/>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T</a:t>
              </a:r>
              <a:endParaRPr lang="en-GB" altLang="fr-FR"/>
            </a:p>
          </p:txBody>
        </p:sp>
        <p:sp>
          <p:nvSpPr>
            <p:cNvPr id="565306" name="Rectangle 56"/>
            <p:cNvSpPr>
              <a:spLocks noChangeArrowheads="1"/>
            </p:cNvSpPr>
            <p:nvPr/>
          </p:nvSpPr>
          <p:spPr bwMode="auto">
            <a:xfrm>
              <a:off x="3142" y="2616"/>
              <a:ext cx="2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t</a:t>
              </a:r>
              <a:endParaRPr lang="en-GB" altLang="fr-FR"/>
            </a:p>
          </p:txBody>
        </p:sp>
        <p:sp>
          <p:nvSpPr>
            <p:cNvPr id="565307" name="Rectangle 57"/>
            <p:cNvSpPr>
              <a:spLocks noChangeArrowheads="1"/>
            </p:cNvSpPr>
            <p:nvPr/>
          </p:nvSpPr>
          <p:spPr bwMode="auto">
            <a:xfrm>
              <a:off x="3065" y="2616"/>
              <a:ext cx="2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i</a:t>
              </a:r>
              <a:endParaRPr lang="en-GB" altLang="fr-FR"/>
            </a:p>
          </p:txBody>
        </p:sp>
        <p:sp>
          <p:nvSpPr>
            <p:cNvPr id="565308" name="Rectangle 58"/>
            <p:cNvSpPr>
              <a:spLocks noChangeArrowheads="1"/>
            </p:cNvSpPr>
            <p:nvPr/>
          </p:nvSpPr>
          <p:spPr bwMode="auto">
            <a:xfrm>
              <a:off x="4332" y="2526"/>
              <a:ext cx="8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  T</a:t>
              </a:r>
              <a:endParaRPr lang="en-GB" altLang="fr-FR"/>
            </a:p>
          </p:txBody>
        </p:sp>
        <p:sp>
          <p:nvSpPr>
            <p:cNvPr id="565309" name="Rectangle 59"/>
            <p:cNvSpPr>
              <a:spLocks noChangeArrowheads="1"/>
            </p:cNvSpPr>
            <p:nvPr/>
          </p:nvSpPr>
          <p:spPr bwMode="auto">
            <a:xfrm>
              <a:off x="3699" y="2526"/>
              <a:ext cx="2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i="1">
                  <a:solidFill>
                    <a:srgbClr val="000000"/>
                  </a:solidFill>
                </a:rPr>
                <a:t>i</a:t>
              </a:r>
              <a:endParaRPr lang="en-GB" altLang="fr-FR"/>
            </a:p>
          </p:txBody>
        </p:sp>
        <p:sp>
          <p:nvSpPr>
            <p:cNvPr id="565310" name="Rectangle 60"/>
            <p:cNvSpPr>
              <a:spLocks noChangeArrowheads="1"/>
            </p:cNvSpPr>
            <p:nvPr/>
          </p:nvSpPr>
          <p:spPr bwMode="auto">
            <a:xfrm>
              <a:off x="4130" y="2542"/>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i="1">
                  <a:solidFill>
                    <a:srgbClr val="FF0000"/>
                  </a:solidFill>
                </a:rPr>
                <a:t>NR</a:t>
              </a:r>
              <a:endParaRPr lang="en-GB" altLang="fr-FR">
                <a:solidFill>
                  <a:srgbClr val="FF0000"/>
                </a:solidFill>
              </a:endParaRPr>
            </a:p>
          </p:txBody>
        </p:sp>
        <p:sp>
          <p:nvSpPr>
            <p:cNvPr id="565311" name="Rectangle 61"/>
            <p:cNvSpPr>
              <a:spLocks noChangeArrowheads="1"/>
            </p:cNvSpPr>
            <p:nvPr/>
          </p:nvSpPr>
          <p:spPr bwMode="auto">
            <a:xfrm>
              <a:off x="3433" y="2539"/>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i="1">
                  <a:solidFill>
                    <a:srgbClr val="FF0000"/>
                  </a:solidFill>
                </a:rPr>
                <a:t>NR</a:t>
              </a:r>
              <a:endParaRPr lang="en-GB" altLang="fr-FR">
                <a:solidFill>
                  <a:srgbClr val="FF0000"/>
                </a:solidFill>
              </a:endParaRPr>
            </a:p>
          </p:txBody>
        </p:sp>
        <p:sp>
          <p:nvSpPr>
            <p:cNvPr id="565312" name="Rectangle 62"/>
            <p:cNvSpPr>
              <a:spLocks noChangeArrowheads="1"/>
            </p:cNvSpPr>
            <p:nvPr/>
          </p:nvSpPr>
          <p:spPr bwMode="auto">
            <a:xfrm>
              <a:off x="3470" y="2340"/>
              <a:ext cx="9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i="1">
                  <a:solidFill>
                    <a:srgbClr val="000000"/>
                  </a:solidFill>
                </a:rPr>
                <a:t>C</a:t>
              </a:r>
              <a:endParaRPr lang="en-GB" altLang="fr-FR"/>
            </a:p>
          </p:txBody>
        </p:sp>
        <p:sp>
          <p:nvSpPr>
            <p:cNvPr id="565313" name="Rectangle 63"/>
            <p:cNvSpPr>
              <a:spLocks noChangeArrowheads="1"/>
            </p:cNvSpPr>
            <p:nvPr/>
          </p:nvSpPr>
          <p:spPr bwMode="auto">
            <a:xfrm>
              <a:off x="3964" y="2548"/>
              <a:ext cx="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rPr>
                <a:t>1</a:t>
              </a:r>
              <a:endParaRPr lang="en-GB" altLang="fr-FR"/>
            </a:p>
          </p:txBody>
        </p:sp>
        <p:sp>
          <p:nvSpPr>
            <p:cNvPr id="565314" name="Rectangle 64"/>
            <p:cNvSpPr>
              <a:spLocks noChangeArrowheads="1"/>
            </p:cNvSpPr>
            <p:nvPr/>
          </p:nvSpPr>
          <p:spPr bwMode="auto">
            <a:xfrm>
              <a:off x="4066" y="2340"/>
              <a:ext cx="21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rPr>
                <a:t>100</a:t>
              </a:r>
              <a:endParaRPr lang="en-GB" altLang="fr-FR"/>
            </a:p>
          </p:txBody>
        </p:sp>
        <p:sp>
          <p:nvSpPr>
            <p:cNvPr id="565315" name="Rectangle 65"/>
            <p:cNvSpPr>
              <a:spLocks noChangeArrowheads="1"/>
            </p:cNvSpPr>
            <p:nvPr/>
          </p:nvSpPr>
          <p:spPr bwMode="auto">
            <a:xfrm>
              <a:off x="3250" y="2548"/>
              <a:ext cx="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800">
                  <a:solidFill>
                    <a:srgbClr val="000000"/>
                  </a:solidFill>
                </a:rPr>
                <a:t>1</a:t>
              </a:r>
              <a:endParaRPr lang="en-GB" altLang="fr-FR"/>
            </a:p>
          </p:txBody>
        </p:sp>
      </p:grpSp>
      <p:sp>
        <p:nvSpPr>
          <p:cNvPr id="565289" name="Text Box 66"/>
          <p:cNvSpPr txBox="1">
            <a:spLocks noChangeArrowheads="1"/>
          </p:cNvSpPr>
          <p:nvPr/>
        </p:nvSpPr>
        <p:spPr bwMode="auto">
          <a:xfrm>
            <a:off x="128588" y="411163"/>
            <a:ext cx="89106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fr-FR" sz="3200"/>
              <a:t>9.2 What is an inflation-linked bond?</a:t>
            </a:r>
            <a:endParaRPr lang="en-US" altLang="fr-FR" sz="32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BCC7A-1F50-AED2-F7E1-0C5FC51039D4}"/>
            </a:ext>
          </a:extLst>
        </p:cNvPr>
        <p:cNvGrpSpPr/>
        <p:nvPr/>
      </p:nvGrpSpPr>
      <p:grpSpPr>
        <a:xfrm>
          <a:off x="0" y="0"/>
          <a:ext cx="0" cy="0"/>
          <a:chOff x="0" y="0"/>
          <a:chExt cx="0" cy="0"/>
        </a:xfrm>
      </p:grpSpPr>
      <p:sp>
        <p:nvSpPr>
          <p:cNvPr id="565250" name="Text Box 2">
            <a:extLst>
              <a:ext uri="{FF2B5EF4-FFF2-40B4-BE49-F238E27FC236}">
                <a16:creationId xmlns:a16="http://schemas.microsoft.com/office/drawing/2014/main" id="{B7E3A9D4-3EBC-B63E-816A-37355C474450}"/>
              </a:ext>
            </a:extLst>
          </p:cNvPr>
          <p:cNvSpPr txBox="1">
            <a:spLocks noChangeArrowheads="1"/>
          </p:cNvSpPr>
          <p:nvPr/>
        </p:nvSpPr>
        <p:spPr bwMode="auto">
          <a:xfrm>
            <a:off x="133350" y="971550"/>
            <a:ext cx="3352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2200" dirty="0">
                <a:solidFill>
                  <a:srgbClr val="FF1300"/>
                </a:solidFill>
                <a:latin typeface="Arial" panose="020B0604020202020204" pitchFamily="34" charset="0"/>
              </a:rPr>
              <a:t>Return</a:t>
            </a:r>
          </a:p>
        </p:txBody>
      </p:sp>
      <p:sp>
        <p:nvSpPr>
          <p:cNvPr id="565251" name="Rectangle 3">
            <a:extLst>
              <a:ext uri="{FF2B5EF4-FFF2-40B4-BE49-F238E27FC236}">
                <a16:creationId xmlns:a16="http://schemas.microsoft.com/office/drawing/2014/main" id="{BC67F824-4C9C-C687-B28E-C99B0B7164F3}"/>
              </a:ext>
            </a:extLst>
          </p:cNvPr>
          <p:cNvSpPr>
            <a:spLocks noChangeArrowheads="1"/>
          </p:cNvSpPr>
          <p:nvPr/>
        </p:nvSpPr>
        <p:spPr bwMode="auto">
          <a:xfrm>
            <a:off x="1255799" y="1700807"/>
            <a:ext cx="6632401" cy="420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600" dirty="0"/>
              <a:t>The return of an ILB can </a:t>
            </a:r>
            <a:r>
              <a:rPr lang="fr-FR" altLang="fr-FR" sz="1600" dirty="0" err="1"/>
              <a:t>be</a:t>
            </a:r>
            <a:r>
              <a:rPr lang="fr-FR" altLang="fr-FR" sz="1600" dirty="0"/>
              <a:t> </a:t>
            </a:r>
            <a:r>
              <a:rPr lang="fr-FR" altLang="fr-FR" sz="1600" dirty="0" err="1"/>
              <a:t>broken</a:t>
            </a:r>
            <a:r>
              <a:rPr lang="fr-FR" altLang="fr-FR" sz="1600" dirty="0"/>
              <a:t> down </a:t>
            </a:r>
            <a:r>
              <a:rPr lang="fr-FR" altLang="fr-FR" sz="1600" dirty="0" err="1"/>
              <a:t>into</a:t>
            </a:r>
            <a:r>
              <a:rPr lang="fr-FR" altLang="fr-FR" sz="1600" dirty="0"/>
              <a:t> 3 components : </a:t>
            </a:r>
          </a:p>
          <a:p>
            <a:pPr marL="0" indent="0" eaLnBrk="1" hangingPunct="1">
              <a:lnSpc>
                <a:spcPct val="85000"/>
              </a:lnSpc>
              <a:spcBef>
                <a:spcPct val="20000"/>
              </a:spcBef>
              <a:buClr>
                <a:srgbClr val="FF1300"/>
              </a:buClr>
              <a:buSzPct val="50000"/>
            </a:pPr>
            <a:r>
              <a:rPr lang="fr-FR" altLang="fr-FR" sz="1600" dirty="0"/>
              <a:t>		- Carry / Passage of time</a:t>
            </a:r>
          </a:p>
          <a:p>
            <a:pPr marL="0" indent="0" eaLnBrk="1" hangingPunct="1">
              <a:lnSpc>
                <a:spcPct val="85000"/>
              </a:lnSpc>
              <a:spcBef>
                <a:spcPct val="20000"/>
              </a:spcBef>
              <a:buClr>
                <a:srgbClr val="FF1300"/>
              </a:buClr>
              <a:buSzPct val="50000"/>
            </a:pPr>
            <a:r>
              <a:rPr lang="fr-FR" altLang="fr-FR" sz="1600" dirty="0"/>
              <a:t>		- Cash Flow </a:t>
            </a:r>
            <a:r>
              <a:rPr lang="fr-FR" altLang="fr-FR" sz="1600" dirty="0" err="1"/>
              <a:t>Growth</a:t>
            </a:r>
            <a:endParaRPr lang="fr-FR" altLang="fr-FR" sz="1600" dirty="0"/>
          </a:p>
          <a:p>
            <a:pPr marL="0" indent="0" eaLnBrk="1" hangingPunct="1">
              <a:lnSpc>
                <a:spcPct val="85000"/>
              </a:lnSpc>
              <a:spcBef>
                <a:spcPct val="20000"/>
              </a:spcBef>
              <a:buClr>
                <a:srgbClr val="FF1300"/>
              </a:buClr>
              <a:buSzPct val="50000"/>
            </a:pPr>
            <a:r>
              <a:rPr lang="fr-FR" altLang="fr-FR" sz="1600" dirty="0"/>
              <a:t>		- Valuation Change</a:t>
            </a: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200" dirty="0"/>
              <a:t>							</a:t>
            </a:r>
          </a:p>
          <a:p>
            <a:pPr eaLnBrk="1" hangingPunct="1">
              <a:lnSpc>
                <a:spcPct val="85000"/>
              </a:lnSpc>
              <a:spcBef>
                <a:spcPct val="20000"/>
              </a:spcBef>
              <a:buClr>
                <a:srgbClr val="FF1300"/>
              </a:buClr>
              <a:buSzPct val="50000"/>
              <a:buFont typeface="Marlett" pitchFamily="2" charset="2"/>
              <a:buNone/>
            </a:pPr>
            <a:endParaRPr lang="fr-FR" altLang="fr-FR" sz="1000" dirty="0"/>
          </a:p>
          <a:p>
            <a:pPr eaLnBrk="1" hangingPunct="1">
              <a:lnSpc>
                <a:spcPct val="85000"/>
              </a:lnSpc>
              <a:spcBef>
                <a:spcPct val="20000"/>
              </a:spcBef>
              <a:buClr>
                <a:srgbClr val="FF1300"/>
              </a:buClr>
              <a:buSzPct val="50000"/>
              <a:buFont typeface="Marlett" pitchFamily="2" charset="2"/>
              <a:buChar char="g"/>
            </a:pPr>
            <a:endParaRPr lang="fr-FR" altLang="fr-FR" sz="1000" dirty="0"/>
          </a:p>
          <a:p>
            <a:pPr eaLnBrk="1" hangingPunct="1">
              <a:lnSpc>
                <a:spcPct val="85000"/>
              </a:lnSpc>
              <a:spcBef>
                <a:spcPct val="20000"/>
              </a:spcBef>
              <a:buClr>
                <a:srgbClr val="FF1300"/>
              </a:buClr>
              <a:buSzPct val="50000"/>
              <a:buFont typeface="Marlett" pitchFamily="2" charset="2"/>
              <a:buChar char="g"/>
            </a:pPr>
            <a:r>
              <a:rPr lang="fr-FR" altLang="fr-FR" sz="1800" dirty="0"/>
              <a:t>The carry return </a:t>
            </a:r>
            <a:r>
              <a:rPr lang="fr-FR" altLang="fr-FR" sz="1800" dirty="0" err="1"/>
              <a:t>is</a:t>
            </a:r>
            <a:r>
              <a:rPr lang="fr-FR" altLang="fr-FR" sz="1800" dirty="0"/>
              <a:t>  Real Rate (t) * </a:t>
            </a:r>
            <a:r>
              <a:rPr lang="fr-FR" altLang="fr-FR" sz="1800" dirty="0" err="1"/>
              <a:t>dt</a:t>
            </a: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The Cash Flow </a:t>
            </a:r>
            <a:r>
              <a:rPr lang="fr-FR" altLang="fr-FR" sz="1800" dirty="0" err="1"/>
              <a:t>Growth</a:t>
            </a:r>
            <a:r>
              <a:rPr lang="fr-FR" altLang="fr-FR" sz="1800" dirty="0"/>
              <a:t> </a:t>
            </a:r>
            <a:r>
              <a:rPr lang="fr-FR" altLang="fr-FR" sz="1800" dirty="0" err="1"/>
              <a:t>is</a:t>
            </a:r>
            <a:r>
              <a:rPr lang="fr-FR" altLang="fr-FR" sz="1800" dirty="0"/>
              <a:t> I</a:t>
            </a:r>
            <a:r>
              <a:rPr lang="fr-FR" altLang="fr-FR" sz="1800" baseline="-25000" dirty="0"/>
              <a:t>t+1</a:t>
            </a:r>
            <a:r>
              <a:rPr lang="fr-FR" altLang="fr-FR" sz="1800" dirty="0"/>
              <a:t>  /  I</a:t>
            </a:r>
            <a:r>
              <a:rPr lang="fr-FR" altLang="fr-FR" sz="1800" baseline="-25000" dirty="0"/>
              <a:t>t</a:t>
            </a:r>
            <a:r>
              <a:rPr lang="fr-FR" altLang="fr-FR" sz="1800" dirty="0"/>
              <a:t>  - 1</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The valuation change </a:t>
            </a:r>
            <a:r>
              <a:rPr lang="fr-FR" altLang="fr-FR" sz="1800" dirty="0" err="1"/>
              <a:t>is</a:t>
            </a:r>
            <a:r>
              <a:rPr lang="fr-FR" altLang="fr-FR" sz="1800" dirty="0"/>
              <a:t> </a:t>
            </a:r>
            <a:r>
              <a:rPr lang="fr-FR" altLang="fr-FR" sz="1800" dirty="0" err="1"/>
              <a:t>given</a:t>
            </a:r>
            <a:r>
              <a:rPr lang="fr-FR" altLang="fr-FR" sz="1800" dirty="0"/>
              <a:t> by  : – Mod Duration * Real Rate Change</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200" dirty="0"/>
              <a:t>							</a:t>
            </a:r>
            <a:endParaRPr lang="fr-FR" altLang="fr-FR" sz="1800" dirty="0"/>
          </a:p>
        </p:txBody>
      </p:sp>
      <p:sp>
        <p:nvSpPr>
          <p:cNvPr id="565289" name="Text Box 66">
            <a:extLst>
              <a:ext uri="{FF2B5EF4-FFF2-40B4-BE49-F238E27FC236}">
                <a16:creationId xmlns:a16="http://schemas.microsoft.com/office/drawing/2014/main" id="{C59A5746-CFAA-183B-ED45-C72104F1F001}"/>
              </a:ext>
            </a:extLst>
          </p:cNvPr>
          <p:cNvSpPr txBox="1">
            <a:spLocks noChangeArrowheads="1"/>
          </p:cNvSpPr>
          <p:nvPr/>
        </p:nvSpPr>
        <p:spPr bwMode="auto">
          <a:xfrm>
            <a:off x="128588" y="411163"/>
            <a:ext cx="89106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fr-FR" sz="3200"/>
              <a:t>9.2 What is an inflation-linked bond?</a:t>
            </a:r>
            <a:endParaRPr lang="en-US" altLang="fr-FR" sz="3200"/>
          </a:p>
        </p:txBody>
      </p:sp>
      <p:sp>
        <p:nvSpPr>
          <p:cNvPr id="2" name="Espace réservé du pied de page 1">
            <a:extLst>
              <a:ext uri="{FF2B5EF4-FFF2-40B4-BE49-F238E27FC236}">
                <a16:creationId xmlns:a16="http://schemas.microsoft.com/office/drawing/2014/main" id="{B0EF7D45-46AD-845B-422B-188312220445}"/>
              </a:ext>
            </a:extLst>
          </p:cNvPr>
          <p:cNvSpPr>
            <a:spLocks noGrp="1"/>
          </p:cNvSpPr>
          <p:nvPr>
            <p:ph type="ftr" sz="quarter" idx="10"/>
          </p:nvPr>
        </p:nvSpPr>
        <p:spPr/>
        <p:txBody>
          <a:bodyPr/>
          <a:lstStyle/>
          <a:p>
            <a:pPr>
              <a:defRPr/>
            </a:pPr>
            <a:endParaRPr lang="fr-FR"/>
          </a:p>
        </p:txBody>
      </p:sp>
    </p:spTree>
    <p:extLst>
      <p:ext uri="{BB962C8B-B14F-4D97-AF65-F5344CB8AC3E}">
        <p14:creationId xmlns:p14="http://schemas.microsoft.com/office/powerpoint/2010/main" val="18678685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4"/>
          <p:cNvSpPr>
            <a:spLocks noGrp="1" noChangeArrowheads="1"/>
          </p:cNvSpPr>
          <p:nvPr>
            <p:ph type="title"/>
          </p:nvPr>
        </p:nvSpPr>
        <p:spPr>
          <a:xfrm>
            <a:off x="508000" y="293688"/>
            <a:ext cx="8128000" cy="682625"/>
          </a:xfrm>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fr-FR" sz="3200">
                <a:solidFill>
                  <a:schemeClr val="tx1"/>
                </a:solidFill>
                <a:latin typeface="Times New Roman" panose="02020603050405020304" pitchFamily="18" charset="0"/>
                <a:ea typeface="SimHei" panose="02010609060101010101" pitchFamily="49" charset="-122"/>
                <a:cs typeface="Times New Roman" panose="02020603050405020304" pitchFamily="18" charset="0"/>
              </a:rPr>
              <a:t>9.3 A mature and rapidly growing asset class</a:t>
            </a:r>
            <a:endParaRPr lang="en-GB" altLang="fr-FR" sz="3200">
              <a:solidFill>
                <a:schemeClr val="tx1"/>
              </a:solidFill>
              <a:latin typeface="Times New Roman" panose="02020603050405020304" pitchFamily="18" charset="0"/>
              <a:ea typeface="SimHei" panose="02010609060101010101" pitchFamily="49" charset="-122"/>
              <a:cs typeface="Times New Roman" panose="02020603050405020304" pitchFamily="18" charset="0"/>
            </a:endParaRPr>
          </a:p>
        </p:txBody>
      </p:sp>
      <p:sp>
        <p:nvSpPr>
          <p:cNvPr id="569347" name="Rectangle 25"/>
          <p:cNvSpPr>
            <a:spLocks noGrp="1"/>
          </p:cNvSpPr>
          <p:nvPr>
            <p:ph idx="1"/>
          </p:nvPr>
        </p:nvSpPr>
        <p:spPr>
          <a:xfrm>
            <a:off x="5065713" y="1400175"/>
            <a:ext cx="3281362" cy="4637088"/>
          </a:xfrm>
        </p:spPr>
        <p:txBody>
          <a:bodyPr/>
          <a:lstStyle/>
          <a:p>
            <a:pPr marL="250825" indent="-250825">
              <a:buClrTx/>
              <a:buFont typeface="Arial" panose="020B0604020202020204" pitchFamily="34" charset="0"/>
              <a:buChar char="●"/>
            </a:pPr>
            <a:r>
              <a:rPr lang="en-US" sz="1300">
                <a:ea typeface="SimHei" panose="02010609060101010101" pitchFamily="49" charset="-122"/>
              </a:rPr>
              <a:t>USD 2,827 bn in the developed inflation-linked bond market, USD 3,370 bn in total</a:t>
            </a:r>
          </a:p>
          <a:p>
            <a:pPr marL="250825" indent="-250825">
              <a:buClrTx/>
              <a:buFont typeface="Arial" panose="020B0604020202020204" pitchFamily="34" charset="0"/>
              <a:buChar char="●"/>
            </a:pPr>
            <a:endParaRPr lang="en-US" sz="1300">
              <a:ea typeface="SimHei" panose="02010609060101010101" pitchFamily="49" charset="-122"/>
            </a:endParaRPr>
          </a:p>
          <a:p>
            <a:pPr marL="250825" indent="-250825">
              <a:buClrTx/>
              <a:buFont typeface="Arial" panose="020B0604020202020204" pitchFamily="34" charset="0"/>
              <a:buChar char="●"/>
            </a:pPr>
            <a:r>
              <a:rPr lang="en-US" sz="1300">
                <a:ea typeface="SimHei" panose="02010609060101010101" pitchFamily="49" charset="-122"/>
              </a:rPr>
              <a:t>Market size has risen significantly in the past fifteen years, both in developed and emerging countries</a:t>
            </a:r>
            <a:endParaRPr sz="1300">
              <a:ea typeface="SimHei" panose="02010609060101010101" pitchFamily="49" charset="-122"/>
            </a:endParaRPr>
          </a:p>
        </p:txBody>
      </p:sp>
      <p:sp>
        <p:nvSpPr>
          <p:cNvPr id="569348" name="Espace réservé du pied de page 3"/>
          <p:cNvSpPr>
            <a:spLocks noGrp="1"/>
          </p:cNvSpPr>
          <p:nvPr>
            <p:ph type="ftr" sz="quarter" idx="10"/>
          </p:nvPr>
        </p:nvSpPr>
        <p:spPr>
          <a:xfrm>
            <a:off x="9477375" y="6261100"/>
            <a:ext cx="1876425" cy="130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790575">
              <a:defRPr sz="2400">
                <a:solidFill>
                  <a:schemeClr val="tx1"/>
                </a:solidFill>
                <a:latin typeface="Times New Roman" panose="02020603050405020304" pitchFamily="18" charset="0"/>
              </a:defRPr>
            </a:lvl1pPr>
            <a:lvl2pPr marL="627063" indent="-241300" defTabSz="790575">
              <a:defRPr sz="2400">
                <a:solidFill>
                  <a:schemeClr val="tx1"/>
                </a:solidFill>
                <a:latin typeface="Times New Roman" panose="02020603050405020304" pitchFamily="18" charset="0"/>
              </a:defRPr>
            </a:lvl2pPr>
            <a:lvl3pPr marL="965200" indent="-192088" defTabSz="790575">
              <a:defRPr sz="2400">
                <a:solidFill>
                  <a:schemeClr val="tx1"/>
                </a:solidFill>
                <a:latin typeface="Times New Roman" panose="02020603050405020304" pitchFamily="18" charset="0"/>
              </a:defRPr>
            </a:lvl3pPr>
            <a:lvl4pPr marL="1352550" indent="-192088" defTabSz="790575">
              <a:defRPr sz="2400">
                <a:solidFill>
                  <a:schemeClr val="tx1"/>
                </a:solidFill>
                <a:latin typeface="Times New Roman" panose="02020603050405020304" pitchFamily="18" charset="0"/>
              </a:defRPr>
            </a:lvl4pPr>
            <a:lvl5pPr marL="1739900" indent="-192088" defTabSz="790575">
              <a:defRPr sz="2400">
                <a:solidFill>
                  <a:schemeClr val="tx1"/>
                </a:solidFill>
                <a:latin typeface="Times New Roman" panose="02020603050405020304" pitchFamily="18" charset="0"/>
              </a:defRPr>
            </a:lvl5pPr>
            <a:lvl6pPr marL="2197100" indent="-192088" defTabSz="790575" eaLnBrk="0" fontAlgn="base" hangingPunct="0">
              <a:spcBef>
                <a:spcPct val="0"/>
              </a:spcBef>
              <a:spcAft>
                <a:spcPct val="0"/>
              </a:spcAft>
              <a:defRPr sz="2400">
                <a:solidFill>
                  <a:schemeClr val="tx1"/>
                </a:solidFill>
                <a:latin typeface="Times New Roman" panose="02020603050405020304" pitchFamily="18" charset="0"/>
              </a:defRPr>
            </a:lvl6pPr>
            <a:lvl7pPr marL="2654300" indent="-192088" defTabSz="790575" eaLnBrk="0" fontAlgn="base" hangingPunct="0">
              <a:spcBef>
                <a:spcPct val="0"/>
              </a:spcBef>
              <a:spcAft>
                <a:spcPct val="0"/>
              </a:spcAft>
              <a:defRPr sz="2400">
                <a:solidFill>
                  <a:schemeClr val="tx1"/>
                </a:solidFill>
                <a:latin typeface="Times New Roman" panose="02020603050405020304" pitchFamily="18" charset="0"/>
              </a:defRPr>
            </a:lvl7pPr>
            <a:lvl8pPr marL="3111500" indent="-192088" defTabSz="790575" eaLnBrk="0" fontAlgn="base" hangingPunct="0">
              <a:spcBef>
                <a:spcPct val="0"/>
              </a:spcBef>
              <a:spcAft>
                <a:spcPct val="0"/>
              </a:spcAft>
              <a:defRPr sz="2400">
                <a:solidFill>
                  <a:schemeClr val="tx1"/>
                </a:solidFill>
                <a:latin typeface="Times New Roman" panose="02020603050405020304" pitchFamily="18" charset="0"/>
              </a:defRPr>
            </a:lvl8pPr>
            <a:lvl9pPr marL="3568700" indent="-192088" defTabSz="790575"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800">
                <a:solidFill>
                  <a:srgbClr val="A5A6A9"/>
                </a:solidFill>
                <a:latin typeface="Arial" panose="020B0604020202020204" pitchFamily="34" charset="0"/>
              </a:rPr>
              <a:t>PUBLIC - Non contractual document</a:t>
            </a:r>
          </a:p>
        </p:txBody>
      </p:sp>
      <p:sp>
        <p:nvSpPr>
          <p:cNvPr id="569349" name="Text Box 3"/>
          <p:cNvSpPr txBox="1">
            <a:spLocks noChangeArrowheads="1"/>
          </p:cNvSpPr>
          <p:nvPr/>
        </p:nvSpPr>
        <p:spPr bwMode="auto">
          <a:xfrm>
            <a:off x="430213" y="5978525"/>
            <a:ext cx="5313362"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144" tIns="42072" rIns="84144" bIns="42072">
            <a:spAutoFit/>
          </a:bodyPr>
          <a:lstStyle>
            <a:lvl1pPr defTabSz="995363">
              <a:defRPr sz="2400">
                <a:solidFill>
                  <a:schemeClr val="tx1"/>
                </a:solidFill>
                <a:latin typeface="Times New Roman" panose="02020603050405020304" pitchFamily="18" charset="0"/>
              </a:defRPr>
            </a:lvl1pPr>
            <a:lvl2pPr marL="742950" indent="-285750" defTabSz="995363">
              <a:defRPr sz="2400">
                <a:solidFill>
                  <a:schemeClr val="tx1"/>
                </a:solidFill>
                <a:latin typeface="Times New Roman" panose="02020603050405020304" pitchFamily="18" charset="0"/>
              </a:defRPr>
            </a:lvl2pPr>
            <a:lvl3pPr marL="1143000" indent="-228600" defTabSz="995363">
              <a:defRPr sz="2400">
                <a:solidFill>
                  <a:schemeClr val="tx1"/>
                </a:solidFill>
                <a:latin typeface="Times New Roman" panose="02020603050405020304" pitchFamily="18" charset="0"/>
              </a:defRPr>
            </a:lvl3pPr>
            <a:lvl4pPr marL="1600200" indent="-228600" defTabSz="995363">
              <a:defRPr sz="2400">
                <a:solidFill>
                  <a:schemeClr val="tx1"/>
                </a:solidFill>
                <a:latin typeface="Times New Roman" panose="02020603050405020304" pitchFamily="18" charset="0"/>
              </a:defRPr>
            </a:lvl4pPr>
            <a:lvl5pPr marL="2057400" indent="-228600" defTabSz="995363">
              <a:defRPr sz="2400">
                <a:solidFill>
                  <a:schemeClr val="tx1"/>
                </a:solidFill>
                <a:latin typeface="Times New Roman" panose="02020603050405020304" pitchFamily="18" charset="0"/>
              </a:defRPr>
            </a:lvl5pPr>
            <a:lvl6pPr marL="2514600" indent="-228600" defTabSz="9953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953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953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95363"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fr-FR" sz="700">
                <a:solidFill>
                  <a:srgbClr val="000000"/>
                </a:solidFill>
                <a:latin typeface="Arial" panose="020B0604020202020204" pitchFamily="34" charset="0"/>
              </a:rPr>
              <a:t>Source: Bloomberg Barclays. Data as at 31 July 2017.</a:t>
            </a:r>
          </a:p>
        </p:txBody>
      </p:sp>
      <p:sp>
        <p:nvSpPr>
          <p:cNvPr id="569350" name="Rectangle 4"/>
          <p:cNvSpPr>
            <a:spLocks noChangeArrowheads="1"/>
          </p:cNvSpPr>
          <p:nvPr/>
        </p:nvSpPr>
        <p:spPr bwMode="auto">
          <a:xfrm>
            <a:off x="508000" y="1411288"/>
            <a:ext cx="420687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41375">
              <a:defRPr sz="2400">
                <a:solidFill>
                  <a:schemeClr val="tx1"/>
                </a:solidFill>
                <a:latin typeface="Times New Roman" panose="02020603050405020304" pitchFamily="18" charset="0"/>
              </a:defRPr>
            </a:lvl1pPr>
            <a:lvl2pPr defTabSz="841375">
              <a:defRPr sz="2400">
                <a:solidFill>
                  <a:schemeClr val="tx1"/>
                </a:solidFill>
                <a:latin typeface="Times New Roman" panose="02020603050405020304" pitchFamily="18" charset="0"/>
              </a:defRPr>
            </a:lvl2pPr>
            <a:lvl3pPr defTabSz="841375">
              <a:defRPr sz="2400">
                <a:solidFill>
                  <a:schemeClr val="tx1"/>
                </a:solidFill>
                <a:latin typeface="Times New Roman" panose="02020603050405020304" pitchFamily="18" charset="0"/>
              </a:defRPr>
            </a:lvl3pPr>
            <a:lvl4pPr defTabSz="841375">
              <a:defRPr sz="2400">
                <a:solidFill>
                  <a:schemeClr val="tx1"/>
                </a:solidFill>
                <a:latin typeface="Times New Roman" panose="02020603050405020304" pitchFamily="18" charset="0"/>
              </a:defRPr>
            </a:lvl4pPr>
            <a:lvl5pPr defTabSz="841375">
              <a:defRPr sz="2400">
                <a:solidFill>
                  <a:schemeClr val="tx1"/>
                </a:solidFill>
                <a:latin typeface="Times New Roman" panose="02020603050405020304" pitchFamily="18" charset="0"/>
              </a:defRPr>
            </a:lvl5pPr>
            <a:lvl6pPr marL="2284413" indent="1588" defTabSz="841375"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41375"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41375"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413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1000" b="1">
                <a:solidFill>
                  <a:srgbClr val="000000"/>
                </a:solidFill>
                <a:latin typeface="Arial" panose="020B0604020202020204" pitchFamily="34" charset="0"/>
              </a:rPr>
              <a:t>Capitalisation of the principal indexed government bond markets</a:t>
            </a:r>
            <a:endParaRPr lang="en-GB" altLang="fr-FR" sz="1000">
              <a:solidFill>
                <a:srgbClr val="000000"/>
              </a:solidFill>
              <a:latin typeface="Arial" panose="020B0604020202020204" pitchFamily="34" charset="0"/>
            </a:endParaRPr>
          </a:p>
        </p:txBody>
      </p:sp>
      <p:graphicFrame>
        <p:nvGraphicFramePr>
          <p:cNvPr id="11" name="Graphique 1"/>
          <p:cNvGraphicFramePr>
            <a:graphicFrameLocks/>
          </p:cNvGraphicFramePr>
          <p:nvPr/>
        </p:nvGraphicFramePr>
        <p:xfrm>
          <a:off x="507698" y="1573387"/>
          <a:ext cx="4558132" cy="417342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66"/>
          <p:cNvSpPr>
            <a:spLocks noGrp="1" noChangeArrowheads="1"/>
          </p:cNvSpPr>
          <p:nvPr>
            <p:ph type="title"/>
          </p:nvPr>
        </p:nvSpPr>
        <p:spPr>
          <a:xfrm>
            <a:off x="508000" y="293688"/>
            <a:ext cx="8601075" cy="682625"/>
          </a:xfrm>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fr-FR" sz="3200">
                <a:solidFill>
                  <a:schemeClr val="tx1"/>
                </a:solidFill>
                <a:latin typeface="Times New Roman" panose="02020603050405020304" pitchFamily="18" charset="0"/>
                <a:ea typeface="SimHei" panose="02010609060101010101" pitchFamily="49" charset="-122"/>
                <a:cs typeface="Times New Roman" panose="02020603050405020304" pitchFamily="18" charset="0"/>
              </a:rPr>
              <a:t>9.3 Overview of main developed market inflation-linked bond issuers</a:t>
            </a:r>
            <a:endParaRPr lang="en-GB" altLang="fr-FR" sz="3200">
              <a:solidFill>
                <a:schemeClr val="tx1"/>
              </a:solidFill>
              <a:latin typeface="Times New Roman" panose="02020603050405020304" pitchFamily="18" charset="0"/>
              <a:ea typeface="SimHei" panose="02010609060101010101" pitchFamily="49" charset="-122"/>
              <a:cs typeface="Times New Roman" panose="02020603050405020304" pitchFamily="18" charset="0"/>
            </a:endParaRPr>
          </a:p>
        </p:txBody>
      </p:sp>
      <p:sp>
        <p:nvSpPr>
          <p:cNvPr id="571395" name="Rectangle 67"/>
          <p:cNvSpPr>
            <a:spLocks noGrp="1"/>
          </p:cNvSpPr>
          <p:nvPr>
            <p:ph idx="1"/>
          </p:nvPr>
        </p:nvSpPr>
        <p:spPr>
          <a:xfrm>
            <a:off x="508000" y="1377950"/>
            <a:ext cx="8128000" cy="4637088"/>
          </a:xfrm>
        </p:spPr>
        <p:txBody>
          <a:bodyPr/>
          <a:lstStyle/>
          <a:p>
            <a:pPr marL="250825" indent="-250825">
              <a:buClrTx/>
              <a:buFont typeface="Arial" panose="020B0604020202020204" pitchFamily="34" charset="0"/>
              <a:buChar char="●"/>
            </a:pPr>
            <a:r>
              <a:rPr lang="en-US" sz="1300">
                <a:ea typeface="SimHei" panose="02010609060101010101" pitchFamily="49" charset="-122"/>
              </a:rPr>
              <a:t>Reasons for issuing inflation-linked bonds:</a:t>
            </a:r>
          </a:p>
          <a:p>
            <a:pPr lvl="2">
              <a:buClrTx/>
            </a:pPr>
            <a:r>
              <a:rPr lang="en-US" sz="1200">
                <a:ea typeface="SimHei" panose="02010609060101010101" pitchFamily="49" charset="-122"/>
              </a:rPr>
              <a:t>Matching state liabilities effectively </a:t>
            </a:r>
          </a:p>
          <a:p>
            <a:pPr lvl="2">
              <a:buClrTx/>
            </a:pPr>
            <a:r>
              <a:rPr lang="en-US" sz="1200">
                <a:ea typeface="SimHei" panose="02010609060101010101" pitchFamily="49" charset="-122"/>
              </a:rPr>
              <a:t>Debt servicing in line with economic cycles</a:t>
            </a:r>
          </a:p>
          <a:p>
            <a:pPr lvl="2">
              <a:buClrTx/>
            </a:pPr>
            <a:r>
              <a:rPr lang="en-US" sz="1200">
                <a:ea typeface="SimHei" panose="02010609060101010101" pitchFamily="49" charset="-122"/>
              </a:rPr>
              <a:t>Credibility of governments to anchor inflation expectations </a:t>
            </a:r>
          </a:p>
          <a:p>
            <a:pPr lvl="2">
              <a:buClrTx/>
            </a:pPr>
            <a:r>
              <a:rPr lang="en-US" sz="1200">
                <a:ea typeface="SimHei" panose="02010609060101010101" pitchFamily="49" charset="-122"/>
              </a:rPr>
              <a:t>Diversification of investor base </a:t>
            </a:r>
            <a:endParaRPr sz="1200">
              <a:ea typeface="SimHei" panose="02010609060101010101" pitchFamily="49" charset="-122"/>
            </a:endParaRPr>
          </a:p>
        </p:txBody>
      </p:sp>
      <p:sp>
        <p:nvSpPr>
          <p:cNvPr id="571396" name="Espace réservé du pied de page 3"/>
          <p:cNvSpPr>
            <a:spLocks noGrp="1"/>
          </p:cNvSpPr>
          <p:nvPr>
            <p:ph type="ftr" sz="quarter" idx="10"/>
          </p:nvPr>
        </p:nvSpPr>
        <p:spPr>
          <a:xfrm>
            <a:off x="9445625" y="6005513"/>
            <a:ext cx="1876425" cy="130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790575">
              <a:defRPr sz="2400">
                <a:solidFill>
                  <a:schemeClr val="tx1"/>
                </a:solidFill>
                <a:latin typeface="Times New Roman" panose="02020603050405020304" pitchFamily="18" charset="0"/>
              </a:defRPr>
            </a:lvl1pPr>
            <a:lvl2pPr marL="627063" indent="-241300" defTabSz="790575">
              <a:defRPr sz="2400">
                <a:solidFill>
                  <a:schemeClr val="tx1"/>
                </a:solidFill>
                <a:latin typeface="Times New Roman" panose="02020603050405020304" pitchFamily="18" charset="0"/>
              </a:defRPr>
            </a:lvl2pPr>
            <a:lvl3pPr marL="965200" indent="-192088" defTabSz="790575">
              <a:defRPr sz="2400">
                <a:solidFill>
                  <a:schemeClr val="tx1"/>
                </a:solidFill>
                <a:latin typeface="Times New Roman" panose="02020603050405020304" pitchFamily="18" charset="0"/>
              </a:defRPr>
            </a:lvl3pPr>
            <a:lvl4pPr marL="1352550" indent="-192088" defTabSz="790575">
              <a:defRPr sz="2400">
                <a:solidFill>
                  <a:schemeClr val="tx1"/>
                </a:solidFill>
                <a:latin typeface="Times New Roman" panose="02020603050405020304" pitchFamily="18" charset="0"/>
              </a:defRPr>
            </a:lvl4pPr>
            <a:lvl5pPr marL="1739900" indent="-192088" defTabSz="790575">
              <a:defRPr sz="2400">
                <a:solidFill>
                  <a:schemeClr val="tx1"/>
                </a:solidFill>
                <a:latin typeface="Times New Roman" panose="02020603050405020304" pitchFamily="18" charset="0"/>
              </a:defRPr>
            </a:lvl5pPr>
            <a:lvl6pPr marL="2197100" indent="-192088" defTabSz="790575" eaLnBrk="0" fontAlgn="base" hangingPunct="0">
              <a:spcBef>
                <a:spcPct val="0"/>
              </a:spcBef>
              <a:spcAft>
                <a:spcPct val="0"/>
              </a:spcAft>
              <a:defRPr sz="2400">
                <a:solidFill>
                  <a:schemeClr val="tx1"/>
                </a:solidFill>
                <a:latin typeface="Times New Roman" panose="02020603050405020304" pitchFamily="18" charset="0"/>
              </a:defRPr>
            </a:lvl6pPr>
            <a:lvl7pPr marL="2654300" indent="-192088" defTabSz="790575" eaLnBrk="0" fontAlgn="base" hangingPunct="0">
              <a:spcBef>
                <a:spcPct val="0"/>
              </a:spcBef>
              <a:spcAft>
                <a:spcPct val="0"/>
              </a:spcAft>
              <a:defRPr sz="2400">
                <a:solidFill>
                  <a:schemeClr val="tx1"/>
                </a:solidFill>
                <a:latin typeface="Times New Roman" panose="02020603050405020304" pitchFamily="18" charset="0"/>
              </a:defRPr>
            </a:lvl7pPr>
            <a:lvl8pPr marL="3111500" indent="-192088" defTabSz="790575" eaLnBrk="0" fontAlgn="base" hangingPunct="0">
              <a:spcBef>
                <a:spcPct val="0"/>
              </a:spcBef>
              <a:spcAft>
                <a:spcPct val="0"/>
              </a:spcAft>
              <a:defRPr sz="2400">
                <a:solidFill>
                  <a:schemeClr val="tx1"/>
                </a:solidFill>
                <a:latin typeface="Times New Roman" panose="02020603050405020304" pitchFamily="18" charset="0"/>
              </a:defRPr>
            </a:lvl8pPr>
            <a:lvl9pPr marL="3568700" indent="-192088" defTabSz="790575"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TW" sz="800">
                <a:solidFill>
                  <a:srgbClr val="A5A6A9"/>
                </a:solidFill>
                <a:latin typeface="Arial" panose="020B0604020202020204" pitchFamily="34" charset="0"/>
              </a:rPr>
              <a:t>PUBLIC - Non contractual document</a:t>
            </a:r>
          </a:p>
        </p:txBody>
      </p:sp>
      <p:sp>
        <p:nvSpPr>
          <p:cNvPr id="571397" name="Text Box 4"/>
          <p:cNvSpPr txBox="1">
            <a:spLocks noChangeArrowheads="1"/>
          </p:cNvSpPr>
          <p:nvPr/>
        </p:nvSpPr>
        <p:spPr bwMode="auto">
          <a:xfrm>
            <a:off x="422275" y="5973763"/>
            <a:ext cx="5313363" cy="19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144" tIns="42072" rIns="84144" bIns="42072">
            <a:spAutoFit/>
          </a:bodyPr>
          <a:lstStyle>
            <a:lvl1pPr defTabSz="995363">
              <a:defRPr sz="2400">
                <a:solidFill>
                  <a:schemeClr val="tx1"/>
                </a:solidFill>
                <a:latin typeface="Times New Roman" panose="02020603050405020304" pitchFamily="18" charset="0"/>
              </a:defRPr>
            </a:lvl1pPr>
            <a:lvl2pPr marL="742950" indent="-285750" defTabSz="995363">
              <a:defRPr sz="2400">
                <a:solidFill>
                  <a:schemeClr val="tx1"/>
                </a:solidFill>
                <a:latin typeface="Times New Roman" panose="02020603050405020304" pitchFamily="18" charset="0"/>
              </a:defRPr>
            </a:lvl2pPr>
            <a:lvl3pPr marL="1143000" indent="-228600" defTabSz="995363">
              <a:defRPr sz="2400">
                <a:solidFill>
                  <a:schemeClr val="tx1"/>
                </a:solidFill>
                <a:latin typeface="Times New Roman" panose="02020603050405020304" pitchFamily="18" charset="0"/>
              </a:defRPr>
            </a:lvl3pPr>
            <a:lvl4pPr marL="1600200" indent="-228600" defTabSz="995363">
              <a:defRPr sz="2400">
                <a:solidFill>
                  <a:schemeClr val="tx1"/>
                </a:solidFill>
                <a:latin typeface="Times New Roman" panose="02020603050405020304" pitchFamily="18" charset="0"/>
              </a:defRPr>
            </a:lvl4pPr>
            <a:lvl5pPr marL="2057400" indent="-228600" defTabSz="995363">
              <a:defRPr sz="2400">
                <a:solidFill>
                  <a:schemeClr val="tx1"/>
                </a:solidFill>
                <a:latin typeface="Times New Roman" panose="02020603050405020304" pitchFamily="18" charset="0"/>
              </a:defRPr>
            </a:lvl5pPr>
            <a:lvl6pPr marL="2514600" indent="-228600" defTabSz="9953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953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953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95363"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fr-FR" sz="700">
                <a:solidFill>
                  <a:srgbClr val="000000"/>
                </a:solidFill>
                <a:latin typeface="Arial" panose="020B0604020202020204" pitchFamily="34" charset="0"/>
              </a:rPr>
              <a:t>Source: Bloomberg Barclays – Data as at 30 August 2017. Only for new issues.</a:t>
            </a:r>
          </a:p>
        </p:txBody>
      </p:sp>
      <p:sp>
        <p:nvSpPr>
          <p:cNvPr id="571398" name="Rectangle 5"/>
          <p:cNvSpPr>
            <a:spLocks noChangeArrowheads="1"/>
          </p:cNvSpPr>
          <p:nvPr/>
        </p:nvSpPr>
        <p:spPr bwMode="auto">
          <a:xfrm>
            <a:off x="6075363" y="3587750"/>
            <a:ext cx="2786062"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144" tIns="42072" rIns="84144" bIns="42072"/>
          <a:lstStyle>
            <a:lvl1pPr marL="266700" indent="-266700" defTabSz="841375">
              <a:defRPr sz="2400">
                <a:solidFill>
                  <a:schemeClr val="tx1"/>
                </a:solidFill>
                <a:latin typeface="Times New Roman" panose="02020603050405020304" pitchFamily="18" charset="0"/>
              </a:defRPr>
            </a:lvl1pPr>
            <a:lvl2pPr defTabSz="841375">
              <a:defRPr sz="2400">
                <a:solidFill>
                  <a:schemeClr val="tx1"/>
                </a:solidFill>
                <a:latin typeface="Times New Roman" panose="02020603050405020304" pitchFamily="18" charset="0"/>
              </a:defRPr>
            </a:lvl2pPr>
            <a:lvl3pPr defTabSz="841375">
              <a:defRPr sz="2400">
                <a:solidFill>
                  <a:schemeClr val="tx1"/>
                </a:solidFill>
                <a:latin typeface="Times New Roman" panose="02020603050405020304" pitchFamily="18" charset="0"/>
              </a:defRPr>
            </a:lvl3pPr>
            <a:lvl4pPr defTabSz="841375">
              <a:defRPr sz="2400">
                <a:solidFill>
                  <a:schemeClr val="tx1"/>
                </a:solidFill>
                <a:latin typeface="Times New Roman" panose="02020603050405020304" pitchFamily="18" charset="0"/>
              </a:defRPr>
            </a:lvl4pPr>
            <a:lvl5pPr defTabSz="841375">
              <a:defRPr sz="2400">
                <a:solidFill>
                  <a:schemeClr val="tx1"/>
                </a:solidFill>
                <a:latin typeface="Times New Roman" panose="02020603050405020304" pitchFamily="18" charset="0"/>
              </a:defRPr>
            </a:lvl5pPr>
            <a:lvl6pPr marL="2284413" indent="1588" defTabSz="841375" eaLnBrk="0" fontAlgn="base" hangingPunct="0">
              <a:spcBef>
                <a:spcPct val="0"/>
              </a:spcBef>
              <a:spcAft>
                <a:spcPct val="0"/>
              </a:spcAft>
              <a:defRPr sz="2400">
                <a:solidFill>
                  <a:schemeClr val="tx1"/>
                </a:solidFill>
                <a:latin typeface="Times New Roman" panose="02020603050405020304" pitchFamily="18" charset="0"/>
              </a:defRPr>
            </a:lvl6pPr>
            <a:lvl7pPr marL="2741613" indent="1588" defTabSz="841375" eaLnBrk="0" fontAlgn="base" hangingPunct="0">
              <a:spcBef>
                <a:spcPct val="0"/>
              </a:spcBef>
              <a:spcAft>
                <a:spcPct val="0"/>
              </a:spcAft>
              <a:defRPr sz="2400">
                <a:solidFill>
                  <a:schemeClr val="tx1"/>
                </a:solidFill>
                <a:latin typeface="Times New Roman" panose="02020603050405020304" pitchFamily="18" charset="0"/>
              </a:defRPr>
            </a:lvl7pPr>
            <a:lvl8pPr marL="3198813" indent="1588" defTabSz="841375" eaLnBrk="0" fontAlgn="base" hangingPunct="0">
              <a:spcBef>
                <a:spcPct val="0"/>
              </a:spcBef>
              <a:spcAft>
                <a:spcPct val="0"/>
              </a:spcAft>
              <a:defRPr sz="2400">
                <a:solidFill>
                  <a:schemeClr val="tx1"/>
                </a:solidFill>
                <a:latin typeface="Times New Roman" panose="02020603050405020304" pitchFamily="18" charset="0"/>
              </a:defRPr>
            </a:lvl8pPr>
            <a:lvl9pPr marL="3656013" indent="1588" defTabSz="841375"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spcBef>
                <a:spcPct val="20000"/>
              </a:spcBef>
              <a:buClr>
                <a:srgbClr val="FF1300"/>
              </a:buClr>
              <a:buSzPct val="50000"/>
              <a:buFont typeface="Marlett" pitchFamily="2" charset="2"/>
              <a:buChar char="g"/>
            </a:pPr>
            <a:endParaRPr lang="fr-FR" altLang="fr-FR" sz="600">
              <a:solidFill>
                <a:srgbClr val="000000"/>
              </a:solidFill>
              <a:latin typeface="Arial" panose="020B0604020202020204" pitchFamily="34" charset="0"/>
            </a:endParaRPr>
          </a:p>
        </p:txBody>
      </p:sp>
      <p:graphicFrame>
        <p:nvGraphicFramePr>
          <p:cNvPr id="705738" name="Group 202"/>
          <p:cNvGraphicFramePr>
            <a:graphicFrameLocks noGrp="1"/>
          </p:cNvGraphicFramePr>
          <p:nvPr/>
        </p:nvGraphicFramePr>
        <p:xfrm>
          <a:off x="514350" y="2751138"/>
          <a:ext cx="8121650" cy="1814514"/>
        </p:xfrm>
        <a:graphic>
          <a:graphicData uri="http://schemas.openxmlformats.org/drawingml/2006/table">
            <a:tbl>
              <a:tblPr/>
              <a:tblGrid>
                <a:gridCol w="1741488">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709612">
                  <a:extLst>
                    <a:ext uri="{9D8B030D-6E8A-4147-A177-3AD203B41FA5}">
                      <a16:colId xmlns:a16="http://schemas.microsoft.com/office/drawing/2014/main" val="20002"/>
                    </a:ext>
                  </a:extLst>
                </a:gridCol>
                <a:gridCol w="793750">
                  <a:extLst>
                    <a:ext uri="{9D8B030D-6E8A-4147-A177-3AD203B41FA5}">
                      <a16:colId xmlns:a16="http://schemas.microsoft.com/office/drawing/2014/main" val="20003"/>
                    </a:ext>
                  </a:extLst>
                </a:gridCol>
                <a:gridCol w="701675">
                  <a:extLst>
                    <a:ext uri="{9D8B030D-6E8A-4147-A177-3AD203B41FA5}">
                      <a16:colId xmlns:a16="http://schemas.microsoft.com/office/drawing/2014/main" val="20004"/>
                    </a:ext>
                  </a:extLst>
                </a:gridCol>
                <a:gridCol w="633413">
                  <a:extLst>
                    <a:ext uri="{9D8B030D-6E8A-4147-A177-3AD203B41FA5}">
                      <a16:colId xmlns:a16="http://schemas.microsoft.com/office/drawing/2014/main" val="20005"/>
                    </a:ext>
                  </a:extLst>
                </a:gridCol>
                <a:gridCol w="735012">
                  <a:extLst>
                    <a:ext uri="{9D8B030D-6E8A-4147-A177-3AD203B41FA5}">
                      <a16:colId xmlns:a16="http://schemas.microsoft.com/office/drawing/2014/main" val="20006"/>
                    </a:ext>
                  </a:extLst>
                </a:gridCol>
                <a:gridCol w="625475">
                  <a:extLst>
                    <a:ext uri="{9D8B030D-6E8A-4147-A177-3AD203B41FA5}">
                      <a16:colId xmlns:a16="http://schemas.microsoft.com/office/drawing/2014/main" val="20007"/>
                    </a:ext>
                  </a:extLst>
                </a:gridCol>
                <a:gridCol w="879475">
                  <a:extLst>
                    <a:ext uri="{9D8B030D-6E8A-4147-A177-3AD203B41FA5}">
                      <a16:colId xmlns:a16="http://schemas.microsoft.com/office/drawing/2014/main" val="20008"/>
                    </a:ext>
                  </a:extLst>
                </a:gridCol>
                <a:gridCol w="793750">
                  <a:extLst>
                    <a:ext uri="{9D8B030D-6E8A-4147-A177-3AD203B41FA5}">
                      <a16:colId xmlns:a16="http://schemas.microsoft.com/office/drawing/2014/main" val="20009"/>
                    </a:ext>
                  </a:extLst>
                </a:gridCol>
              </a:tblGrid>
              <a:tr h="296863">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l"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endPar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endParaRPr>
                    </a:p>
                  </a:txBody>
                  <a:tcPr marL="73026" marR="73026" marT="27388" marB="27388" anchor="ctr" horzOverflow="overflow">
                    <a:lnL>
                      <a:noFill/>
                    </a:lnL>
                    <a:lnR>
                      <a:noFill/>
                    </a:lnR>
                    <a:lnT>
                      <a:noFill/>
                    </a:lnT>
                    <a:lnB w="12700" cap="flat" cmpd="sng" algn="ctr">
                      <a:solidFill>
                        <a:srgbClr val="7D5D00"/>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r"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UK</a:t>
                      </a:r>
                    </a:p>
                  </a:txBody>
                  <a:tcPr marL="73026" marR="73026" marT="27388" marB="27388" anchor="ctr" horzOverflow="overflow">
                    <a:lnL>
                      <a:noFill/>
                    </a:lnL>
                    <a:lnR>
                      <a:noFill/>
                    </a:lnR>
                    <a:lnT>
                      <a:noFill/>
                    </a:lnT>
                    <a:lnB w="12700" cap="flat" cmpd="sng" algn="ctr">
                      <a:solidFill>
                        <a:srgbClr val="7D5D00"/>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r"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Australia</a:t>
                      </a:r>
                    </a:p>
                  </a:txBody>
                  <a:tcPr marL="73026" marR="73026" marT="27388" marB="27388" anchor="ctr" horzOverflow="overflow">
                    <a:lnL>
                      <a:noFill/>
                    </a:lnL>
                    <a:lnR>
                      <a:noFill/>
                    </a:lnR>
                    <a:lnT>
                      <a:noFill/>
                    </a:lnT>
                    <a:lnB w="12700" cap="flat" cmpd="sng" algn="ctr">
                      <a:solidFill>
                        <a:srgbClr val="7D5D00"/>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r"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Canada</a:t>
                      </a:r>
                    </a:p>
                  </a:txBody>
                  <a:tcPr marL="73026" marR="73026" marT="27388" marB="27388" anchor="ctr" horzOverflow="overflow">
                    <a:lnL>
                      <a:noFill/>
                    </a:lnL>
                    <a:lnR>
                      <a:noFill/>
                    </a:lnR>
                    <a:lnT>
                      <a:noFill/>
                    </a:lnT>
                    <a:lnB w="12700" cap="flat" cmpd="sng" algn="ctr">
                      <a:solidFill>
                        <a:srgbClr val="7D5D00"/>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r"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Sweden</a:t>
                      </a:r>
                    </a:p>
                  </a:txBody>
                  <a:tcPr marL="73026" marR="73026" marT="27388" marB="27388" anchor="ctr" horzOverflow="overflow">
                    <a:lnL>
                      <a:noFill/>
                    </a:lnL>
                    <a:lnR>
                      <a:noFill/>
                    </a:lnR>
                    <a:lnT>
                      <a:noFill/>
                    </a:lnT>
                    <a:lnB w="12700" cap="flat" cmpd="sng" algn="ctr">
                      <a:solidFill>
                        <a:srgbClr val="7D5D00"/>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r"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US</a:t>
                      </a:r>
                    </a:p>
                  </a:txBody>
                  <a:tcPr marL="73026" marR="73026" marT="27388" marB="27388" anchor="ctr" horzOverflow="overflow">
                    <a:lnL>
                      <a:noFill/>
                    </a:lnL>
                    <a:lnR>
                      <a:noFill/>
                    </a:lnR>
                    <a:lnT>
                      <a:noFill/>
                    </a:lnT>
                    <a:lnB w="12700" cap="flat" cmpd="sng" algn="ctr">
                      <a:solidFill>
                        <a:srgbClr val="7D5D00"/>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r"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Eurozone</a:t>
                      </a:r>
                    </a:p>
                  </a:txBody>
                  <a:tcPr marL="73026" marR="73026" marT="27388" marB="27388" anchor="ctr" horzOverflow="overflow">
                    <a:lnL>
                      <a:noFill/>
                    </a:lnL>
                    <a:lnR>
                      <a:noFill/>
                    </a:lnR>
                    <a:lnT>
                      <a:noFill/>
                    </a:lnT>
                    <a:lnB w="12700" cap="flat" cmpd="sng" algn="ctr">
                      <a:solidFill>
                        <a:srgbClr val="7D5D00"/>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r"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Japan</a:t>
                      </a:r>
                    </a:p>
                  </a:txBody>
                  <a:tcPr marL="73026" marR="73026" marT="27388" marB="27388" anchor="ctr" horzOverflow="overflow">
                    <a:lnL>
                      <a:noFill/>
                    </a:lnL>
                    <a:lnR>
                      <a:noFill/>
                    </a:lnR>
                    <a:lnT>
                      <a:noFill/>
                    </a:lnT>
                    <a:lnB w="12700" cap="flat" cmpd="sng" algn="ctr">
                      <a:solidFill>
                        <a:srgbClr val="7D5D00"/>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r"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New Zealand</a:t>
                      </a:r>
                    </a:p>
                  </a:txBody>
                  <a:tcPr marL="73026" marR="73026" marT="27388" marB="27388" anchor="ctr" horzOverflow="overflow">
                    <a:lnL>
                      <a:noFill/>
                    </a:lnL>
                    <a:lnR>
                      <a:noFill/>
                    </a:lnR>
                    <a:lnT>
                      <a:noFill/>
                    </a:lnT>
                    <a:lnB w="12700" cap="flat" cmpd="sng" algn="ctr">
                      <a:solidFill>
                        <a:srgbClr val="7D5D00"/>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r"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Denmark</a:t>
                      </a:r>
                    </a:p>
                  </a:txBody>
                  <a:tcPr marL="73026" marR="73026" marT="27388" marB="27388" anchor="ctr" horzOverflow="overflow">
                    <a:lnL>
                      <a:noFill/>
                    </a:lnL>
                    <a:lnR>
                      <a:noFill/>
                    </a:lnR>
                    <a:lnT>
                      <a:noFill/>
                    </a:lnT>
                    <a:lnB w="12700" cap="flat" cmpd="sng" algn="ctr">
                      <a:solidFill>
                        <a:srgbClr val="7D5D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00038">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l"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First issue</a:t>
                      </a:r>
                    </a:p>
                  </a:txBody>
                  <a:tcPr marL="73026" marR="73026" marT="27388" marB="27388" anchor="ctr" horzOverflow="overflow">
                    <a:lnL>
                      <a:noFill/>
                    </a:lnL>
                    <a:lnR>
                      <a:noFill/>
                    </a:lnR>
                    <a:lnT w="12700" cap="flat" cmpd="sng" algn="ctr">
                      <a:solidFill>
                        <a:srgbClr val="7D5D00"/>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1981</a:t>
                      </a:r>
                    </a:p>
                  </a:txBody>
                  <a:tcPr marL="73026" marR="73026" marT="27388" marB="27388" anchor="ctr" horzOverflow="overflow">
                    <a:lnL>
                      <a:noFill/>
                    </a:lnL>
                    <a:lnR>
                      <a:noFill/>
                    </a:lnR>
                    <a:lnT w="12700" cap="flat" cmpd="sng" algn="ctr">
                      <a:solidFill>
                        <a:srgbClr val="7D5D00"/>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1985</a:t>
                      </a:r>
                    </a:p>
                  </a:txBody>
                  <a:tcPr marL="73026" marR="73026" marT="27388" marB="27388" anchor="ctr" horzOverflow="overflow">
                    <a:lnL>
                      <a:noFill/>
                    </a:lnL>
                    <a:lnR>
                      <a:noFill/>
                    </a:lnR>
                    <a:lnT w="12700" cap="flat" cmpd="sng" algn="ctr">
                      <a:solidFill>
                        <a:srgbClr val="7D5D00"/>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1991</a:t>
                      </a:r>
                    </a:p>
                  </a:txBody>
                  <a:tcPr marL="73026" marR="73026" marT="27388" marB="27388" anchor="ctr" horzOverflow="overflow">
                    <a:lnL>
                      <a:noFill/>
                    </a:lnL>
                    <a:lnR>
                      <a:noFill/>
                    </a:lnR>
                    <a:lnT w="12700" cap="flat" cmpd="sng" algn="ctr">
                      <a:solidFill>
                        <a:srgbClr val="7D5D00"/>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1994</a:t>
                      </a:r>
                    </a:p>
                  </a:txBody>
                  <a:tcPr marL="73026" marR="73026" marT="27388" marB="27388" anchor="ctr" horzOverflow="overflow">
                    <a:lnL>
                      <a:noFill/>
                    </a:lnL>
                    <a:lnR>
                      <a:noFill/>
                    </a:lnR>
                    <a:lnT w="12700" cap="flat" cmpd="sng" algn="ctr">
                      <a:solidFill>
                        <a:srgbClr val="7D5D00"/>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1997</a:t>
                      </a:r>
                    </a:p>
                  </a:txBody>
                  <a:tcPr marL="73026" marR="73026" marT="27388" marB="27388" anchor="ctr" horzOverflow="overflow">
                    <a:lnL>
                      <a:noFill/>
                    </a:lnL>
                    <a:lnR>
                      <a:noFill/>
                    </a:lnR>
                    <a:lnT w="12700" cap="flat" cmpd="sng" algn="ctr">
                      <a:solidFill>
                        <a:srgbClr val="7D5D00"/>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1998</a:t>
                      </a:r>
                    </a:p>
                  </a:txBody>
                  <a:tcPr marL="73026" marR="73026" marT="27388" marB="27388" anchor="ctr" horzOverflow="overflow">
                    <a:lnL>
                      <a:noFill/>
                    </a:lnL>
                    <a:lnR>
                      <a:noFill/>
                    </a:lnR>
                    <a:lnT w="12700" cap="flat" cmpd="sng" algn="ctr">
                      <a:solidFill>
                        <a:srgbClr val="7D5D00"/>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2004</a:t>
                      </a:r>
                    </a:p>
                  </a:txBody>
                  <a:tcPr marL="73026" marR="73026" marT="27388" marB="27388" anchor="ctr" horzOverflow="overflow">
                    <a:lnL>
                      <a:noFill/>
                    </a:lnL>
                    <a:lnR>
                      <a:noFill/>
                    </a:lnR>
                    <a:lnT w="12700" cap="flat" cmpd="sng" algn="ctr">
                      <a:solidFill>
                        <a:srgbClr val="7D5D00"/>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1995</a:t>
                      </a:r>
                    </a:p>
                  </a:txBody>
                  <a:tcPr marL="73026" marR="73026" marT="27388" marB="27388" anchor="ctr" horzOverflow="overflow">
                    <a:lnL>
                      <a:noFill/>
                    </a:lnL>
                    <a:lnR>
                      <a:noFill/>
                    </a:lnR>
                    <a:lnT w="12700" cap="flat" cmpd="sng" algn="ctr">
                      <a:solidFill>
                        <a:srgbClr val="7D5D00"/>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2012</a:t>
                      </a:r>
                    </a:p>
                  </a:txBody>
                  <a:tcPr marL="73026" marR="73026" marT="27388" marB="27388" anchor="ctr" horzOverflow="overflow">
                    <a:lnL>
                      <a:noFill/>
                    </a:lnL>
                    <a:lnR>
                      <a:noFill/>
                    </a:lnR>
                    <a:lnT w="12700" cap="flat" cmpd="sng" algn="ctr">
                      <a:solidFill>
                        <a:srgbClr val="7D5D00"/>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0200">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l"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Principal guarantee</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No</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Yes</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No</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Since 04/99</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Yes</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Yes</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No</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Yes </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995363" rtl="0" eaLnBrk="0" fontAlgn="base" latinLnBrk="0" hangingPunct="0">
                        <a:lnSpc>
                          <a:spcPct val="100000"/>
                        </a:lnSpc>
                        <a:spcBef>
                          <a:spcPct val="20000"/>
                        </a:spcBef>
                        <a:spcAft>
                          <a:spcPct val="0"/>
                        </a:spcAft>
                        <a:buClr>
                          <a:schemeClr val="tx2"/>
                        </a:buClr>
                        <a:buSzTx/>
                        <a:buFont typeface="Wingdings 3" panose="05040102010807070707" pitchFamily="18" charset="2"/>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Yes </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0513">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l"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Number of gov’t securities</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27</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8</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8</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8</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38</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36</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6</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4</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1150">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l"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Market size in EUR billion</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840.0</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35.7</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59.0</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30.4</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1253.8</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586</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67.7</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12.7</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6.7</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5750">
                <a:tc>
                  <a:txBody>
                    <a:bodyPr/>
                    <a:lstStyle>
                      <a:lvl1pPr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9953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9953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9953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9953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9953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l" defTabSz="995363" rtl="0" eaLnBrk="0" fontAlgn="base" latinLnBrk="0" hangingPunct="0">
                        <a:lnSpc>
                          <a:spcPct val="100000"/>
                        </a:lnSpc>
                        <a:spcBef>
                          <a:spcPct val="0"/>
                        </a:spcBef>
                        <a:spcAft>
                          <a:spcPct val="0"/>
                        </a:spcAft>
                        <a:buClr>
                          <a:schemeClr val="tx2"/>
                        </a:buClr>
                        <a:buSzTx/>
                        <a:buFont typeface="Wingdings 3" panose="05040102010807070707" pitchFamily="18" charset="2"/>
                        <a:buNone/>
                        <a:tabLst/>
                      </a:pPr>
                      <a:r>
                        <a:rPr kumimoji="0" lang="en-US" altLang="fr-FR" sz="900" b="1"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 of total debt of the country</a:t>
                      </a:r>
                    </a:p>
                  </a:txBody>
                  <a:tcPr marL="73026" marR="73026" marT="27388" marB="27388" anchor="ct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35%</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9%</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16%</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26%</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12%</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8%</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10%</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chemeClr val="bg1"/>
                    </a:solidFill>
                  </a:tcPr>
                </a:tc>
                <a:tc>
                  <a:txBody>
                    <a:bodyPr/>
                    <a:lstStyle>
                      <a:lvl1pPr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401638" defTabSz="804863">
                        <a:spcBef>
                          <a:spcPts val="175"/>
                        </a:spcBef>
                        <a:buClr>
                          <a:schemeClr val="tx2"/>
                        </a:buClr>
                        <a:buFont typeface="Symbol" panose="05050102010706020507" pitchFamily="18" charset="2"/>
                        <a:defRPr sz="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804863" defTabSz="804863">
                        <a:spcBef>
                          <a:spcPts val="175"/>
                        </a:spcBef>
                        <a:buClr>
                          <a:schemeClr val="tx2"/>
                        </a:buClr>
                        <a:defRPr sz="10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208088" defTabSz="804863">
                        <a:spcBef>
                          <a:spcPts val="175"/>
                        </a:spcBef>
                        <a:buClr>
                          <a:schemeClr val="tx2"/>
                        </a:buClr>
                        <a:defRPr sz="9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1611313" defTabSz="804863">
                        <a:spcBef>
                          <a:spcPts val="175"/>
                        </a:spcBef>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0685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6pPr>
                      <a:lvl7pPr marL="25257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7pPr>
                      <a:lvl8pPr marL="29829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8pPr>
                      <a:lvl9pPr marL="3440113" indent="1588" defTabSz="804863" eaLnBrk="0" fontAlgn="base" hangingPunct="0">
                        <a:spcBef>
                          <a:spcPts val="175"/>
                        </a:spcBef>
                        <a:spcAft>
                          <a:spcPct val="0"/>
                        </a:spcAft>
                        <a:buClr>
                          <a:schemeClr val="tx2"/>
                        </a:buClr>
                        <a:buFont typeface="Times New Roman" panose="02020603050405020304" pitchFamily="18" charset="0"/>
                        <a:defRPr sz="700">
                          <a:solidFill>
                            <a:schemeClr val="tx1"/>
                          </a:solidFill>
                          <a:latin typeface="Arial" panose="020B0604020202020204" pitchFamily="34" charset="0"/>
                          <a:ea typeface="SimHei" panose="02010609060101010101" pitchFamily="49" charset="-122"/>
                          <a:cs typeface="Arial" panose="020B0604020202020204" pitchFamily="34" charset="0"/>
                        </a:defRPr>
                      </a:lvl9pPr>
                    </a:lstStyle>
                    <a:p>
                      <a:pPr marL="0" marR="0" lvl="0" indent="0" algn="ctr" defTabSz="804863" rtl="0" eaLnBrk="1" fontAlgn="ctr" latinLnBrk="0" hangingPunct="1">
                        <a:lnSpc>
                          <a:spcPct val="100000"/>
                        </a:lnSpc>
                        <a:spcBef>
                          <a:spcPct val="0"/>
                        </a:spcBef>
                        <a:spcAft>
                          <a:spcPct val="0"/>
                        </a:spcAft>
                        <a:buClrTx/>
                        <a:buSzTx/>
                        <a:buFontTx/>
                        <a:buNone/>
                        <a:tabLst/>
                      </a:pPr>
                      <a:r>
                        <a:rPr kumimoji="0" lang="fr-FR" altLang="fr-FR" sz="900" b="0" i="0" u="none" strike="noStrike" cap="none" normalizeH="0" baseline="0">
                          <a:ln>
                            <a:noFill/>
                          </a:ln>
                          <a:solidFill>
                            <a:schemeClr val="tx1"/>
                          </a:solidFill>
                          <a:effectLst/>
                          <a:latin typeface="Arial" panose="020B0604020202020204" pitchFamily="34" charset="0"/>
                          <a:ea typeface="SimHei" panose="02010609060101010101" pitchFamily="49" charset="-122"/>
                          <a:cs typeface="Arial" panose="020B0604020202020204" pitchFamily="34" charset="0"/>
                        </a:rPr>
                        <a:t>5%</a:t>
                      </a:r>
                    </a:p>
                  </a:txBody>
                  <a:tcPr marL="8055" marR="8055" marT="8056" marB="0" anchor="ct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ChangeArrowheads="1"/>
          </p:cNvSpPr>
          <p:nvPr/>
        </p:nvSpPr>
        <p:spPr bwMode="auto">
          <a:xfrm>
            <a:off x="152400" y="1628775"/>
            <a:ext cx="8763000" cy="1968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en-GB" altLang="fr-FR" sz="1600"/>
              <a:t>Inflation-linked bonds are less risky than nominal bonds as they provide a protection against inflation</a:t>
            </a:r>
          </a:p>
          <a:p>
            <a:pPr eaLnBrk="1" hangingPunct="1">
              <a:lnSpc>
                <a:spcPct val="85000"/>
              </a:lnSpc>
              <a:spcBef>
                <a:spcPct val="20000"/>
              </a:spcBef>
              <a:buClr>
                <a:srgbClr val="FF1300"/>
              </a:buClr>
              <a:buSzPct val="50000"/>
              <a:buFont typeface="Marlett" pitchFamily="2" charset="2"/>
              <a:buNone/>
            </a:pPr>
            <a:endParaRPr lang="en-GB" altLang="fr-FR" sz="1000"/>
          </a:p>
          <a:p>
            <a:pPr eaLnBrk="1" hangingPunct="1">
              <a:lnSpc>
                <a:spcPct val="85000"/>
              </a:lnSpc>
              <a:spcBef>
                <a:spcPct val="20000"/>
              </a:spcBef>
              <a:buClr>
                <a:srgbClr val="FF1300"/>
              </a:buClr>
              <a:buSzPct val="50000"/>
              <a:buFont typeface="Marlett" pitchFamily="2" charset="2"/>
              <a:buChar char="g"/>
            </a:pPr>
            <a:r>
              <a:rPr lang="en-GB" altLang="fr-FR" sz="1600"/>
              <a:t>Inflation-linked bonds are relatively weakly correlated with other assets (less than 50%) over the long term, especially with nominal bonds</a:t>
            </a:r>
          </a:p>
          <a:p>
            <a:pPr eaLnBrk="1" hangingPunct="1">
              <a:lnSpc>
                <a:spcPct val="85000"/>
              </a:lnSpc>
              <a:spcBef>
                <a:spcPct val="20000"/>
              </a:spcBef>
              <a:buClr>
                <a:srgbClr val="FF1300"/>
              </a:buClr>
              <a:buSzPct val="50000"/>
              <a:buFont typeface="Marlett" pitchFamily="2" charset="2"/>
              <a:buNone/>
            </a:pPr>
            <a:endParaRPr lang="en-GB" altLang="fr-FR" sz="1000"/>
          </a:p>
          <a:p>
            <a:pPr algn="just" eaLnBrk="1" hangingPunct="1">
              <a:lnSpc>
                <a:spcPct val="85000"/>
              </a:lnSpc>
              <a:spcBef>
                <a:spcPct val="20000"/>
              </a:spcBef>
              <a:buClr>
                <a:srgbClr val="FF1300"/>
              </a:buClr>
              <a:buSzPct val="50000"/>
              <a:buFont typeface="Marlett" pitchFamily="2" charset="2"/>
              <a:buChar char="g"/>
            </a:pPr>
            <a:r>
              <a:rPr lang="en-GB" altLang="fr-FR" sz="1600">
                <a:solidFill>
                  <a:srgbClr val="000000"/>
                </a:solidFill>
                <a:cs typeface="Times New Roman" panose="02020603050405020304" pitchFamily="18" charset="0"/>
              </a:rPr>
              <a:t>The volatility of an </a:t>
            </a:r>
            <a:r>
              <a:rPr lang="en-GB" altLang="fr-FR" sz="1600"/>
              <a:t>inflation-linked bond</a:t>
            </a:r>
            <a:r>
              <a:rPr lang="en-GB" altLang="fr-FR" sz="1600">
                <a:solidFill>
                  <a:srgbClr val="000000"/>
                </a:solidFill>
                <a:cs typeface="Times New Roman" panose="02020603050405020304" pitchFamily="18" charset="0"/>
              </a:rPr>
              <a:t> is estimated to be two-thirds that of a </a:t>
            </a:r>
            <a:r>
              <a:rPr lang="en-GB" altLang="fr-FR" sz="1600"/>
              <a:t>nominal bond</a:t>
            </a:r>
          </a:p>
          <a:p>
            <a:pPr eaLnBrk="1" hangingPunct="1">
              <a:lnSpc>
                <a:spcPct val="85000"/>
              </a:lnSpc>
              <a:spcBef>
                <a:spcPct val="20000"/>
              </a:spcBef>
              <a:buClr>
                <a:srgbClr val="FF1300"/>
              </a:buClr>
              <a:buSzPct val="50000"/>
              <a:buFont typeface="Marlett" pitchFamily="2" charset="2"/>
              <a:buChar char="g"/>
            </a:pPr>
            <a:endParaRPr lang="en-GB" altLang="fr-FR" sz="1600"/>
          </a:p>
        </p:txBody>
      </p:sp>
      <p:sp>
        <p:nvSpPr>
          <p:cNvPr id="577539" name="Text Box 3"/>
          <p:cNvSpPr txBox="1">
            <a:spLocks noChangeArrowheads="1"/>
          </p:cNvSpPr>
          <p:nvPr/>
        </p:nvSpPr>
        <p:spPr bwMode="auto">
          <a:xfrm>
            <a:off x="139700" y="982663"/>
            <a:ext cx="86312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2200">
                <a:solidFill>
                  <a:srgbClr val="FF1300"/>
                </a:solidFill>
                <a:latin typeface="Arial" panose="020B0604020202020204" pitchFamily="34" charset="0"/>
              </a:rPr>
              <a:t>Less risky, less volatile and weakly correlated assets</a:t>
            </a:r>
          </a:p>
        </p:txBody>
      </p:sp>
      <p:sp>
        <p:nvSpPr>
          <p:cNvPr id="577540" name="Text Box 4"/>
          <p:cNvSpPr txBox="1">
            <a:spLocks noChangeArrowheads="1"/>
          </p:cNvSpPr>
          <p:nvPr/>
        </p:nvSpPr>
        <p:spPr bwMode="auto">
          <a:xfrm>
            <a:off x="157163" y="411163"/>
            <a:ext cx="8737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fr-FR" sz="3200"/>
              <a:t>9.4 Importance of ILBs in asset allocation</a:t>
            </a:r>
            <a:endParaRPr lang="fr-FR" altLang="fr-FR" sz="32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0" y="620713"/>
            <a:ext cx="8986838" cy="350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2.Bond markets</a:t>
            </a:r>
            <a:endParaRPr lang="fr-FR" altLang="fr-FR" sz="2000"/>
          </a:p>
          <a:p>
            <a:pPr eaLnBrk="1" hangingPunct="1">
              <a:spcBef>
                <a:spcPct val="50000"/>
              </a:spcBef>
            </a:pPr>
            <a:endParaRPr lang="fr-FR" altLang="fr-FR" sz="2000"/>
          </a:p>
          <a:p>
            <a:pPr eaLnBrk="1" hangingPunct="1">
              <a:spcBef>
                <a:spcPct val="50000"/>
              </a:spcBef>
            </a:pPr>
            <a:r>
              <a:rPr lang="fr-FR" altLang="fr-FR" sz="2000"/>
              <a:t>2.1 Overview of bond markets</a:t>
            </a:r>
          </a:p>
          <a:p>
            <a:pPr eaLnBrk="1" hangingPunct="1">
              <a:spcBef>
                <a:spcPct val="50000"/>
              </a:spcBef>
            </a:pPr>
            <a:r>
              <a:rPr lang="fr-FR" altLang="fr-FR" sz="2000"/>
              <a:t>2.2 Types of interest rates</a:t>
            </a:r>
          </a:p>
          <a:p>
            <a:pPr eaLnBrk="1" hangingPunct="1">
              <a:spcBef>
                <a:spcPct val="50000"/>
              </a:spcBef>
            </a:pPr>
            <a:r>
              <a:rPr lang="fr-FR" altLang="fr-FR" sz="2000"/>
              <a:t>2.3 Term structure empirical properties</a:t>
            </a:r>
          </a:p>
          <a:p>
            <a:pPr eaLnBrk="1" hangingPunct="1">
              <a:spcBef>
                <a:spcPct val="50000"/>
              </a:spcBef>
            </a:pPr>
            <a:r>
              <a:rPr lang="fr-FR" altLang="fr-FR" sz="2000"/>
              <a:t>2.4 Classic Term structure theories</a:t>
            </a:r>
          </a:p>
          <a:p>
            <a:pPr eaLnBrk="1" hangingPunct="1">
              <a:spcBef>
                <a:spcPct val="50000"/>
              </a:spcBef>
            </a:pPr>
            <a:r>
              <a:rPr lang="fr-FR" altLang="fr-FR" sz="2000"/>
              <a:t>2.5 Bond quotation and Yield to Maturity</a:t>
            </a:r>
            <a:r>
              <a:rPr lang="fr-FR" altLang="fr-FR" sz="2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ChangeArrowheads="1"/>
          </p:cNvSpPr>
          <p:nvPr/>
        </p:nvSpPr>
        <p:spPr bwMode="auto">
          <a:xfrm>
            <a:off x="133350" y="1628775"/>
            <a:ext cx="8856663" cy="3476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600"/>
              <a:t>Including ILBs in an allocation:</a:t>
            </a:r>
          </a:p>
          <a:p>
            <a:pPr lvl="1" eaLnBrk="1" hangingPunct="1">
              <a:lnSpc>
                <a:spcPct val="85000"/>
              </a:lnSpc>
              <a:spcBef>
                <a:spcPct val="20000"/>
              </a:spcBef>
              <a:buClr>
                <a:schemeClr val="tx1"/>
              </a:buClr>
              <a:buSzPct val="45000"/>
              <a:buFont typeface="Monotype Sorts" pitchFamily="2" charset="2"/>
              <a:buChar char="¨"/>
            </a:pPr>
            <a:r>
              <a:rPr lang="fr-FR" altLang="fr-FR" sz="1600"/>
              <a:t>provides an effective hedge against inflation</a:t>
            </a:r>
          </a:p>
          <a:p>
            <a:pPr lvl="1" eaLnBrk="1" hangingPunct="1">
              <a:lnSpc>
                <a:spcPct val="85000"/>
              </a:lnSpc>
              <a:spcBef>
                <a:spcPct val="20000"/>
              </a:spcBef>
              <a:buClr>
                <a:schemeClr val="tx1"/>
              </a:buClr>
              <a:buSzPct val="45000"/>
              <a:buFont typeface="Monotype Sorts" pitchFamily="2" charset="2"/>
              <a:buChar char="¨"/>
            </a:pPr>
            <a:r>
              <a:rPr lang="fr-FR" altLang="fr-FR" sz="1600"/>
              <a:t>diversifies a global portfolio over the medium/long term</a:t>
            </a:r>
          </a:p>
          <a:p>
            <a:pPr lvl="1" eaLnBrk="1" hangingPunct="1">
              <a:lnSpc>
                <a:spcPct val="85000"/>
              </a:lnSpc>
              <a:spcBef>
                <a:spcPct val="20000"/>
              </a:spcBef>
              <a:buClr>
                <a:schemeClr val="tx1"/>
              </a:buClr>
              <a:buSzPct val="45000"/>
              <a:buFont typeface="Monotype Sorts" pitchFamily="2" charset="2"/>
              <a:buChar char="¨"/>
            </a:pPr>
            <a:r>
              <a:rPr lang="fr-FR" altLang="fr-FR" sz="1600"/>
              <a:t>reduces the risk in the fixed income portion </a:t>
            </a:r>
          </a:p>
          <a:p>
            <a:pPr lvl="1" eaLnBrk="1" hangingPunct="1">
              <a:lnSpc>
                <a:spcPct val="85000"/>
              </a:lnSpc>
              <a:spcBef>
                <a:spcPct val="20000"/>
              </a:spcBef>
              <a:buClr>
                <a:schemeClr val="tx1"/>
              </a:buClr>
              <a:buSzPct val="45000"/>
              <a:buFont typeface="Monotype Sorts" pitchFamily="2" charset="2"/>
              <a:buChar char="¨"/>
            </a:pPr>
            <a:r>
              <a:rPr lang="fr-FR" altLang="fr-FR" sz="1600"/>
              <a:t>cushions </a:t>
            </a:r>
            <a:r>
              <a:rPr lang="en-US" altLang="fr-FR" sz="1600"/>
              <a:t>the negative impact of rising yields in bond markets</a:t>
            </a:r>
            <a:endParaRPr lang="fr-FR" altLang="fr-FR" sz="1600"/>
          </a:p>
          <a:p>
            <a:pPr lvl="1" eaLnBrk="1" hangingPunct="1">
              <a:lnSpc>
                <a:spcPct val="85000"/>
              </a:lnSpc>
              <a:spcBef>
                <a:spcPct val="20000"/>
              </a:spcBef>
              <a:buClr>
                <a:schemeClr val="tx1"/>
              </a:buClr>
              <a:buSzPct val="45000"/>
              <a:buFont typeface="Monotype Sorts" pitchFamily="2" charset="2"/>
              <a:buNone/>
            </a:pPr>
            <a:endParaRPr lang="fr-FR" altLang="fr-FR" sz="1600"/>
          </a:p>
          <a:p>
            <a:pPr eaLnBrk="1" hangingPunct="1">
              <a:lnSpc>
                <a:spcPct val="85000"/>
              </a:lnSpc>
              <a:spcBef>
                <a:spcPct val="20000"/>
              </a:spcBef>
              <a:buClr>
                <a:srgbClr val="FF1300"/>
              </a:buClr>
              <a:buSzPct val="50000"/>
              <a:buFont typeface="Marlett" pitchFamily="2" charset="2"/>
              <a:buChar char="g"/>
            </a:pPr>
            <a:r>
              <a:rPr lang="fr-FR" altLang="fr-FR" sz="1600"/>
              <a:t>According to the investment objectives, a varying amount of ILBs should be included in the allocation:</a:t>
            </a:r>
          </a:p>
          <a:p>
            <a:pPr lvl="1" eaLnBrk="1" hangingPunct="1">
              <a:lnSpc>
                <a:spcPct val="85000"/>
              </a:lnSpc>
              <a:spcBef>
                <a:spcPct val="20000"/>
              </a:spcBef>
              <a:buClr>
                <a:schemeClr val="tx1"/>
              </a:buClr>
              <a:buSzPct val="45000"/>
              <a:buFont typeface="Monotype Sorts" pitchFamily="2" charset="2"/>
              <a:buChar char="¨"/>
            </a:pPr>
            <a:r>
              <a:rPr lang="fr-FR" altLang="fr-FR" sz="1600"/>
              <a:t>20% to 30% to optimise the risk/return profile</a:t>
            </a:r>
          </a:p>
          <a:p>
            <a:pPr lvl="1" eaLnBrk="1" hangingPunct="1">
              <a:lnSpc>
                <a:spcPct val="85000"/>
              </a:lnSpc>
              <a:spcBef>
                <a:spcPct val="20000"/>
              </a:spcBef>
              <a:buClr>
                <a:schemeClr val="tx1"/>
              </a:buClr>
              <a:buSzPct val="45000"/>
              <a:buFont typeface="Monotype Sorts" pitchFamily="2" charset="2"/>
              <a:buChar char="¨"/>
            </a:pPr>
            <a:r>
              <a:rPr lang="fr-FR" altLang="fr-FR" sz="1600"/>
              <a:t>above 70% to hedge long-term commitments (asset &amp; liability management)</a:t>
            </a:r>
          </a:p>
          <a:p>
            <a:pPr lvl="1" eaLnBrk="1" hangingPunct="1">
              <a:lnSpc>
                <a:spcPct val="85000"/>
              </a:lnSpc>
              <a:spcBef>
                <a:spcPct val="20000"/>
              </a:spcBef>
              <a:buClr>
                <a:schemeClr val="tx1"/>
              </a:buClr>
              <a:buSzPct val="45000"/>
              <a:buFont typeface="Monotype Sorts" pitchFamily="2" charset="2"/>
              <a:buNone/>
            </a:pPr>
            <a:endParaRPr lang="fr-FR" altLang="fr-FR" sz="1600"/>
          </a:p>
          <a:p>
            <a:pPr eaLnBrk="1" hangingPunct="1">
              <a:lnSpc>
                <a:spcPct val="85000"/>
              </a:lnSpc>
              <a:spcBef>
                <a:spcPct val="20000"/>
              </a:spcBef>
              <a:buClr>
                <a:srgbClr val="FF1300"/>
              </a:buClr>
              <a:buSzPct val="50000"/>
              <a:buFont typeface="Marlett" pitchFamily="2" charset="2"/>
              <a:buChar char="g"/>
            </a:pPr>
            <a:r>
              <a:rPr lang="fr-FR" altLang="fr-FR" sz="1600"/>
              <a:t>Choice of the underlying universe according to the investor’s needs:</a:t>
            </a:r>
          </a:p>
          <a:p>
            <a:pPr lvl="1" eaLnBrk="1" hangingPunct="1">
              <a:lnSpc>
                <a:spcPct val="85000"/>
              </a:lnSpc>
              <a:spcBef>
                <a:spcPct val="20000"/>
              </a:spcBef>
              <a:buClr>
                <a:schemeClr val="tx1"/>
              </a:buClr>
              <a:buSzPct val="45000"/>
              <a:buFont typeface="Monotype Sorts" pitchFamily="2" charset="2"/>
              <a:buChar char="¨"/>
            </a:pPr>
            <a:r>
              <a:rPr lang="fr-FR" altLang="fr-FR" sz="1600"/>
              <a:t>hedge against inflation </a:t>
            </a:r>
          </a:p>
          <a:p>
            <a:pPr lvl="1" eaLnBrk="1" hangingPunct="1">
              <a:lnSpc>
                <a:spcPct val="85000"/>
              </a:lnSpc>
              <a:spcBef>
                <a:spcPct val="20000"/>
              </a:spcBef>
              <a:buClr>
                <a:schemeClr val="tx1"/>
              </a:buClr>
              <a:buSzPct val="45000"/>
              <a:buFont typeface="Monotype Sorts" pitchFamily="2" charset="2"/>
              <a:buChar char="¨"/>
            </a:pPr>
            <a:r>
              <a:rPr lang="fr-FR" altLang="fr-FR" sz="1600"/>
              <a:t>bond portfolio diversification: asset class or geographical diversification</a:t>
            </a:r>
          </a:p>
          <a:p>
            <a:pPr lvl="1" eaLnBrk="1" hangingPunct="1">
              <a:lnSpc>
                <a:spcPct val="85000"/>
              </a:lnSpc>
              <a:spcBef>
                <a:spcPct val="20000"/>
              </a:spcBef>
              <a:buClr>
                <a:schemeClr val="tx1"/>
              </a:buClr>
              <a:buSzPct val="45000"/>
              <a:buFont typeface="Monotype Sorts" pitchFamily="2" charset="2"/>
              <a:buChar char="¨"/>
            </a:pPr>
            <a:r>
              <a:rPr lang="fr-FR" altLang="fr-FR" sz="1600"/>
              <a:t>access to an « exotic » asset class: Emerging ILBs</a:t>
            </a:r>
          </a:p>
        </p:txBody>
      </p:sp>
      <p:sp>
        <p:nvSpPr>
          <p:cNvPr id="579587" name="Text Box 3"/>
          <p:cNvSpPr txBox="1">
            <a:spLocks noChangeArrowheads="1"/>
          </p:cNvSpPr>
          <p:nvPr/>
        </p:nvSpPr>
        <p:spPr bwMode="auto">
          <a:xfrm>
            <a:off x="139700" y="982663"/>
            <a:ext cx="90233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2200">
                <a:solidFill>
                  <a:srgbClr val="FF1300"/>
                </a:solidFill>
                <a:latin typeface="Arial" panose="020B0604020202020204" pitchFamily="34" charset="0"/>
              </a:rPr>
              <a:t>Benefits from an institutional investor’s perspective</a:t>
            </a:r>
          </a:p>
        </p:txBody>
      </p:sp>
      <p:sp>
        <p:nvSpPr>
          <p:cNvPr id="579588" name="Text Box 4"/>
          <p:cNvSpPr txBox="1">
            <a:spLocks noChangeArrowheads="1"/>
          </p:cNvSpPr>
          <p:nvPr/>
        </p:nvSpPr>
        <p:spPr bwMode="auto">
          <a:xfrm>
            <a:off x="157163" y="411163"/>
            <a:ext cx="8737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fr-FR" sz="3200"/>
              <a:t>9.4 Importance of ILBs in asset allocation</a:t>
            </a:r>
            <a:endParaRPr lang="fr-FR" altLang="fr-FR" sz="32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ChangeArrowheads="1"/>
          </p:cNvSpPr>
          <p:nvPr/>
        </p:nvSpPr>
        <p:spPr bwMode="auto">
          <a:xfrm>
            <a:off x="114300" y="981075"/>
            <a:ext cx="880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lstStyle>
            <a:lvl1pPr marL="342900" indent="-342900" defTabSz="762000">
              <a:defRPr sz="2400">
                <a:solidFill>
                  <a:schemeClr val="tx1"/>
                </a:solidFill>
                <a:latin typeface="Times New Roman" panose="02020603050405020304" pitchFamily="18" charset="0"/>
              </a:defRPr>
            </a:lvl1pPr>
            <a:lvl2pPr marL="742950" indent="-285750" defTabSz="762000">
              <a:defRPr sz="2400">
                <a:solidFill>
                  <a:schemeClr val="tx1"/>
                </a:solidFill>
                <a:latin typeface="Times New Roman" panose="02020603050405020304" pitchFamily="18" charset="0"/>
              </a:defRPr>
            </a:lvl2pPr>
            <a:lvl3pPr marL="1143000" indent="-228600" defTabSz="762000">
              <a:defRPr sz="2400">
                <a:solidFill>
                  <a:schemeClr val="tx1"/>
                </a:solidFill>
                <a:latin typeface="Times New Roman" panose="02020603050405020304" pitchFamily="18" charset="0"/>
              </a:defRPr>
            </a:lvl3pPr>
            <a:lvl4pPr marL="1600200" indent="-228600" defTabSz="762000">
              <a:defRPr sz="2400">
                <a:solidFill>
                  <a:schemeClr val="tx1"/>
                </a:solidFill>
                <a:latin typeface="Times New Roman" panose="02020603050405020304" pitchFamily="18" charset="0"/>
              </a:defRPr>
            </a:lvl4pPr>
            <a:lvl5pPr marL="2057400" indent="-228600" defTabSz="762000">
              <a:defRPr sz="2400">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5008"/>
              </a:buClr>
              <a:buSzPct val="70000"/>
              <a:buFont typeface="Monotype Sorts" pitchFamily="2" charset="2"/>
              <a:buNone/>
            </a:pPr>
            <a:r>
              <a:rPr lang="fr-FR" altLang="fr-FR" sz="2200">
                <a:solidFill>
                  <a:srgbClr val="FF1300"/>
                </a:solidFill>
                <a:latin typeface="Arial" panose="020B0604020202020204" pitchFamily="34" charset="0"/>
              </a:rPr>
              <a:t>Fisher equation</a:t>
            </a:r>
            <a:endParaRPr lang="fr-FR" altLang="fr-FR" sz="2200" b="1">
              <a:solidFill>
                <a:srgbClr val="FF1300"/>
              </a:solidFill>
              <a:latin typeface="Arial" panose="020B0604020202020204" pitchFamily="34" charset="0"/>
            </a:endParaRPr>
          </a:p>
        </p:txBody>
      </p:sp>
      <p:sp>
        <p:nvSpPr>
          <p:cNvPr id="581635" name="Rectangle 3"/>
          <p:cNvSpPr>
            <a:spLocks noChangeArrowheads="1"/>
          </p:cNvSpPr>
          <p:nvPr/>
        </p:nvSpPr>
        <p:spPr bwMode="auto">
          <a:xfrm>
            <a:off x="152400" y="596265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lstStyle>
            <a:lvl1pPr marL="342900" indent="-342900" defTabSz="762000">
              <a:defRPr sz="2400">
                <a:solidFill>
                  <a:schemeClr val="tx1"/>
                </a:solidFill>
                <a:latin typeface="Times New Roman" panose="02020603050405020304" pitchFamily="18" charset="0"/>
              </a:defRPr>
            </a:lvl1pPr>
            <a:lvl2pPr marL="742950" indent="-285750" defTabSz="762000">
              <a:defRPr sz="2400">
                <a:solidFill>
                  <a:schemeClr val="tx1"/>
                </a:solidFill>
                <a:latin typeface="Times New Roman" panose="02020603050405020304" pitchFamily="18" charset="0"/>
              </a:defRPr>
            </a:lvl2pPr>
            <a:lvl3pPr marL="1143000" indent="-228600" defTabSz="762000">
              <a:defRPr sz="2400">
                <a:solidFill>
                  <a:schemeClr val="tx1"/>
                </a:solidFill>
                <a:latin typeface="Times New Roman" panose="02020603050405020304" pitchFamily="18" charset="0"/>
              </a:defRPr>
            </a:lvl3pPr>
            <a:lvl4pPr marL="1600200" indent="-228600" defTabSz="762000">
              <a:defRPr sz="2400">
                <a:solidFill>
                  <a:schemeClr val="tx1"/>
                </a:solidFill>
                <a:latin typeface="Times New Roman" panose="02020603050405020304" pitchFamily="18" charset="0"/>
              </a:defRPr>
            </a:lvl4pPr>
            <a:lvl5pPr marL="2057400" indent="-228600" defTabSz="762000">
              <a:defRPr sz="2400">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20000"/>
              </a:spcBef>
              <a:buClr>
                <a:srgbClr val="E82D2A"/>
              </a:buClr>
              <a:buSzPct val="60000"/>
              <a:buFont typeface="Monotype Sorts" pitchFamily="2" charset="2"/>
              <a:buNone/>
            </a:pPr>
            <a:r>
              <a:rPr lang="fr-FR" altLang="fr-FR" sz="1200">
                <a:latin typeface="Arial" panose="020B0604020202020204" pitchFamily="34" charset="0"/>
              </a:rPr>
              <a:t>(*) Market variables</a:t>
            </a:r>
          </a:p>
        </p:txBody>
      </p:sp>
      <p:grpSp>
        <p:nvGrpSpPr>
          <p:cNvPr id="581636" name="Group 4"/>
          <p:cNvGrpSpPr>
            <a:grpSpLocks/>
          </p:cNvGrpSpPr>
          <p:nvPr/>
        </p:nvGrpSpPr>
        <p:grpSpPr bwMode="auto">
          <a:xfrm>
            <a:off x="1066800" y="2590800"/>
            <a:ext cx="6962775" cy="1943100"/>
            <a:chOff x="744" y="1596"/>
            <a:chExt cx="4296" cy="1440"/>
          </a:xfrm>
        </p:grpSpPr>
        <p:sp>
          <p:nvSpPr>
            <p:cNvPr id="581640" name="AutoShape 5"/>
            <p:cNvSpPr>
              <a:spLocks noChangeAspect="1"/>
            </p:cNvSpPr>
            <p:nvPr/>
          </p:nvSpPr>
          <p:spPr bwMode="auto">
            <a:xfrm rot="10783820">
              <a:off x="4113" y="2105"/>
              <a:ext cx="147" cy="930"/>
            </a:xfrm>
            <a:prstGeom prst="leftBrace">
              <a:avLst>
                <a:gd name="adj1" fmla="val 52721"/>
                <a:gd name="adj2" fmla="val 49597"/>
              </a:avLst>
            </a:prstGeom>
            <a:noFill/>
            <a:ln w="12700">
              <a:solidFill>
                <a:schemeClr val="tx1"/>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fr-FR" sz="1200">
                <a:latin typeface="Arial" panose="020B0604020202020204" pitchFamily="34" charset="0"/>
              </a:endParaRPr>
            </a:p>
          </p:txBody>
        </p:sp>
        <p:sp>
          <p:nvSpPr>
            <p:cNvPr id="581641" name="Rectangle 6"/>
            <p:cNvSpPr>
              <a:spLocks noChangeArrowheads="1"/>
            </p:cNvSpPr>
            <p:nvPr/>
          </p:nvSpPr>
          <p:spPr bwMode="auto">
            <a:xfrm>
              <a:off x="744" y="2106"/>
              <a:ext cx="912" cy="373"/>
            </a:xfrm>
            <a:prstGeom prst="rect">
              <a:avLst/>
            </a:prstGeom>
            <a:solidFill>
              <a:schemeClr val="folHlink"/>
            </a:solidFill>
            <a:ln>
              <a:noFill/>
            </a:ln>
            <a:effectLst/>
            <a:extLst>
              <a:ext uri="{91240B29-F687-4F45-9708-019B960494DF}">
                <a14:hiddenLine xmlns:a14="http://schemas.microsoft.com/office/drawing/2010/main" w="12700">
                  <a:solidFill>
                    <a:srgbClr val="FA75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chor="ctr"/>
            <a:lstStyle>
              <a:lvl1pPr marL="342900" indent="-342900" defTabSz="762000">
                <a:defRPr sz="2400">
                  <a:solidFill>
                    <a:schemeClr val="tx1"/>
                  </a:solidFill>
                  <a:latin typeface="Times New Roman" panose="02020603050405020304" pitchFamily="18" charset="0"/>
                </a:defRPr>
              </a:lvl1pPr>
              <a:lvl2pPr marL="742950" indent="-285750" defTabSz="762000">
                <a:defRPr sz="2400">
                  <a:solidFill>
                    <a:schemeClr val="tx1"/>
                  </a:solidFill>
                  <a:latin typeface="Times New Roman" panose="02020603050405020304" pitchFamily="18" charset="0"/>
                </a:defRPr>
              </a:lvl2pPr>
              <a:lvl3pPr marL="1143000" indent="-228600" defTabSz="762000">
                <a:defRPr sz="2400">
                  <a:solidFill>
                    <a:schemeClr val="tx1"/>
                  </a:solidFill>
                  <a:latin typeface="Times New Roman" panose="02020603050405020304" pitchFamily="18" charset="0"/>
                </a:defRPr>
              </a:lvl3pPr>
              <a:lvl4pPr marL="1600200" indent="-228600" defTabSz="762000">
                <a:defRPr sz="2400">
                  <a:solidFill>
                    <a:schemeClr val="tx1"/>
                  </a:solidFill>
                  <a:latin typeface="Times New Roman" panose="02020603050405020304" pitchFamily="18" charset="0"/>
                </a:defRPr>
              </a:lvl4pPr>
              <a:lvl5pPr marL="2057400" indent="-228600" defTabSz="762000">
                <a:defRPr sz="2400">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FF5008"/>
                </a:buClr>
                <a:buSzPct val="70000"/>
                <a:buFont typeface="Monotype Sorts" pitchFamily="2" charset="2"/>
                <a:buNone/>
              </a:pPr>
              <a:r>
                <a:rPr lang="en-GB" altLang="fr-FR" sz="1200" b="1">
                  <a:latin typeface="Arial" panose="020B0604020202020204" pitchFamily="34" charset="0"/>
                </a:rPr>
                <a:t>Nominal rate (*)</a:t>
              </a:r>
              <a:r>
                <a:rPr lang="en-GB" altLang="fr-FR" sz="1200" b="1" i="1">
                  <a:latin typeface="Arial" panose="020B0604020202020204" pitchFamily="34" charset="0"/>
                </a:rPr>
                <a:t> = </a:t>
              </a:r>
              <a:endParaRPr lang="fr-FR" altLang="fr-FR" sz="1200" b="1" i="1">
                <a:latin typeface="Arial" panose="020B0604020202020204" pitchFamily="34" charset="0"/>
              </a:endParaRPr>
            </a:p>
          </p:txBody>
        </p:sp>
        <p:sp>
          <p:nvSpPr>
            <p:cNvPr id="581642" name="Rectangle 7"/>
            <p:cNvSpPr>
              <a:spLocks noChangeArrowheads="1"/>
            </p:cNvSpPr>
            <p:nvPr/>
          </p:nvSpPr>
          <p:spPr bwMode="auto">
            <a:xfrm>
              <a:off x="4261" y="2406"/>
              <a:ext cx="779" cy="31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rgbClr val="FA75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chor="ctr"/>
            <a:lstStyle>
              <a:lvl1pPr marL="342900" indent="-342900" defTabSz="762000">
                <a:defRPr sz="2400">
                  <a:solidFill>
                    <a:schemeClr val="tx1"/>
                  </a:solidFill>
                  <a:latin typeface="Times New Roman" panose="02020603050405020304" pitchFamily="18" charset="0"/>
                </a:defRPr>
              </a:lvl1pPr>
              <a:lvl2pPr marL="742950" indent="-285750" defTabSz="762000">
                <a:defRPr sz="2400">
                  <a:solidFill>
                    <a:schemeClr val="tx1"/>
                  </a:solidFill>
                  <a:latin typeface="Times New Roman" panose="02020603050405020304" pitchFamily="18" charset="0"/>
                </a:defRPr>
              </a:lvl2pPr>
              <a:lvl3pPr marL="1143000" indent="-228600" defTabSz="762000">
                <a:defRPr sz="2400">
                  <a:solidFill>
                    <a:schemeClr val="tx1"/>
                  </a:solidFill>
                  <a:latin typeface="Times New Roman" panose="02020603050405020304" pitchFamily="18" charset="0"/>
                </a:defRPr>
              </a:lvl3pPr>
              <a:lvl4pPr marL="1600200" indent="-228600" defTabSz="762000">
                <a:defRPr sz="2400">
                  <a:solidFill>
                    <a:schemeClr val="tx1"/>
                  </a:solidFill>
                  <a:latin typeface="Times New Roman" panose="02020603050405020304" pitchFamily="18" charset="0"/>
                </a:defRPr>
              </a:lvl4pPr>
              <a:lvl5pPr marL="2057400" indent="-228600" defTabSz="762000">
                <a:defRPr sz="2400">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buClr>
                  <a:srgbClr val="E82D2A"/>
                </a:buClr>
                <a:buSzPct val="60000"/>
                <a:buFont typeface="Monotype Sorts" pitchFamily="2" charset="2"/>
                <a:buNone/>
              </a:pPr>
              <a:r>
                <a:rPr lang="fr-FR" altLang="fr-FR" sz="1200">
                  <a:latin typeface="Arial" panose="020B0604020202020204" pitchFamily="34" charset="0"/>
                </a:rPr>
                <a:t>Breakeven</a:t>
              </a:r>
            </a:p>
            <a:p>
              <a:pPr algn="ctr">
                <a:buClr>
                  <a:srgbClr val="E82D2A"/>
                </a:buClr>
                <a:buSzPct val="60000"/>
                <a:buFont typeface="Monotype Sorts" pitchFamily="2" charset="2"/>
                <a:buNone/>
              </a:pPr>
              <a:r>
                <a:rPr lang="fr-FR" altLang="fr-FR" sz="1200">
                  <a:latin typeface="Arial" panose="020B0604020202020204" pitchFamily="34" charset="0"/>
                </a:rPr>
                <a:t>inflation rate</a:t>
              </a:r>
            </a:p>
          </p:txBody>
        </p:sp>
        <p:sp>
          <p:nvSpPr>
            <p:cNvPr id="581643" name="Rectangle 8"/>
            <p:cNvSpPr>
              <a:spLocks noChangeArrowheads="1"/>
            </p:cNvSpPr>
            <p:nvPr/>
          </p:nvSpPr>
          <p:spPr bwMode="auto">
            <a:xfrm>
              <a:off x="1873" y="1596"/>
              <a:ext cx="1175" cy="372"/>
            </a:xfrm>
            <a:prstGeom prst="rect">
              <a:avLst/>
            </a:prstGeom>
            <a:solidFill>
              <a:schemeClr val="folHlink"/>
            </a:solidFill>
            <a:ln>
              <a:noFill/>
            </a:ln>
            <a:extLst>
              <a:ext uri="{91240B29-F687-4F45-9708-019B960494DF}">
                <a14:hiddenLine xmlns:a14="http://schemas.microsoft.com/office/drawing/2010/main" w="9525">
                  <a:solidFill>
                    <a:srgbClr val="FA7500"/>
                  </a:solidFill>
                  <a:miter lim="800000"/>
                  <a:headEnd/>
                  <a:tailEnd/>
                </a14:hiddenLine>
              </a:ext>
            </a:extLst>
          </p:spPr>
          <p:txBody>
            <a:bodyPr lIns="79200" tIns="39600" rIns="79200" bIns="39600"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1200" b="1">
                  <a:latin typeface="Arial" panose="020B0604020202020204" pitchFamily="34" charset="0"/>
                </a:rPr>
                <a:t>Real rate (*)</a:t>
              </a:r>
            </a:p>
          </p:txBody>
        </p:sp>
        <p:sp>
          <p:nvSpPr>
            <p:cNvPr id="581644" name="Rectangle 9"/>
            <p:cNvSpPr>
              <a:spLocks noChangeArrowheads="1"/>
            </p:cNvSpPr>
            <p:nvPr/>
          </p:nvSpPr>
          <p:spPr bwMode="auto">
            <a:xfrm>
              <a:off x="1873" y="2107"/>
              <a:ext cx="1175" cy="372"/>
            </a:xfrm>
            <a:prstGeom prst="rect">
              <a:avLst/>
            </a:prstGeom>
            <a:solidFill>
              <a:schemeClr val="folHlink"/>
            </a:solidFill>
            <a:ln>
              <a:noFill/>
            </a:ln>
            <a:extLst>
              <a:ext uri="{91240B29-F687-4F45-9708-019B960494DF}">
                <a14:hiddenLine xmlns:a14="http://schemas.microsoft.com/office/drawing/2010/main" w="9525">
                  <a:solidFill>
                    <a:srgbClr val="FA7500"/>
                  </a:solidFill>
                  <a:miter lim="800000"/>
                  <a:headEnd/>
                  <a:tailEnd/>
                </a14:hiddenLine>
              </a:ext>
            </a:extLst>
          </p:spPr>
          <p:txBody>
            <a:bodyPr lIns="79200" tIns="39600" rIns="79200" bIns="39600"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1200" b="1">
                  <a:latin typeface="Arial" panose="020B0604020202020204" pitchFamily="34" charset="0"/>
                </a:rPr>
                <a:t>Expected inflation</a:t>
              </a:r>
            </a:p>
          </p:txBody>
        </p:sp>
        <p:sp>
          <p:nvSpPr>
            <p:cNvPr id="581645" name="Rectangle 10"/>
            <p:cNvSpPr>
              <a:spLocks noChangeArrowheads="1"/>
            </p:cNvSpPr>
            <p:nvPr/>
          </p:nvSpPr>
          <p:spPr bwMode="auto">
            <a:xfrm>
              <a:off x="1873" y="2664"/>
              <a:ext cx="1175" cy="372"/>
            </a:xfrm>
            <a:prstGeom prst="rect">
              <a:avLst/>
            </a:prstGeom>
            <a:solidFill>
              <a:schemeClr val="folHlink"/>
            </a:solidFill>
            <a:ln>
              <a:noFill/>
            </a:ln>
            <a:extLst>
              <a:ext uri="{91240B29-F687-4F45-9708-019B960494DF}">
                <a14:hiddenLine xmlns:a14="http://schemas.microsoft.com/office/drawing/2010/main" w="9525">
                  <a:solidFill>
                    <a:srgbClr val="FA7500"/>
                  </a:solidFill>
                  <a:miter lim="800000"/>
                  <a:headEnd/>
                  <a:tailEnd/>
                </a14:hiddenLine>
              </a:ext>
            </a:extLst>
          </p:spPr>
          <p:txBody>
            <a:bodyPr lIns="79200" tIns="39600" rIns="79200" bIns="39600"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1200" b="1">
                  <a:latin typeface="Arial" panose="020B0604020202020204" pitchFamily="34" charset="0"/>
                </a:rPr>
                <a:t>Inflation risk premium</a:t>
              </a:r>
            </a:p>
          </p:txBody>
        </p:sp>
        <p:sp>
          <p:nvSpPr>
            <p:cNvPr id="581646" name="Rectangle 11"/>
            <p:cNvSpPr>
              <a:spLocks noChangeArrowheads="1"/>
            </p:cNvSpPr>
            <p:nvPr/>
          </p:nvSpPr>
          <p:spPr bwMode="auto">
            <a:xfrm>
              <a:off x="3192" y="1669"/>
              <a:ext cx="916" cy="275"/>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FA7500"/>
                  </a:solidFill>
                  <a:miter lim="800000"/>
                  <a:headEnd/>
                  <a:tailEnd/>
                </a14:hiddenLine>
              </a:ext>
            </a:extLst>
          </p:spPr>
          <p:txBody>
            <a:bodyPr lIns="79200" tIns="39600" rIns="79200" bIns="39600"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1200" i="1">
                  <a:latin typeface="Arial" panose="020B0604020202020204" pitchFamily="34" charset="0"/>
                </a:rPr>
                <a:t>Return on Savings</a:t>
              </a:r>
            </a:p>
          </p:txBody>
        </p:sp>
        <p:sp>
          <p:nvSpPr>
            <p:cNvPr id="581647" name="Rectangle 12"/>
            <p:cNvSpPr>
              <a:spLocks noChangeArrowheads="1"/>
            </p:cNvSpPr>
            <p:nvPr/>
          </p:nvSpPr>
          <p:spPr bwMode="auto">
            <a:xfrm>
              <a:off x="3192" y="2156"/>
              <a:ext cx="916" cy="275"/>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FA7500"/>
                  </a:solidFill>
                  <a:miter lim="800000"/>
                  <a:headEnd/>
                  <a:tailEnd/>
                </a14:hiddenLine>
              </a:ext>
            </a:extLst>
          </p:spPr>
          <p:txBody>
            <a:bodyPr lIns="79200" tIns="39600" rIns="79200" bIns="39600"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1200" i="1">
                  <a:latin typeface="Arial" panose="020B0604020202020204" pitchFamily="34" charset="0"/>
                </a:rPr>
                <a:t>Preservation of purchasing power</a:t>
              </a:r>
            </a:p>
          </p:txBody>
        </p:sp>
        <p:sp>
          <p:nvSpPr>
            <p:cNvPr id="581648" name="Rectangle 13"/>
            <p:cNvSpPr>
              <a:spLocks noChangeArrowheads="1"/>
            </p:cNvSpPr>
            <p:nvPr/>
          </p:nvSpPr>
          <p:spPr bwMode="auto">
            <a:xfrm>
              <a:off x="3192" y="2713"/>
              <a:ext cx="916" cy="275"/>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FA7500"/>
                  </a:solidFill>
                  <a:miter lim="800000"/>
                  <a:headEnd/>
                  <a:tailEnd/>
                </a14:hiddenLine>
              </a:ext>
            </a:extLst>
          </p:spPr>
          <p:txBody>
            <a:bodyPr lIns="79200" tIns="39600" rIns="79200" bIns="39600"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1200" i="1">
                  <a:latin typeface="Arial" panose="020B0604020202020204" pitchFamily="34" charset="0"/>
                </a:rPr>
                <a:t>Uncertainty about expected inflation</a:t>
              </a:r>
            </a:p>
          </p:txBody>
        </p:sp>
        <p:sp>
          <p:nvSpPr>
            <p:cNvPr id="581649" name="Rectangle 14"/>
            <p:cNvSpPr>
              <a:spLocks noChangeArrowheads="1"/>
            </p:cNvSpPr>
            <p:nvPr/>
          </p:nvSpPr>
          <p:spPr bwMode="auto">
            <a:xfrm>
              <a:off x="2220" y="1962"/>
              <a:ext cx="38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defRPr>
              </a:lvl1pPr>
              <a:lvl2pPr marL="1905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indent="0" algn="ctr">
                <a:buClr>
                  <a:schemeClr val="accent1"/>
                </a:buClr>
                <a:buSzPct val="60000"/>
                <a:buFont typeface="Monotype Sorts" pitchFamily="2" charset="2"/>
                <a:buNone/>
              </a:pPr>
              <a:r>
                <a:rPr lang="fr-FR" altLang="fr-FR" sz="1200" b="1">
                  <a:latin typeface="Arial" panose="020B0604020202020204" pitchFamily="34" charset="0"/>
                  <a:cs typeface="Arial" panose="020B0604020202020204" pitchFamily="34" charset="0"/>
                </a:rPr>
                <a:t>+</a:t>
              </a:r>
            </a:p>
          </p:txBody>
        </p:sp>
        <p:sp>
          <p:nvSpPr>
            <p:cNvPr id="581650" name="Rectangle 15"/>
            <p:cNvSpPr>
              <a:spLocks noChangeArrowheads="1"/>
            </p:cNvSpPr>
            <p:nvPr/>
          </p:nvSpPr>
          <p:spPr bwMode="auto">
            <a:xfrm>
              <a:off x="2220" y="2480"/>
              <a:ext cx="38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defRPr>
              </a:lvl1pPr>
              <a:lvl2pPr marL="1905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indent="0" algn="ctr">
                <a:buClr>
                  <a:schemeClr val="accent1"/>
                </a:buClr>
                <a:buSzPct val="60000"/>
                <a:buFont typeface="Monotype Sorts" pitchFamily="2" charset="2"/>
                <a:buNone/>
              </a:pPr>
              <a:r>
                <a:rPr lang="fr-FR" altLang="fr-FR" sz="1200" b="1">
                  <a:latin typeface="Arial" panose="020B0604020202020204" pitchFamily="34" charset="0"/>
                  <a:cs typeface="Arial" panose="020B0604020202020204" pitchFamily="34" charset="0"/>
                </a:rPr>
                <a:t>+</a:t>
              </a:r>
            </a:p>
          </p:txBody>
        </p:sp>
      </p:grpSp>
      <p:sp>
        <p:nvSpPr>
          <p:cNvPr id="581637" name="Rectangle 16"/>
          <p:cNvSpPr>
            <a:spLocks noChangeArrowheads="1"/>
          </p:cNvSpPr>
          <p:nvPr/>
        </p:nvSpPr>
        <p:spPr bwMode="auto">
          <a:xfrm>
            <a:off x="990600" y="4876800"/>
            <a:ext cx="716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lstStyle>
            <a:lvl1pPr marL="342900" indent="-342900" defTabSz="762000">
              <a:defRPr sz="2400">
                <a:solidFill>
                  <a:schemeClr val="tx1"/>
                </a:solidFill>
                <a:latin typeface="Times New Roman" panose="02020603050405020304" pitchFamily="18" charset="0"/>
              </a:defRPr>
            </a:lvl1pPr>
            <a:lvl2pPr marL="742950" indent="-285750" defTabSz="762000">
              <a:defRPr sz="2400">
                <a:solidFill>
                  <a:schemeClr val="tx1"/>
                </a:solidFill>
                <a:latin typeface="Times New Roman" panose="02020603050405020304" pitchFamily="18" charset="0"/>
              </a:defRPr>
            </a:lvl2pPr>
            <a:lvl3pPr marL="1143000" indent="-228600" defTabSz="762000">
              <a:defRPr sz="2400">
                <a:solidFill>
                  <a:schemeClr val="tx1"/>
                </a:solidFill>
                <a:latin typeface="Times New Roman" panose="02020603050405020304" pitchFamily="18" charset="0"/>
              </a:defRPr>
            </a:lvl3pPr>
            <a:lvl4pPr marL="1600200" indent="-228600" defTabSz="762000">
              <a:defRPr sz="2400">
                <a:solidFill>
                  <a:schemeClr val="tx1"/>
                </a:solidFill>
                <a:latin typeface="Times New Roman" panose="02020603050405020304" pitchFamily="18" charset="0"/>
              </a:defRPr>
            </a:lvl4pPr>
            <a:lvl5pPr marL="2057400" indent="-228600" defTabSz="762000">
              <a:defRPr sz="2400">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20000"/>
              </a:spcBef>
              <a:buClr>
                <a:srgbClr val="FF1300"/>
              </a:buClr>
              <a:buSzPct val="60000"/>
              <a:buFont typeface="Monotype Sorts" pitchFamily="2" charset="2"/>
              <a:buNone/>
            </a:pPr>
            <a:r>
              <a:rPr lang="fr-FR" altLang="fr-FR" sz="1200" b="1">
                <a:solidFill>
                  <a:srgbClr val="FF0000"/>
                </a:solidFill>
                <a:latin typeface="Arial" panose="020B0604020202020204" pitchFamily="34" charset="0"/>
              </a:rPr>
              <a:t>Real rate (</a:t>
            </a:r>
            <a:r>
              <a:rPr lang="fr-FR" altLang="fr-FR" sz="1200" b="1" baseline="30000">
                <a:solidFill>
                  <a:srgbClr val="FF0000"/>
                </a:solidFill>
                <a:latin typeface="Arial" panose="020B0604020202020204" pitchFamily="34" charset="0"/>
              </a:rPr>
              <a:t>*</a:t>
            </a:r>
            <a:r>
              <a:rPr lang="fr-FR" altLang="fr-FR" sz="1200" b="1">
                <a:solidFill>
                  <a:srgbClr val="FF0000"/>
                </a:solidFill>
                <a:latin typeface="Arial" panose="020B0604020202020204" pitchFamily="34" charset="0"/>
              </a:rPr>
              <a:t>) = Nominal rate (</a:t>
            </a:r>
            <a:r>
              <a:rPr lang="fr-FR" altLang="fr-FR" sz="1200" b="1" baseline="30000">
                <a:solidFill>
                  <a:srgbClr val="FF0000"/>
                </a:solidFill>
                <a:latin typeface="Arial" panose="020B0604020202020204" pitchFamily="34" charset="0"/>
              </a:rPr>
              <a:t>*</a:t>
            </a:r>
            <a:r>
              <a:rPr lang="fr-FR" altLang="fr-FR" sz="1200" b="1">
                <a:solidFill>
                  <a:srgbClr val="FF0000"/>
                </a:solidFill>
                <a:latin typeface="Arial" panose="020B0604020202020204" pitchFamily="34" charset="0"/>
              </a:rPr>
              <a:t>) – Breakeven inflation rate </a:t>
            </a:r>
          </a:p>
        </p:txBody>
      </p:sp>
      <p:sp>
        <p:nvSpPr>
          <p:cNvPr id="581638" name="Text Box 17"/>
          <p:cNvSpPr txBox="1">
            <a:spLocks noChangeArrowheads="1"/>
          </p:cNvSpPr>
          <p:nvPr/>
        </p:nvSpPr>
        <p:spPr bwMode="auto">
          <a:xfrm>
            <a:off x="123825" y="40005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9.5 Inflation-Linked Bonds: valuation</a:t>
            </a:r>
            <a:endParaRPr lang="en-US" altLang="fr-FR" sz="32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ext Box 2"/>
          <p:cNvSpPr txBox="1">
            <a:spLocks noChangeArrowheads="1"/>
          </p:cNvSpPr>
          <p:nvPr/>
        </p:nvSpPr>
        <p:spPr bwMode="auto">
          <a:xfrm>
            <a:off x="114300" y="981075"/>
            <a:ext cx="89868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2200">
                <a:solidFill>
                  <a:srgbClr val="FF0000"/>
                </a:solidFill>
                <a:latin typeface="Arial" panose="020B0604020202020204" pitchFamily="34" charset="0"/>
              </a:rPr>
              <a:t>Breakeven Inflation </a:t>
            </a:r>
            <a:endParaRPr lang="fr-FR" altLang="fr-FR" sz="2200">
              <a:solidFill>
                <a:srgbClr val="FF0000"/>
              </a:solidFill>
              <a:latin typeface="Arial" panose="020B0604020202020204" pitchFamily="34" charset="0"/>
            </a:endParaRPr>
          </a:p>
        </p:txBody>
      </p:sp>
      <p:sp>
        <p:nvSpPr>
          <p:cNvPr id="582659" name="Rectangle 3"/>
          <p:cNvSpPr>
            <a:spLocks noChangeArrowheads="1"/>
          </p:cNvSpPr>
          <p:nvPr/>
        </p:nvSpPr>
        <p:spPr bwMode="auto">
          <a:xfrm>
            <a:off x="134938" y="1628775"/>
            <a:ext cx="874236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82575" indent="-282575">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r>
              <a:rPr lang="en-US" altLang="fr-FR" sz="1600">
                <a:cs typeface="Times New Roman" panose="02020603050405020304" pitchFamily="18" charset="0"/>
                <a:sym typeface="Symbol" panose="05050102010706020507" pitchFamily="18" charset="2"/>
              </a:rPr>
              <a:t>BEI = Nominal rate – real rate</a:t>
            </a:r>
          </a:p>
          <a:p>
            <a:pPr eaLnBrk="1" hangingPunct="1">
              <a:lnSpc>
                <a:spcPct val="85000"/>
              </a:lnSpc>
              <a:spcBef>
                <a:spcPct val="20000"/>
              </a:spcBef>
              <a:buClr>
                <a:srgbClr val="FF1300"/>
              </a:buClr>
              <a:buSzPct val="50000"/>
              <a:buFont typeface="Marlett" pitchFamily="2" charset="2"/>
              <a:buNone/>
            </a:pPr>
            <a:endParaRPr lang="en-US" altLang="fr-FR" sz="1600">
              <a:cs typeface="Times New Roman" panose="02020603050405020304" pitchFamily="18" charset="0"/>
              <a:sym typeface="Symbol" panose="05050102010706020507" pitchFamily="18" charset="2"/>
            </a:endParaRPr>
          </a:p>
          <a:p>
            <a:pPr eaLnBrk="1" hangingPunct="1">
              <a:lnSpc>
                <a:spcPct val="85000"/>
              </a:lnSpc>
              <a:spcBef>
                <a:spcPct val="20000"/>
              </a:spcBef>
              <a:buClr>
                <a:srgbClr val="FF1300"/>
              </a:buClr>
              <a:buSzPct val="50000"/>
              <a:buFont typeface="Marlett" pitchFamily="2" charset="2"/>
              <a:buNone/>
            </a:pPr>
            <a:r>
              <a:rPr lang="en-US" altLang="fr-FR" sz="1600">
                <a:cs typeface="Times New Roman" panose="02020603050405020304" pitchFamily="18" charset="0"/>
                <a:sym typeface="Symbol" panose="05050102010706020507" pitchFamily="18" charset="2"/>
              </a:rPr>
              <a:t>BEI is the future inflation rate required for an ILB to achieve the same return as a nominal bond if held to maturity</a:t>
            </a:r>
          </a:p>
          <a:p>
            <a:pPr eaLnBrk="1" hangingPunct="1">
              <a:lnSpc>
                <a:spcPct val="85000"/>
              </a:lnSpc>
              <a:spcBef>
                <a:spcPct val="20000"/>
              </a:spcBef>
              <a:buClr>
                <a:srgbClr val="FF1300"/>
              </a:buClr>
              <a:buSzPct val="50000"/>
              <a:buFont typeface="Marlett" pitchFamily="2" charset="2"/>
              <a:buNone/>
            </a:pPr>
            <a:endParaRPr lang="en-US" altLang="fr-FR" sz="1600">
              <a:cs typeface="Times New Roman" panose="02020603050405020304" pitchFamily="18" charset="0"/>
              <a:sym typeface="Symbol" panose="05050102010706020507" pitchFamily="18" charset="2"/>
            </a:endParaRPr>
          </a:p>
          <a:p>
            <a:pPr eaLnBrk="1" hangingPunct="1">
              <a:lnSpc>
                <a:spcPct val="85000"/>
              </a:lnSpc>
              <a:spcBef>
                <a:spcPct val="20000"/>
              </a:spcBef>
              <a:buClr>
                <a:srgbClr val="FF1300"/>
              </a:buClr>
              <a:buSzPct val="50000"/>
              <a:buFont typeface="Marlett" pitchFamily="2" charset="2"/>
              <a:buNone/>
            </a:pPr>
            <a:r>
              <a:rPr lang="en-US" altLang="fr-FR" sz="1600">
                <a:cs typeface="Times New Roman" panose="02020603050405020304" pitchFamily="18" charset="0"/>
                <a:sym typeface="Symbol" panose="05050102010706020507" pitchFamily="18" charset="2"/>
              </a:rPr>
              <a:t>BEI is a rough measure of inflation expectations</a:t>
            </a:r>
          </a:p>
          <a:p>
            <a:pPr eaLnBrk="1" hangingPunct="1">
              <a:lnSpc>
                <a:spcPct val="85000"/>
              </a:lnSpc>
              <a:spcBef>
                <a:spcPct val="20000"/>
              </a:spcBef>
              <a:buClr>
                <a:srgbClr val="FF1300"/>
              </a:buClr>
              <a:buSzPct val="50000"/>
              <a:buFont typeface="Marlett" pitchFamily="2" charset="2"/>
              <a:buNone/>
            </a:pPr>
            <a:r>
              <a:rPr lang="en-US" altLang="fr-FR" sz="1600">
                <a:cs typeface="Times New Roman" panose="02020603050405020304" pitchFamily="18" charset="0"/>
                <a:sym typeface="Symbol" panose="05050102010706020507" pitchFamily="18" charset="2"/>
              </a:rPr>
              <a:t>		inflation risk premium</a:t>
            </a:r>
          </a:p>
          <a:p>
            <a:pPr eaLnBrk="1" hangingPunct="1">
              <a:lnSpc>
                <a:spcPct val="85000"/>
              </a:lnSpc>
              <a:spcBef>
                <a:spcPct val="20000"/>
              </a:spcBef>
              <a:buClr>
                <a:srgbClr val="FF1300"/>
              </a:buClr>
              <a:buSzPct val="50000"/>
              <a:buFont typeface="Marlett" pitchFamily="2" charset="2"/>
              <a:buNone/>
            </a:pPr>
            <a:r>
              <a:rPr lang="en-US" altLang="fr-FR" sz="1600">
                <a:cs typeface="Times New Roman" panose="02020603050405020304" pitchFamily="18" charset="0"/>
                <a:sym typeface="Symbol" panose="05050102010706020507" pitchFamily="18" charset="2"/>
              </a:rPr>
              <a:t>		liquidity premium</a:t>
            </a:r>
          </a:p>
          <a:p>
            <a:pPr eaLnBrk="1" hangingPunct="1">
              <a:lnSpc>
                <a:spcPct val="85000"/>
              </a:lnSpc>
              <a:spcBef>
                <a:spcPct val="20000"/>
              </a:spcBef>
              <a:buClr>
                <a:srgbClr val="FF1300"/>
              </a:buClr>
              <a:buSzPct val="50000"/>
              <a:buFont typeface="Marlett" pitchFamily="2" charset="2"/>
              <a:buNone/>
            </a:pPr>
            <a:endParaRPr lang="en-US" altLang="fr-FR" sz="1600">
              <a:cs typeface="Times New Roman" panose="02020603050405020304" pitchFamily="18" charset="0"/>
              <a:sym typeface="Symbol" panose="05050102010706020507" pitchFamily="18" charset="2"/>
            </a:endParaRPr>
          </a:p>
          <a:p>
            <a:pPr eaLnBrk="1" hangingPunct="1">
              <a:lnSpc>
                <a:spcPct val="85000"/>
              </a:lnSpc>
              <a:spcBef>
                <a:spcPct val="20000"/>
              </a:spcBef>
              <a:buClr>
                <a:srgbClr val="FF1300"/>
              </a:buClr>
              <a:buSzPct val="50000"/>
              <a:buFont typeface="Marlett" pitchFamily="2" charset="2"/>
              <a:buNone/>
            </a:pPr>
            <a:endParaRPr lang="en-US" altLang="fr-FR" sz="1600" b="1">
              <a:cs typeface="Times New Roman" panose="02020603050405020304" pitchFamily="18" charset="0"/>
              <a:sym typeface="Symbol" panose="05050102010706020507" pitchFamily="18" charset="2"/>
            </a:endParaRPr>
          </a:p>
          <a:p>
            <a:pPr eaLnBrk="1" hangingPunct="1">
              <a:lnSpc>
                <a:spcPct val="85000"/>
              </a:lnSpc>
              <a:spcBef>
                <a:spcPct val="20000"/>
              </a:spcBef>
              <a:buClr>
                <a:srgbClr val="FF1300"/>
              </a:buClr>
              <a:buSzPct val="50000"/>
              <a:buFont typeface="Marlett" pitchFamily="2" charset="2"/>
              <a:buNone/>
            </a:pPr>
            <a:endParaRPr lang="en-US" altLang="fr-FR" sz="1600">
              <a:cs typeface="Times New Roman" panose="02020603050405020304" pitchFamily="18" charset="0"/>
              <a:sym typeface="Symbol" panose="05050102010706020507" pitchFamily="18" charset="2"/>
            </a:endParaRPr>
          </a:p>
          <a:p>
            <a:pPr eaLnBrk="1" hangingPunct="1">
              <a:lnSpc>
                <a:spcPct val="85000"/>
              </a:lnSpc>
              <a:spcBef>
                <a:spcPct val="20000"/>
              </a:spcBef>
              <a:buClr>
                <a:srgbClr val="FF1300"/>
              </a:buClr>
              <a:buSzPct val="50000"/>
              <a:buFont typeface="Marlett" pitchFamily="2" charset="2"/>
              <a:buChar char="g"/>
            </a:pPr>
            <a:endParaRPr lang="fr-FR" altLang="fr-FR" sz="1600"/>
          </a:p>
        </p:txBody>
      </p:sp>
      <p:sp>
        <p:nvSpPr>
          <p:cNvPr id="582660" name="Rectangle 4"/>
          <p:cNvSpPr>
            <a:spLocks noChangeArrowheads="1"/>
          </p:cNvSpPr>
          <p:nvPr/>
        </p:nvSpPr>
        <p:spPr bwMode="auto">
          <a:xfrm>
            <a:off x="134938" y="5949950"/>
            <a:ext cx="3884612"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fr-FR" sz="700">
                <a:latin typeface="Arial" panose="020B0604020202020204" pitchFamily="34" charset="0"/>
                <a:cs typeface="Arial" panose="020B0604020202020204" pitchFamily="34" charset="0"/>
              </a:rPr>
              <a:t>Sources: Bloomberg – Données au 29/08/08 * BEI (Breakeven Inflation) : Inflation point mort.</a:t>
            </a:r>
          </a:p>
        </p:txBody>
      </p:sp>
      <p:grpSp>
        <p:nvGrpSpPr>
          <p:cNvPr id="582661" name="Group 5"/>
          <p:cNvGrpSpPr>
            <a:grpSpLocks/>
          </p:cNvGrpSpPr>
          <p:nvPr/>
        </p:nvGrpSpPr>
        <p:grpSpPr bwMode="auto">
          <a:xfrm>
            <a:off x="304800" y="3505200"/>
            <a:ext cx="4046538" cy="2344738"/>
            <a:chOff x="292" y="2112"/>
            <a:chExt cx="2549" cy="1477"/>
          </a:xfrm>
        </p:grpSpPr>
        <p:sp>
          <p:nvSpPr>
            <p:cNvPr id="582696" name="Rectangle 6"/>
            <p:cNvSpPr>
              <a:spLocks noChangeArrowheads="1"/>
            </p:cNvSpPr>
            <p:nvPr/>
          </p:nvSpPr>
          <p:spPr bwMode="auto">
            <a:xfrm>
              <a:off x="444" y="2254"/>
              <a:ext cx="2396" cy="11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82697" name="Line 7"/>
            <p:cNvSpPr>
              <a:spLocks noChangeShapeType="1"/>
            </p:cNvSpPr>
            <p:nvPr/>
          </p:nvSpPr>
          <p:spPr bwMode="auto">
            <a:xfrm>
              <a:off x="424" y="3442"/>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98" name="Line 8"/>
            <p:cNvSpPr>
              <a:spLocks noChangeShapeType="1"/>
            </p:cNvSpPr>
            <p:nvPr/>
          </p:nvSpPr>
          <p:spPr bwMode="auto">
            <a:xfrm>
              <a:off x="424" y="3204"/>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99" name="Line 9"/>
            <p:cNvSpPr>
              <a:spLocks noChangeShapeType="1"/>
            </p:cNvSpPr>
            <p:nvPr/>
          </p:nvSpPr>
          <p:spPr bwMode="auto">
            <a:xfrm>
              <a:off x="424" y="2967"/>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00" name="Line 10"/>
            <p:cNvSpPr>
              <a:spLocks noChangeShapeType="1"/>
            </p:cNvSpPr>
            <p:nvPr/>
          </p:nvSpPr>
          <p:spPr bwMode="auto">
            <a:xfrm>
              <a:off x="424" y="2729"/>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01" name="Line 11"/>
            <p:cNvSpPr>
              <a:spLocks noChangeShapeType="1"/>
            </p:cNvSpPr>
            <p:nvPr/>
          </p:nvSpPr>
          <p:spPr bwMode="auto">
            <a:xfrm>
              <a:off x="424" y="2491"/>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02" name="Line 12"/>
            <p:cNvSpPr>
              <a:spLocks noChangeShapeType="1"/>
            </p:cNvSpPr>
            <p:nvPr/>
          </p:nvSpPr>
          <p:spPr bwMode="auto">
            <a:xfrm>
              <a:off x="424" y="2254"/>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03" name="Line 13"/>
            <p:cNvSpPr>
              <a:spLocks noChangeShapeType="1"/>
            </p:cNvSpPr>
            <p:nvPr/>
          </p:nvSpPr>
          <p:spPr bwMode="auto">
            <a:xfrm flipV="1">
              <a:off x="444" y="3442"/>
              <a:ext cx="1"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04" name="Line 14"/>
            <p:cNvSpPr>
              <a:spLocks noChangeShapeType="1"/>
            </p:cNvSpPr>
            <p:nvPr/>
          </p:nvSpPr>
          <p:spPr bwMode="auto">
            <a:xfrm flipV="1">
              <a:off x="926" y="3442"/>
              <a:ext cx="1"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05" name="Line 15"/>
            <p:cNvSpPr>
              <a:spLocks noChangeShapeType="1"/>
            </p:cNvSpPr>
            <p:nvPr/>
          </p:nvSpPr>
          <p:spPr bwMode="auto">
            <a:xfrm flipV="1">
              <a:off x="1401" y="3442"/>
              <a:ext cx="1"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06" name="Line 16"/>
            <p:cNvSpPr>
              <a:spLocks noChangeShapeType="1"/>
            </p:cNvSpPr>
            <p:nvPr/>
          </p:nvSpPr>
          <p:spPr bwMode="auto">
            <a:xfrm flipV="1">
              <a:off x="1883" y="3442"/>
              <a:ext cx="1"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07" name="Line 17"/>
            <p:cNvSpPr>
              <a:spLocks noChangeShapeType="1"/>
            </p:cNvSpPr>
            <p:nvPr/>
          </p:nvSpPr>
          <p:spPr bwMode="auto">
            <a:xfrm flipV="1">
              <a:off x="2358" y="3442"/>
              <a:ext cx="1"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08" name="Line 18"/>
            <p:cNvSpPr>
              <a:spLocks noChangeShapeType="1"/>
            </p:cNvSpPr>
            <p:nvPr/>
          </p:nvSpPr>
          <p:spPr bwMode="auto">
            <a:xfrm flipV="1">
              <a:off x="2840" y="3442"/>
              <a:ext cx="1" cy="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09" name="Freeform 19"/>
            <p:cNvSpPr>
              <a:spLocks/>
            </p:cNvSpPr>
            <p:nvPr/>
          </p:nvSpPr>
          <p:spPr bwMode="auto">
            <a:xfrm>
              <a:off x="682" y="2927"/>
              <a:ext cx="1921" cy="324"/>
            </a:xfrm>
            <a:custGeom>
              <a:avLst/>
              <a:gdLst>
                <a:gd name="T0" fmla="*/ 0 w 291"/>
                <a:gd name="T1" fmla="*/ 2147483646 h 49"/>
                <a:gd name="T2" fmla="*/ 2147483646 w 291"/>
                <a:gd name="T3" fmla="*/ 2147483646 h 49"/>
                <a:gd name="T4" fmla="*/ 2147483646 w 291"/>
                <a:gd name="T5" fmla="*/ 2147483646 h 49"/>
                <a:gd name="T6" fmla="*/ 2147483646 w 291"/>
                <a:gd name="T7" fmla="*/ 2147483646 h 49"/>
                <a:gd name="T8" fmla="*/ 2147483646 w 291"/>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49">
                  <a:moveTo>
                    <a:pt x="0" y="49"/>
                  </a:moveTo>
                  <a:lnTo>
                    <a:pt x="73" y="34"/>
                  </a:lnTo>
                  <a:lnTo>
                    <a:pt x="146" y="27"/>
                  </a:lnTo>
                  <a:lnTo>
                    <a:pt x="218" y="18"/>
                  </a:lnTo>
                  <a:lnTo>
                    <a:pt x="291" y="0"/>
                  </a:lnTo>
                </a:path>
              </a:pathLst>
            </a:custGeom>
            <a:noFill/>
            <a:ln w="11113">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582710" name="Freeform 20"/>
            <p:cNvSpPr>
              <a:spLocks/>
            </p:cNvSpPr>
            <p:nvPr/>
          </p:nvSpPr>
          <p:spPr bwMode="auto">
            <a:xfrm>
              <a:off x="682" y="2379"/>
              <a:ext cx="1921" cy="535"/>
            </a:xfrm>
            <a:custGeom>
              <a:avLst/>
              <a:gdLst>
                <a:gd name="T0" fmla="*/ 0 w 291"/>
                <a:gd name="T1" fmla="*/ 2147483646 h 81"/>
                <a:gd name="T2" fmla="*/ 2147483646 w 291"/>
                <a:gd name="T3" fmla="*/ 2147483646 h 81"/>
                <a:gd name="T4" fmla="*/ 2147483646 w 291"/>
                <a:gd name="T5" fmla="*/ 2147483646 h 81"/>
                <a:gd name="T6" fmla="*/ 2147483646 w 291"/>
                <a:gd name="T7" fmla="*/ 2147483646 h 81"/>
                <a:gd name="T8" fmla="*/ 2147483646 w 291"/>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81">
                  <a:moveTo>
                    <a:pt x="0" y="81"/>
                  </a:moveTo>
                  <a:lnTo>
                    <a:pt x="73" y="52"/>
                  </a:lnTo>
                  <a:lnTo>
                    <a:pt x="146" y="45"/>
                  </a:lnTo>
                  <a:lnTo>
                    <a:pt x="218" y="24"/>
                  </a:lnTo>
                  <a:lnTo>
                    <a:pt x="291" y="0"/>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582711" name="Freeform 21"/>
            <p:cNvSpPr>
              <a:spLocks/>
            </p:cNvSpPr>
            <p:nvPr/>
          </p:nvSpPr>
          <p:spPr bwMode="auto">
            <a:xfrm>
              <a:off x="649" y="3218"/>
              <a:ext cx="66" cy="66"/>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6">
                  <a:moveTo>
                    <a:pt x="33" y="0"/>
                  </a:moveTo>
                  <a:lnTo>
                    <a:pt x="66" y="33"/>
                  </a:lnTo>
                  <a:lnTo>
                    <a:pt x="33" y="66"/>
                  </a:lnTo>
                  <a:lnTo>
                    <a:pt x="0" y="33"/>
                  </a:lnTo>
                  <a:lnTo>
                    <a:pt x="33" y="0"/>
                  </a:lnTo>
                  <a:close/>
                </a:path>
              </a:pathLst>
            </a:custGeom>
            <a:solidFill>
              <a:srgbClr val="FF0000"/>
            </a:solidFill>
            <a:ln w="11113">
              <a:solidFill>
                <a:srgbClr val="FF0000"/>
              </a:solidFill>
              <a:prstDash val="solid"/>
              <a:round/>
              <a:headEnd/>
              <a:tailEnd/>
            </a:ln>
          </p:spPr>
          <p:txBody>
            <a:bodyPr/>
            <a:lstStyle/>
            <a:p>
              <a:endParaRPr lang="fr-FR"/>
            </a:p>
          </p:txBody>
        </p:sp>
        <p:sp>
          <p:nvSpPr>
            <p:cNvPr id="582712" name="Freeform 22"/>
            <p:cNvSpPr>
              <a:spLocks/>
            </p:cNvSpPr>
            <p:nvPr/>
          </p:nvSpPr>
          <p:spPr bwMode="auto">
            <a:xfrm>
              <a:off x="1130" y="3119"/>
              <a:ext cx="66" cy="66"/>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6">
                  <a:moveTo>
                    <a:pt x="33" y="0"/>
                  </a:moveTo>
                  <a:lnTo>
                    <a:pt x="66" y="33"/>
                  </a:lnTo>
                  <a:lnTo>
                    <a:pt x="33" y="66"/>
                  </a:lnTo>
                  <a:lnTo>
                    <a:pt x="0" y="33"/>
                  </a:lnTo>
                  <a:lnTo>
                    <a:pt x="33" y="0"/>
                  </a:lnTo>
                  <a:close/>
                </a:path>
              </a:pathLst>
            </a:custGeom>
            <a:solidFill>
              <a:srgbClr val="FF0000"/>
            </a:solidFill>
            <a:ln w="11113">
              <a:solidFill>
                <a:srgbClr val="FF0000"/>
              </a:solidFill>
              <a:prstDash val="solid"/>
              <a:round/>
              <a:headEnd/>
              <a:tailEnd/>
            </a:ln>
          </p:spPr>
          <p:txBody>
            <a:bodyPr/>
            <a:lstStyle/>
            <a:p>
              <a:endParaRPr lang="fr-FR"/>
            </a:p>
          </p:txBody>
        </p:sp>
        <p:sp>
          <p:nvSpPr>
            <p:cNvPr id="582713" name="Freeform 23"/>
            <p:cNvSpPr>
              <a:spLocks/>
            </p:cNvSpPr>
            <p:nvPr/>
          </p:nvSpPr>
          <p:spPr bwMode="auto">
            <a:xfrm>
              <a:off x="1612" y="3072"/>
              <a:ext cx="66" cy="66"/>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6">
                  <a:moveTo>
                    <a:pt x="33" y="0"/>
                  </a:moveTo>
                  <a:lnTo>
                    <a:pt x="66" y="33"/>
                  </a:lnTo>
                  <a:lnTo>
                    <a:pt x="33" y="66"/>
                  </a:lnTo>
                  <a:lnTo>
                    <a:pt x="0" y="33"/>
                  </a:lnTo>
                  <a:lnTo>
                    <a:pt x="33" y="0"/>
                  </a:lnTo>
                  <a:close/>
                </a:path>
              </a:pathLst>
            </a:custGeom>
            <a:solidFill>
              <a:srgbClr val="FF0000"/>
            </a:solidFill>
            <a:ln w="11113">
              <a:solidFill>
                <a:srgbClr val="FF0000"/>
              </a:solidFill>
              <a:prstDash val="solid"/>
              <a:round/>
              <a:headEnd/>
              <a:tailEnd/>
            </a:ln>
          </p:spPr>
          <p:txBody>
            <a:bodyPr/>
            <a:lstStyle/>
            <a:p>
              <a:endParaRPr lang="fr-FR"/>
            </a:p>
          </p:txBody>
        </p:sp>
        <p:sp>
          <p:nvSpPr>
            <p:cNvPr id="582714" name="Freeform 24"/>
            <p:cNvSpPr>
              <a:spLocks/>
            </p:cNvSpPr>
            <p:nvPr/>
          </p:nvSpPr>
          <p:spPr bwMode="auto">
            <a:xfrm>
              <a:off x="2088" y="3013"/>
              <a:ext cx="66" cy="66"/>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6">
                  <a:moveTo>
                    <a:pt x="33" y="0"/>
                  </a:moveTo>
                  <a:lnTo>
                    <a:pt x="66" y="33"/>
                  </a:lnTo>
                  <a:lnTo>
                    <a:pt x="33" y="66"/>
                  </a:lnTo>
                  <a:lnTo>
                    <a:pt x="0" y="33"/>
                  </a:lnTo>
                  <a:lnTo>
                    <a:pt x="33" y="0"/>
                  </a:lnTo>
                  <a:close/>
                </a:path>
              </a:pathLst>
            </a:custGeom>
            <a:solidFill>
              <a:srgbClr val="FF0000"/>
            </a:solidFill>
            <a:ln w="11113">
              <a:solidFill>
                <a:srgbClr val="FF0000"/>
              </a:solidFill>
              <a:prstDash val="solid"/>
              <a:round/>
              <a:headEnd/>
              <a:tailEnd/>
            </a:ln>
          </p:spPr>
          <p:txBody>
            <a:bodyPr/>
            <a:lstStyle/>
            <a:p>
              <a:endParaRPr lang="fr-FR"/>
            </a:p>
          </p:txBody>
        </p:sp>
        <p:sp>
          <p:nvSpPr>
            <p:cNvPr id="582715" name="Freeform 25"/>
            <p:cNvSpPr>
              <a:spLocks/>
            </p:cNvSpPr>
            <p:nvPr/>
          </p:nvSpPr>
          <p:spPr bwMode="auto">
            <a:xfrm>
              <a:off x="2570" y="2894"/>
              <a:ext cx="66" cy="66"/>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6">
                  <a:moveTo>
                    <a:pt x="33" y="0"/>
                  </a:moveTo>
                  <a:lnTo>
                    <a:pt x="66" y="33"/>
                  </a:lnTo>
                  <a:lnTo>
                    <a:pt x="33" y="66"/>
                  </a:lnTo>
                  <a:lnTo>
                    <a:pt x="0" y="33"/>
                  </a:lnTo>
                  <a:lnTo>
                    <a:pt x="33" y="0"/>
                  </a:lnTo>
                  <a:close/>
                </a:path>
              </a:pathLst>
            </a:custGeom>
            <a:solidFill>
              <a:srgbClr val="FF0000"/>
            </a:solidFill>
            <a:ln w="11113">
              <a:solidFill>
                <a:srgbClr val="FF0000"/>
              </a:solidFill>
              <a:prstDash val="solid"/>
              <a:round/>
              <a:headEnd/>
              <a:tailEnd/>
            </a:ln>
          </p:spPr>
          <p:txBody>
            <a:bodyPr/>
            <a:lstStyle/>
            <a:p>
              <a:endParaRPr lang="fr-FR"/>
            </a:p>
          </p:txBody>
        </p:sp>
        <p:sp>
          <p:nvSpPr>
            <p:cNvPr id="582716" name="Rectangle 26"/>
            <p:cNvSpPr>
              <a:spLocks noChangeArrowheads="1"/>
            </p:cNvSpPr>
            <p:nvPr/>
          </p:nvSpPr>
          <p:spPr bwMode="auto">
            <a:xfrm>
              <a:off x="662" y="2894"/>
              <a:ext cx="39" cy="40"/>
            </a:xfrm>
            <a:prstGeom prst="rect">
              <a:avLst/>
            </a:prstGeom>
            <a:solidFill>
              <a:srgbClr val="000000"/>
            </a:solidFill>
            <a:ln w="11113">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82717" name="Rectangle 27"/>
            <p:cNvSpPr>
              <a:spLocks noChangeArrowheads="1"/>
            </p:cNvSpPr>
            <p:nvPr/>
          </p:nvSpPr>
          <p:spPr bwMode="auto">
            <a:xfrm>
              <a:off x="1144" y="2703"/>
              <a:ext cx="39" cy="39"/>
            </a:xfrm>
            <a:prstGeom prst="rect">
              <a:avLst/>
            </a:prstGeom>
            <a:solidFill>
              <a:srgbClr val="000000"/>
            </a:solidFill>
            <a:ln w="11113">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82718" name="Rectangle 28"/>
            <p:cNvSpPr>
              <a:spLocks noChangeArrowheads="1"/>
            </p:cNvSpPr>
            <p:nvPr/>
          </p:nvSpPr>
          <p:spPr bwMode="auto">
            <a:xfrm>
              <a:off x="1626" y="2656"/>
              <a:ext cx="39" cy="40"/>
            </a:xfrm>
            <a:prstGeom prst="rect">
              <a:avLst/>
            </a:prstGeom>
            <a:solidFill>
              <a:srgbClr val="000000"/>
            </a:solidFill>
            <a:ln w="11113">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82719" name="Rectangle 29"/>
            <p:cNvSpPr>
              <a:spLocks noChangeArrowheads="1"/>
            </p:cNvSpPr>
            <p:nvPr/>
          </p:nvSpPr>
          <p:spPr bwMode="auto">
            <a:xfrm>
              <a:off x="2101" y="2518"/>
              <a:ext cx="40" cy="39"/>
            </a:xfrm>
            <a:prstGeom prst="rect">
              <a:avLst/>
            </a:prstGeom>
            <a:solidFill>
              <a:srgbClr val="000000"/>
            </a:solidFill>
            <a:ln w="11113">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82720" name="Rectangle 30"/>
            <p:cNvSpPr>
              <a:spLocks noChangeArrowheads="1"/>
            </p:cNvSpPr>
            <p:nvPr/>
          </p:nvSpPr>
          <p:spPr bwMode="auto">
            <a:xfrm>
              <a:off x="2583" y="2359"/>
              <a:ext cx="39" cy="40"/>
            </a:xfrm>
            <a:prstGeom prst="rect">
              <a:avLst/>
            </a:prstGeom>
            <a:solidFill>
              <a:srgbClr val="000000"/>
            </a:solidFill>
            <a:ln w="11113">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82721" name="Rectangle 31"/>
            <p:cNvSpPr>
              <a:spLocks noChangeArrowheads="1"/>
            </p:cNvSpPr>
            <p:nvPr/>
          </p:nvSpPr>
          <p:spPr bwMode="auto">
            <a:xfrm>
              <a:off x="292" y="3396"/>
              <a:ext cx="10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0.0</a:t>
              </a:r>
              <a:endParaRPr lang="fr-FR" altLang="fr-FR" sz="900">
                <a:latin typeface="Arial" panose="020B0604020202020204" pitchFamily="34" charset="0"/>
              </a:endParaRPr>
            </a:p>
          </p:txBody>
        </p:sp>
        <p:sp>
          <p:nvSpPr>
            <p:cNvPr id="582722" name="Rectangle 32"/>
            <p:cNvSpPr>
              <a:spLocks noChangeArrowheads="1"/>
            </p:cNvSpPr>
            <p:nvPr/>
          </p:nvSpPr>
          <p:spPr bwMode="auto">
            <a:xfrm>
              <a:off x="292" y="3158"/>
              <a:ext cx="10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1.0</a:t>
              </a:r>
              <a:endParaRPr lang="fr-FR" altLang="fr-FR" sz="900">
                <a:latin typeface="Arial" panose="020B0604020202020204" pitchFamily="34" charset="0"/>
              </a:endParaRPr>
            </a:p>
          </p:txBody>
        </p:sp>
        <p:sp>
          <p:nvSpPr>
            <p:cNvPr id="582723" name="Rectangle 33"/>
            <p:cNvSpPr>
              <a:spLocks noChangeArrowheads="1"/>
            </p:cNvSpPr>
            <p:nvPr/>
          </p:nvSpPr>
          <p:spPr bwMode="auto">
            <a:xfrm>
              <a:off x="292" y="2921"/>
              <a:ext cx="10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2.0</a:t>
              </a:r>
              <a:endParaRPr lang="fr-FR" altLang="fr-FR" sz="900">
                <a:latin typeface="Arial" panose="020B0604020202020204" pitchFamily="34" charset="0"/>
              </a:endParaRPr>
            </a:p>
          </p:txBody>
        </p:sp>
        <p:sp>
          <p:nvSpPr>
            <p:cNvPr id="582724" name="Rectangle 34"/>
            <p:cNvSpPr>
              <a:spLocks noChangeArrowheads="1"/>
            </p:cNvSpPr>
            <p:nvPr/>
          </p:nvSpPr>
          <p:spPr bwMode="auto">
            <a:xfrm>
              <a:off x="292" y="2683"/>
              <a:ext cx="10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3.0</a:t>
              </a:r>
              <a:endParaRPr lang="fr-FR" altLang="fr-FR" sz="900">
                <a:latin typeface="Arial" panose="020B0604020202020204" pitchFamily="34" charset="0"/>
              </a:endParaRPr>
            </a:p>
          </p:txBody>
        </p:sp>
        <p:sp>
          <p:nvSpPr>
            <p:cNvPr id="582725" name="Rectangle 35"/>
            <p:cNvSpPr>
              <a:spLocks noChangeArrowheads="1"/>
            </p:cNvSpPr>
            <p:nvPr/>
          </p:nvSpPr>
          <p:spPr bwMode="auto">
            <a:xfrm>
              <a:off x="292" y="2445"/>
              <a:ext cx="10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4.0</a:t>
              </a:r>
              <a:endParaRPr lang="fr-FR" altLang="fr-FR" sz="900">
                <a:latin typeface="Arial" panose="020B0604020202020204" pitchFamily="34" charset="0"/>
              </a:endParaRPr>
            </a:p>
          </p:txBody>
        </p:sp>
        <p:sp>
          <p:nvSpPr>
            <p:cNvPr id="582726" name="Rectangle 36"/>
            <p:cNvSpPr>
              <a:spLocks noChangeArrowheads="1"/>
            </p:cNvSpPr>
            <p:nvPr/>
          </p:nvSpPr>
          <p:spPr bwMode="auto">
            <a:xfrm>
              <a:off x="292" y="2207"/>
              <a:ext cx="10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5.0</a:t>
              </a:r>
              <a:endParaRPr lang="fr-FR" altLang="fr-FR" sz="900">
                <a:latin typeface="Arial" panose="020B0604020202020204" pitchFamily="34" charset="0"/>
              </a:endParaRPr>
            </a:p>
          </p:txBody>
        </p:sp>
        <p:sp>
          <p:nvSpPr>
            <p:cNvPr id="582727" name="Rectangle 37"/>
            <p:cNvSpPr>
              <a:spLocks noChangeArrowheads="1"/>
            </p:cNvSpPr>
            <p:nvPr/>
          </p:nvSpPr>
          <p:spPr bwMode="auto">
            <a:xfrm>
              <a:off x="642" y="3502"/>
              <a:ext cx="8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2Y</a:t>
              </a:r>
              <a:endParaRPr lang="fr-FR" altLang="fr-FR" sz="900">
                <a:latin typeface="Arial" panose="020B0604020202020204" pitchFamily="34" charset="0"/>
              </a:endParaRPr>
            </a:p>
          </p:txBody>
        </p:sp>
        <p:sp>
          <p:nvSpPr>
            <p:cNvPr id="582728" name="Rectangle 38"/>
            <p:cNvSpPr>
              <a:spLocks noChangeArrowheads="1"/>
            </p:cNvSpPr>
            <p:nvPr/>
          </p:nvSpPr>
          <p:spPr bwMode="auto">
            <a:xfrm>
              <a:off x="1124" y="3502"/>
              <a:ext cx="8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5Y</a:t>
              </a:r>
              <a:endParaRPr lang="fr-FR" altLang="fr-FR" sz="900">
                <a:latin typeface="Arial" panose="020B0604020202020204" pitchFamily="34" charset="0"/>
              </a:endParaRPr>
            </a:p>
          </p:txBody>
        </p:sp>
        <p:sp>
          <p:nvSpPr>
            <p:cNvPr id="582729" name="Rectangle 39"/>
            <p:cNvSpPr>
              <a:spLocks noChangeArrowheads="1"/>
            </p:cNvSpPr>
            <p:nvPr/>
          </p:nvSpPr>
          <p:spPr bwMode="auto">
            <a:xfrm>
              <a:off x="1606" y="3502"/>
              <a:ext cx="8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7Y</a:t>
              </a:r>
              <a:endParaRPr lang="fr-FR" altLang="fr-FR" sz="900">
                <a:latin typeface="Arial" panose="020B0604020202020204" pitchFamily="34" charset="0"/>
              </a:endParaRPr>
            </a:p>
          </p:txBody>
        </p:sp>
        <p:sp>
          <p:nvSpPr>
            <p:cNvPr id="582730" name="Rectangle 40"/>
            <p:cNvSpPr>
              <a:spLocks noChangeArrowheads="1"/>
            </p:cNvSpPr>
            <p:nvPr/>
          </p:nvSpPr>
          <p:spPr bwMode="auto">
            <a:xfrm>
              <a:off x="2061" y="3502"/>
              <a:ext cx="12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10Y</a:t>
              </a:r>
              <a:endParaRPr lang="fr-FR" altLang="fr-FR" sz="900">
                <a:latin typeface="Arial" panose="020B0604020202020204" pitchFamily="34" charset="0"/>
              </a:endParaRPr>
            </a:p>
          </p:txBody>
        </p:sp>
        <p:sp>
          <p:nvSpPr>
            <p:cNvPr id="582731" name="Rectangle 41"/>
            <p:cNvSpPr>
              <a:spLocks noChangeArrowheads="1"/>
            </p:cNvSpPr>
            <p:nvPr/>
          </p:nvSpPr>
          <p:spPr bwMode="auto">
            <a:xfrm>
              <a:off x="2543" y="3502"/>
              <a:ext cx="12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20Y</a:t>
              </a:r>
              <a:endParaRPr lang="fr-FR" altLang="fr-FR" sz="900">
                <a:latin typeface="Arial" panose="020B0604020202020204" pitchFamily="34" charset="0"/>
              </a:endParaRPr>
            </a:p>
          </p:txBody>
        </p:sp>
        <p:sp>
          <p:nvSpPr>
            <p:cNvPr id="582732" name="Rectangle 42"/>
            <p:cNvSpPr>
              <a:spLocks noChangeArrowheads="1"/>
            </p:cNvSpPr>
            <p:nvPr/>
          </p:nvSpPr>
          <p:spPr bwMode="auto">
            <a:xfrm>
              <a:off x="480" y="2112"/>
              <a:ext cx="6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b="1">
                  <a:solidFill>
                    <a:srgbClr val="000000"/>
                  </a:solidFill>
                  <a:latin typeface="Arial" panose="020B0604020202020204" pitchFamily="34" charset="0"/>
                </a:rPr>
                <a:t>%</a:t>
              </a:r>
              <a:endParaRPr lang="fr-FR" altLang="fr-FR" sz="900">
                <a:latin typeface="Arial" panose="020B0604020202020204" pitchFamily="34" charset="0"/>
              </a:endParaRPr>
            </a:p>
          </p:txBody>
        </p:sp>
        <p:sp>
          <p:nvSpPr>
            <p:cNvPr id="582733" name="Line 43"/>
            <p:cNvSpPr>
              <a:spLocks noChangeShapeType="1"/>
            </p:cNvSpPr>
            <p:nvPr/>
          </p:nvSpPr>
          <p:spPr bwMode="auto">
            <a:xfrm>
              <a:off x="556" y="2313"/>
              <a:ext cx="178" cy="1"/>
            </a:xfrm>
            <a:prstGeom prst="line">
              <a:avLst/>
            </a:prstGeom>
            <a:noFill/>
            <a:ln w="11113">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34" name="Freeform 44"/>
            <p:cNvSpPr>
              <a:spLocks/>
            </p:cNvSpPr>
            <p:nvPr/>
          </p:nvSpPr>
          <p:spPr bwMode="auto">
            <a:xfrm>
              <a:off x="622" y="2293"/>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FF0000"/>
            </a:solidFill>
            <a:ln w="11113">
              <a:solidFill>
                <a:srgbClr val="FF0000"/>
              </a:solidFill>
              <a:prstDash val="solid"/>
              <a:round/>
              <a:headEnd/>
              <a:tailEnd/>
            </a:ln>
          </p:spPr>
          <p:txBody>
            <a:bodyPr/>
            <a:lstStyle/>
            <a:p>
              <a:endParaRPr lang="fr-FR"/>
            </a:p>
          </p:txBody>
        </p:sp>
        <p:sp>
          <p:nvSpPr>
            <p:cNvPr id="582735" name="Rectangle 45"/>
            <p:cNvSpPr>
              <a:spLocks noChangeArrowheads="1"/>
            </p:cNvSpPr>
            <p:nvPr/>
          </p:nvSpPr>
          <p:spPr bwMode="auto">
            <a:xfrm>
              <a:off x="754" y="2267"/>
              <a:ext cx="3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b="1">
                  <a:solidFill>
                    <a:srgbClr val="000000"/>
                  </a:solidFill>
                  <a:latin typeface="Arial" panose="020B0604020202020204" pitchFamily="34" charset="0"/>
                </a:rPr>
                <a:t>Real rates</a:t>
              </a:r>
              <a:endParaRPr lang="fr-FR" altLang="fr-FR" sz="900">
                <a:latin typeface="Arial" panose="020B0604020202020204" pitchFamily="34" charset="0"/>
              </a:endParaRPr>
            </a:p>
          </p:txBody>
        </p:sp>
        <p:sp>
          <p:nvSpPr>
            <p:cNvPr id="582736" name="Line 46"/>
            <p:cNvSpPr>
              <a:spLocks noChangeShapeType="1"/>
            </p:cNvSpPr>
            <p:nvPr/>
          </p:nvSpPr>
          <p:spPr bwMode="auto">
            <a:xfrm>
              <a:off x="556" y="2432"/>
              <a:ext cx="178"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737" name="Rectangle 47"/>
            <p:cNvSpPr>
              <a:spLocks noChangeArrowheads="1"/>
            </p:cNvSpPr>
            <p:nvPr/>
          </p:nvSpPr>
          <p:spPr bwMode="auto">
            <a:xfrm>
              <a:off x="622" y="2412"/>
              <a:ext cx="40" cy="40"/>
            </a:xfrm>
            <a:prstGeom prst="rect">
              <a:avLst/>
            </a:prstGeom>
            <a:solidFill>
              <a:srgbClr val="000000"/>
            </a:solidFill>
            <a:ln w="11113">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82738" name="Rectangle 48"/>
            <p:cNvSpPr>
              <a:spLocks noChangeArrowheads="1"/>
            </p:cNvSpPr>
            <p:nvPr/>
          </p:nvSpPr>
          <p:spPr bwMode="auto">
            <a:xfrm>
              <a:off x="754" y="2386"/>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b="1">
                  <a:solidFill>
                    <a:srgbClr val="000000"/>
                  </a:solidFill>
                  <a:latin typeface="Arial" panose="020B0604020202020204" pitchFamily="34" charset="0"/>
                </a:rPr>
                <a:t>Nominal rates</a:t>
              </a:r>
              <a:endParaRPr lang="fr-FR" altLang="fr-FR" sz="900">
                <a:latin typeface="Arial" panose="020B0604020202020204" pitchFamily="34" charset="0"/>
              </a:endParaRPr>
            </a:p>
          </p:txBody>
        </p:sp>
        <p:sp>
          <p:nvSpPr>
            <p:cNvPr id="582739" name="Freeform 49"/>
            <p:cNvSpPr>
              <a:spLocks noEditPoints="1"/>
            </p:cNvSpPr>
            <p:nvPr/>
          </p:nvSpPr>
          <p:spPr bwMode="auto">
            <a:xfrm>
              <a:off x="1137" y="2749"/>
              <a:ext cx="53" cy="356"/>
            </a:xfrm>
            <a:custGeom>
              <a:avLst/>
              <a:gdLst>
                <a:gd name="T0" fmla="*/ 26 w 53"/>
                <a:gd name="T1" fmla="*/ 33 h 356"/>
                <a:gd name="T2" fmla="*/ 26 w 53"/>
                <a:gd name="T3" fmla="*/ 20 h 356"/>
                <a:gd name="T4" fmla="*/ 26 w 53"/>
                <a:gd name="T5" fmla="*/ 46 h 356"/>
                <a:gd name="T6" fmla="*/ 20 w 53"/>
                <a:gd name="T7" fmla="*/ 46 h 356"/>
                <a:gd name="T8" fmla="*/ 26 w 53"/>
                <a:gd name="T9" fmla="*/ 46 h 356"/>
                <a:gd name="T10" fmla="*/ 26 w 53"/>
                <a:gd name="T11" fmla="*/ 59 h 356"/>
                <a:gd name="T12" fmla="*/ 20 w 53"/>
                <a:gd name="T13" fmla="*/ 59 h 356"/>
                <a:gd name="T14" fmla="*/ 26 w 53"/>
                <a:gd name="T15" fmla="*/ 59 h 356"/>
                <a:gd name="T16" fmla="*/ 26 w 53"/>
                <a:gd name="T17" fmla="*/ 86 h 356"/>
                <a:gd name="T18" fmla="*/ 26 w 53"/>
                <a:gd name="T19" fmla="*/ 72 h 356"/>
                <a:gd name="T20" fmla="*/ 26 w 53"/>
                <a:gd name="T21" fmla="*/ 99 h 356"/>
                <a:gd name="T22" fmla="*/ 20 w 53"/>
                <a:gd name="T23" fmla="*/ 99 h 356"/>
                <a:gd name="T24" fmla="*/ 26 w 53"/>
                <a:gd name="T25" fmla="*/ 99 h 356"/>
                <a:gd name="T26" fmla="*/ 26 w 53"/>
                <a:gd name="T27" fmla="*/ 112 h 356"/>
                <a:gd name="T28" fmla="*/ 20 w 53"/>
                <a:gd name="T29" fmla="*/ 112 h 356"/>
                <a:gd name="T30" fmla="*/ 26 w 53"/>
                <a:gd name="T31" fmla="*/ 112 h 356"/>
                <a:gd name="T32" fmla="*/ 26 w 53"/>
                <a:gd name="T33" fmla="*/ 138 h 356"/>
                <a:gd name="T34" fmla="*/ 26 w 53"/>
                <a:gd name="T35" fmla="*/ 125 h 356"/>
                <a:gd name="T36" fmla="*/ 26 w 53"/>
                <a:gd name="T37" fmla="*/ 152 h 356"/>
                <a:gd name="T38" fmla="*/ 20 w 53"/>
                <a:gd name="T39" fmla="*/ 152 h 356"/>
                <a:gd name="T40" fmla="*/ 26 w 53"/>
                <a:gd name="T41" fmla="*/ 152 h 356"/>
                <a:gd name="T42" fmla="*/ 26 w 53"/>
                <a:gd name="T43" fmla="*/ 165 h 356"/>
                <a:gd name="T44" fmla="*/ 20 w 53"/>
                <a:gd name="T45" fmla="*/ 165 h 356"/>
                <a:gd name="T46" fmla="*/ 26 w 53"/>
                <a:gd name="T47" fmla="*/ 165 h 356"/>
                <a:gd name="T48" fmla="*/ 26 w 53"/>
                <a:gd name="T49" fmla="*/ 191 h 356"/>
                <a:gd name="T50" fmla="*/ 26 w 53"/>
                <a:gd name="T51" fmla="*/ 178 h 356"/>
                <a:gd name="T52" fmla="*/ 26 w 53"/>
                <a:gd name="T53" fmla="*/ 205 h 356"/>
                <a:gd name="T54" fmla="*/ 20 w 53"/>
                <a:gd name="T55" fmla="*/ 205 h 356"/>
                <a:gd name="T56" fmla="*/ 26 w 53"/>
                <a:gd name="T57" fmla="*/ 205 h 356"/>
                <a:gd name="T58" fmla="*/ 26 w 53"/>
                <a:gd name="T59" fmla="*/ 218 h 356"/>
                <a:gd name="T60" fmla="*/ 20 w 53"/>
                <a:gd name="T61" fmla="*/ 218 h 356"/>
                <a:gd name="T62" fmla="*/ 26 w 53"/>
                <a:gd name="T63" fmla="*/ 218 h 356"/>
                <a:gd name="T64" fmla="*/ 26 w 53"/>
                <a:gd name="T65" fmla="*/ 244 h 356"/>
                <a:gd name="T66" fmla="*/ 26 w 53"/>
                <a:gd name="T67" fmla="*/ 231 h 356"/>
                <a:gd name="T68" fmla="*/ 26 w 53"/>
                <a:gd name="T69" fmla="*/ 257 h 356"/>
                <a:gd name="T70" fmla="*/ 20 w 53"/>
                <a:gd name="T71" fmla="*/ 257 h 356"/>
                <a:gd name="T72" fmla="*/ 26 w 53"/>
                <a:gd name="T73" fmla="*/ 257 h 356"/>
                <a:gd name="T74" fmla="*/ 26 w 53"/>
                <a:gd name="T75" fmla="*/ 271 h 356"/>
                <a:gd name="T76" fmla="*/ 20 w 53"/>
                <a:gd name="T77" fmla="*/ 271 h 356"/>
                <a:gd name="T78" fmla="*/ 26 w 53"/>
                <a:gd name="T79" fmla="*/ 271 h 356"/>
                <a:gd name="T80" fmla="*/ 26 w 53"/>
                <a:gd name="T81" fmla="*/ 297 h 356"/>
                <a:gd name="T82" fmla="*/ 26 w 53"/>
                <a:gd name="T83" fmla="*/ 284 h 356"/>
                <a:gd name="T84" fmla="*/ 26 w 53"/>
                <a:gd name="T85" fmla="*/ 310 h 356"/>
                <a:gd name="T86" fmla="*/ 20 w 53"/>
                <a:gd name="T87" fmla="*/ 310 h 356"/>
                <a:gd name="T88" fmla="*/ 26 w 53"/>
                <a:gd name="T89" fmla="*/ 310 h 356"/>
                <a:gd name="T90" fmla="*/ 26 w 53"/>
                <a:gd name="T91" fmla="*/ 0 h 356"/>
                <a:gd name="T92" fmla="*/ 53 w 53"/>
                <a:gd name="T93" fmla="*/ 304 h 356"/>
                <a:gd name="T94" fmla="*/ 53 w 53"/>
                <a:gd name="T95" fmla="*/ 304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3" h="356">
                  <a:moveTo>
                    <a:pt x="26" y="26"/>
                  </a:moveTo>
                  <a:lnTo>
                    <a:pt x="26" y="26"/>
                  </a:lnTo>
                  <a:lnTo>
                    <a:pt x="26" y="33"/>
                  </a:lnTo>
                  <a:lnTo>
                    <a:pt x="20" y="26"/>
                  </a:lnTo>
                  <a:lnTo>
                    <a:pt x="26" y="20"/>
                  </a:lnTo>
                  <a:lnTo>
                    <a:pt x="26" y="26"/>
                  </a:lnTo>
                  <a:close/>
                  <a:moveTo>
                    <a:pt x="26" y="46"/>
                  </a:moveTo>
                  <a:lnTo>
                    <a:pt x="26" y="46"/>
                  </a:lnTo>
                  <a:lnTo>
                    <a:pt x="20" y="46"/>
                  </a:lnTo>
                  <a:lnTo>
                    <a:pt x="26" y="39"/>
                  </a:lnTo>
                  <a:lnTo>
                    <a:pt x="26" y="46"/>
                  </a:lnTo>
                  <a:close/>
                  <a:moveTo>
                    <a:pt x="26" y="59"/>
                  </a:moveTo>
                  <a:lnTo>
                    <a:pt x="26" y="59"/>
                  </a:lnTo>
                  <a:lnTo>
                    <a:pt x="26" y="66"/>
                  </a:lnTo>
                  <a:lnTo>
                    <a:pt x="20" y="59"/>
                  </a:lnTo>
                  <a:lnTo>
                    <a:pt x="26" y="59"/>
                  </a:lnTo>
                  <a:close/>
                  <a:moveTo>
                    <a:pt x="26" y="79"/>
                  </a:moveTo>
                  <a:lnTo>
                    <a:pt x="26" y="79"/>
                  </a:lnTo>
                  <a:lnTo>
                    <a:pt x="26" y="86"/>
                  </a:lnTo>
                  <a:lnTo>
                    <a:pt x="20" y="79"/>
                  </a:lnTo>
                  <a:lnTo>
                    <a:pt x="26" y="72"/>
                  </a:lnTo>
                  <a:lnTo>
                    <a:pt x="26" y="79"/>
                  </a:lnTo>
                  <a:close/>
                  <a:moveTo>
                    <a:pt x="26" y="99"/>
                  </a:moveTo>
                  <a:lnTo>
                    <a:pt x="26" y="99"/>
                  </a:lnTo>
                  <a:lnTo>
                    <a:pt x="20" y="99"/>
                  </a:lnTo>
                  <a:lnTo>
                    <a:pt x="26" y="92"/>
                  </a:lnTo>
                  <a:lnTo>
                    <a:pt x="26" y="99"/>
                  </a:lnTo>
                  <a:close/>
                  <a:moveTo>
                    <a:pt x="26" y="112"/>
                  </a:moveTo>
                  <a:lnTo>
                    <a:pt x="26" y="112"/>
                  </a:lnTo>
                  <a:lnTo>
                    <a:pt x="26" y="119"/>
                  </a:lnTo>
                  <a:lnTo>
                    <a:pt x="20" y="112"/>
                  </a:lnTo>
                  <a:lnTo>
                    <a:pt x="26" y="112"/>
                  </a:lnTo>
                  <a:close/>
                  <a:moveTo>
                    <a:pt x="26" y="132"/>
                  </a:moveTo>
                  <a:lnTo>
                    <a:pt x="26" y="132"/>
                  </a:lnTo>
                  <a:lnTo>
                    <a:pt x="26" y="138"/>
                  </a:lnTo>
                  <a:lnTo>
                    <a:pt x="20" y="132"/>
                  </a:lnTo>
                  <a:lnTo>
                    <a:pt x="26" y="125"/>
                  </a:lnTo>
                  <a:lnTo>
                    <a:pt x="26" y="132"/>
                  </a:lnTo>
                  <a:close/>
                  <a:moveTo>
                    <a:pt x="26" y="152"/>
                  </a:moveTo>
                  <a:lnTo>
                    <a:pt x="26" y="152"/>
                  </a:lnTo>
                  <a:lnTo>
                    <a:pt x="20" y="152"/>
                  </a:lnTo>
                  <a:lnTo>
                    <a:pt x="26" y="145"/>
                  </a:lnTo>
                  <a:lnTo>
                    <a:pt x="26" y="152"/>
                  </a:lnTo>
                  <a:close/>
                  <a:moveTo>
                    <a:pt x="26" y="165"/>
                  </a:moveTo>
                  <a:lnTo>
                    <a:pt x="26" y="165"/>
                  </a:lnTo>
                  <a:lnTo>
                    <a:pt x="26" y="172"/>
                  </a:lnTo>
                  <a:lnTo>
                    <a:pt x="20" y="165"/>
                  </a:lnTo>
                  <a:lnTo>
                    <a:pt x="26" y="165"/>
                  </a:lnTo>
                  <a:close/>
                  <a:moveTo>
                    <a:pt x="26" y="185"/>
                  </a:moveTo>
                  <a:lnTo>
                    <a:pt x="26" y="185"/>
                  </a:lnTo>
                  <a:lnTo>
                    <a:pt x="26" y="191"/>
                  </a:lnTo>
                  <a:lnTo>
                    <a:pt x="20" y="185"/>
                  </a:lnTo>
                  <a:lnTo>
                    <a:pt x="26" y="178"/>
                  </a:lnTo>
                  <a:lnTo>
                    <a:pt x="26" y="185"/>
                  </a:lnTo>
                  <a:close/>
                  <a:moveTo>
                    <a:pt x="26" y="205"/>
                  </a:moveTo>
                  <a:lnTo>
                    <a:pt x="26" y="205"/>
                  </a:lnTo>
                  <a:lnTo>
                    <a:pt x="20" y="205"/>
                  </a:lnTo>
                  <a:lnTo>
                    <a:pt x="26" y="198"/>
                  </a:lnTo>
                  <a:lnTo>
                    <a:pt x="26" y="205"/>
                  </a:lnTo>
                  <a:close/>
                  <a:moveTo>
                    <a:pt x="26" y="218"/>
                  </a:moveTo>
                  <a:lnTo>
                    <a:pt x="26" y="218"/>
                  </a:lnTo>
                  <a:lnTo>
                    <a:pt x="26" y="224"/>
                  </a:lnTo>
                  <a:lnTo>
                    <a:pt x="20" y="218"/>
                  </a:lnTo>
                  <a:lnTo>
                    <a:pt x="26" y="218"/>
                  </a:lnTo>
                  <a:close/>
                  <a:moveTo>
                    <a:pt x="26" y="238"/>
                  </a:moveTo>
                  <a:lnTo>
                    <a:pt x="26" y="238"/>
                  </a:lnTo>
                  <a:lnTo>
                    <a:pt x="26" y="244"/>
                  </a:lnTo>
                  <a:lnTo>
                    <a:pt x="20" y="238"/>
                  </a:lnTo>
                  <a:lnTo>
                    <a:pt x="26" y="231"/>
                  </a:lnTo>
                  <a:lnTo>
                    <a:pt x="26" y="238"/>
                  </a:lnTo>
                  <a:close/>
                  <a:moveTo>
                    <a:pt x="26" y="257"/>
                  </a:moveTo>
                  <a:lnTo>
                    <a:pt x="26" y="257"/>
                  </a:lnTo>
                  <a:lnTo>
                    <a:pt x="20" y="257"/>
                  </a:lnTo>
                  <a:lnTo>
                    <a:pt x="26" y="251"/>
                  </a:lnTo>
                  <a:lnTo>
                    <a:pt x="26" y="257"/>
                  </a:lnTo>
                  <a:close/>
                  <a:moveTo>
                    <a:pt x="26" y="271"/>
                  </a:moveTo>
                  <a:lnTo>
                    <a:pt x="26" y="271"/>
                  </a:lnTo>
                  <a:lnTo>
                    <a:pt x="26" y="277"/>
                  </a:lnTo>
                  <a:lnTo>
                    <a:pt x="20" y="271"/>
                  </a:lnTo>
                  <a:lnTo>
                    <a:pt x="26" y="271"/>
                  </a:lnTo>
                  <a:close/>
                  <a:moveTo>
                    <a:pt x="26" y="290"/>
                  </a:moveTo>
                  <a:lnTo>
                    <a:pt x="26" y="290"/>
                  </a:lnTo>
                  <a:lnTo>
                    <a:pt x="26" y="297"/>
                  </a:lnTo>
                  <a:lnTo>
                    <a:pt x="20" y="290"/>
                  </a:lnTo>
                  <a:lnTo>
                    <a:pt x="26" y="284"/>
                  </a:lnTo>
                  <a:lnTo>
                    <a:pt x="26" y="290"/>
                  </a:lnTo>
                  <a:close/>
                  <a:moveTo>
                    <a:pt x="26" y="310"/>
                  </a:moveTo>
                  <a:lnTo>
                    <a:pt x="26" y="310"/>
                  </a:lnTo>
                  <a:lnTo>
                    <a:pt x="20" y="310"/>
                  </a:lnTo>
                  <a:lnTo>
                    <a:pt x="26" y="304"/>
                  </a:lnTo>
                  <a:lnTo>
                    <a:pt x="26" y="310"/>
                  </a:lnTo>
                  <a:close/>
                  <a:moveTo>
                    <a:pt x="0" y="53"/>
                  </a:moveTo>
                  <a:lnTo>
                    <a:pt x="26" y="0"/>
                  </a:lnTo>
                  <a:lnTo>
                    <a:pt x="53" y="53"/>
                  </a:lnTo>
                  <a:lnTo>
                    <a:pt x="0" y="53"/>
                  </a:lnTo>
                  <a:close/>
                  <a:moveTo>
                    <a:pt x="53" y="304"/>
                  </a:moveTo>
                  <a:lnTo>
                    <a:pt x="26" y="356"/>
                  </a:lnTo>
                  <a:lnTo>
                    <a:pt x="0" y="304"/>
                  </a:lnTo>
                  <a:lnTo>
                    <a:pt x="53" y="304"/>
                  </a:lnTo>
                  <a:close/>
                </a:path>
              </a:pathLst>
            </a:custGeom>
            <a:solidFill>
              <a:srgbClr val="808080"/>
            </a:solidFill>
            <a:ln w="11113">
              <a:solidFill>
                <a:srgbClr val="808080"/>
              </a:solidFill>
              <a:prstDash val="solid"/>
              <a:round/>
              <a:headEnd/>
              <a:tailEnd/>
            </a:ln>
          </p:spPr>
          <p:txBody>
            <a:bodyPr/>
            <a:lstStyle/>
            <a:p>
              <a:endParaRPr lang="fr-FR"/>
            </a:p>
          </p:txBody>
        </p:sp>
        <p:sp>
          <p:nvSpPr>
            <p:cNvPr id="582740" name="Freeform 50"/>
            <p:cNvSpPr>
              <a:spLocks noEditPoints="1"/>
            </p:cNvSpPr>
            <p:nvPr/>
          </p:nvSpPr>
          <p:spPr bwMode="auto">
            <a:xfrm>
              <a:off x="2094" y="2610"/>
              <a:ext cx="53" cy="357"/>
            </a:xfrm>
            <a:custGeom>
              <a:avLst/>
              <a:gdLst>
                <a:gd name="T0" fmla="*/ 27 w 53"/>
                <a:gd name="T1" fmla="*/ 33 h 357"/>
                <a:gd name="T2" fmla="*/ 27 w 53"/>
                <a:gd name="T3" fmla="*/ 20 h 357"/>
                <a:gd name="T4" fmla="*/ 27 w 53"/>
                <a:gd name="T5" fmla="*/ 46 h 357"/>
                <a:gd name="T6" fmla="*/ 20 w 53"/>
                <a:gd name="T7" fmla="*/ 46 h 357"/>
                <a:gd name="T8" fmla="*/ 27 w 53"/>
                <a:gd name="T9" fmla="*/ 46 h 357"/>
                <a:gd name="T10" fmla="*/ 27 w 53"/>
                <a:gd name="T11" fmla="*/ 60 h 357"/>
                <a:gd name="T12" fmla="*/ 20 w 53"/>
                <a:gd name="T13" fmla="*/ 60 h 357"/>
                <a:gd name="T14" fmla="*/ 27 w 53"/>
                <a:gd name="T15" fmla="*/ 60 h 357"/>
                <a:gd name="T16" fmla="*/ 27 w 53"/>
                <a:gd name="T17" fmla="*/ 86 h 357"/>
                <a:gd name="T18" fmla="*/ 27 w 53"/>
                <a:gd name="T19" fmla="*/ 73 h 357"/>
                <a:gd name="T20" fmla="*/ 27 w 53"/>
                <a:gd name="T21" fmla="*/ 99 h 357"/>
                <a:gd name="T22" fmla="*/ 20 w 53"/>
                <a:gd name="T23" fmla="*/ 99 h 357"/>
                <a:gd name="T24" fmla="*/ 27 w 53"/>
                <a:gd name="T25" fmla="*/ 99 h 357"/>
                <a:gd name="T26" fmla="*/ 27 w 53"/>
                <a:gd name="T27" fmla="*/ 112 h 357"/>
                <a:gd name="T28" fmla="*/ 20 w 53"/>
                <a:gd name="T29" fmla="*/ 112 h 357"/>
                <a:gd name="T30" fmla="*/ 27 w 53"/>
                <a:gd name="T31" fmla="*/ 112 h 357"/>
                <a:gd name="T32" fmla="*/ 27 w 53"/>
                <a:gd name="T33" fmla="*/ 139 h 357"/>
                <a:gd name="T34" fmla="*/ 27 w 53"/>
                <a:gd name="T35" fmla="*/ 126 h 357"/>
                <a:gd name="T36" fmla="*/ 27 w 53"/>
                <a:gd name="T37" fmla="*/ 152 h 357"/>
                <a:gd name="T38" fmla="*/ 20 w 53"/>
                <a:gd name="T39" fmla="*/ 152 h 357"/>
                <a:gd name="T40" fmla="*/ 27 w 53"/>
                <a:gd name="T41" fmla="*/ 152 h 357"/>
                <a:gd name="T42" fmla="*/ 27 w 53"/>
                <a:gd name="T43" fmla="*/ 165 h 357"/>
                <a:gd name="T44" fmla="*/ 20 w 53"/>
                <a:gd name="T45" fmla="*/ 165 h 357"/>
                <a:gd name="T46" fmla="*/ 27 w 53"/>
                <a:gd name="T47" fmla="*/ 165 h 357"/>
                <a:gd name="T48" fmla="*/ 27 w 53"/>
                <a:gd name="T49" fmla="*/ 192 h 357"/>
                <a:gd name="T50" fmla="*/ 27 w 53"/>
                <a:gd name="T51" fmla="*/ 178 h 357"/>
                <a:gd name="T52" fmla="*/ 27 w 53"/>
                <a:gd name="T53" fmla="*/ 205 h 357"/>
                <a:gd name="T54" fmla="*/ 20 w 53"/>
                <a:gd name="T55" fmla="*/ 205 h 357"/>
                <a:gd name="T56" fmla="*/ 27 w 53"/>
                <a:gd name="T57" fmla="*/ 205 h 357"/>
                <a:gd name="T58" fmla="*/ 27 w 53"/>
                <a:gd name="T59" fmla="*/ 218 h 357"/>
                <a:gd name="T60" fmla="*/ 20 w 53"/>
                <a:gd name="T61" fmla="*/ 218 h 357"/>
                <a:gd name="T62" fmla="*/ 27 w 53"/>
                <a:gd name="T63" fmla="*/ 218 h 357"/>
                <a:gd name="T64" fmla="*/ 27 w 53"/>
                <a:gd name="T65" fmla="*/ 244 h 357"/>
                <a:gd name="T66" fmla="*/ 27 w 53"/>
                <a:gd name="T67" fmla="*/ 231 h 357"/>
                <a:gd name="T68" fmla="*/ 27 w 53"/>
                <a:gd name="T69" fmla="*/ 258 h 357"/>
                <a:gd name="T70" fmla="*/ 20 w 53"/>
                <a:gd name="T71" fmla="*/ 258 h 357"/>
                <a:gd name="T72" fmla="*/ 27 w 53"/>
                <a:gd name="T73" fmla="*/ 258 h 357"/>
                <a:gd name="T74" fmla="*/ 27 w 53"/>
                <a:gd name="T75" fmla="*/ 271 h 357"/>
                <a:gd name="T76" fmla="*/ 20 w 53"/>
                <a:gd name="T77" fmla="*/ 271 h 357"/>
                <a:gd name="T78" fmla="*/ 27 w 53"/>
                <a:gd name="T79" fmla="*/ 271 h 357"/>
                <a:gd name="T80" fmla="*/ 27 w 53"/>
                <a:gd name="T81" fmla="*/ 297 h 357"/>
                <a:gd name="T82" fmla="*/ 27 w 53"/>
                <a:gd name="T83" fmla="*/ 284 h 357"/>
                <a:gd name="T84" fmla="*/ 27 w 53"/>
                <a:gd name="T85" fmla="*/ 311 h 357"/>
                <a:gd name="T86" fmla="*/ 20 w 53"/>
                <a:gd name="T87" fmla="*/ 311 h 357"/>
                <a:gd name="T88" fmla="*/ 27 w 53"/>
                <a:gd name="T89" fmla="*/ 311 h 357"/>
                <a:gd name="T90" fmla="*/ 27 w 53"/>
                <a:gd name="T91" fmla="*/ 0 h 357"/>
                <a:gd name="T92" fmla="*/ 53 w 53"/>
                <a:gd name="T93" fmla="*/ 304 h 357"/>
                <a:gd name="T94" fmla="*/ 53 w 53"/>
                <a:gd name="T95" fmla="*/ 304 h 3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3" h="357">
                  <a:moveTo>
                    <a:pt x="27" y="27"/>
                  </a:moveTo>
                  <a:lnTo>
                    <a:pt x="27" y="27"/>
                  </a:lnTo>
                  <a:lnTo>
                    <a:pt x="27" y="33"/>
                  </a:lnTo>
                  <a:lnTo>
                    <a:pt x="20" y="27"/>
                  </a:lnTo>
                  <a:lnTo>
                    <a:pt x="27" y="20"/>
                  </a:lnTo>
                  <a:lnTo>
                    <a:pt x="27" y="27"/>
                  </a:lnTo>
                  <a:close/>
                  <a:moveTo>
                    <a:pt x="27" y="46"/>
                  </a:moveTo>
                  <a:lnTo>
                    <a:pt x="27" y="46"/>
                  </a:lnTo>
                  <a:lnTo>
                    <a:pt x="20" y="46"/>
                  </a:lnTo>
                  <a:lnTo>
                    <a:pt x="27" y="40"/>
                  </a:lnTo>
                  <a:lnTo>
                    <a:pt x="27" y="46"/>
                  </a:lnTo>
                  <a:close/>
                  <a:moveTo>
                    <a:pt x="27" y="60"/>
                  </a:moveTo>
                  <a:lnTo>
                    <a:pt x="27" y="60"/>
                  </a:lnTo>
                  <a:lnTo>
                    <a:pt x="27" y="66"/>
                  </a:lnTo>
                  <a:lnTo>
                    <a:pt x="20" y="60"/>
                  </a:lnTo>
                  <a:lnTo>
                    <a:pt x="27" y="60"/>
                  </a:lnTo>
                  <a:close/>
                  <a:moveTo>
                    <a:pt x="27" y="79"/>
                  </a:moveTo>
                  <a:lnTo>
                    <a:pt x="27" y="79"/>
                  </a:lnTo>
                  <a:lnTo>
                    <a:pt x="27" y="86"/>
                  </a:lnTo>
                  <a:lnTo>
                    <a:pt x="20" y="79"/>
                  </a:lnTo>
                  <a:lnTo>
                    <a:pt x="27" y="73"/>
                  </a:lnTo>
                  <a:lnTo>
                    <a:pt x="27" y="79"/>
                  </a:lnTo>
                  <a:close/>
                  <a:moveTo>
                    <a:pt x="27" y="99"/>
                  </a:moveTo>
                  <a:lnTo>
                    <a:pt x="27" y="99"/>
                  </a:lnTo>
                  <a:lnTo>
                    <a:pt x="20" y="99"/>
                  </a:lnTo>
                  <a:lnTo>
                    <a:pt x="27" y="93"/>
                  </a:lnTo>
                  <a:lnTo>
                    <a:pt x="27" y="99"/>
                  </a:lnTo>
                  <a:close/>
                  <a:moveTo>
                    <a:pt x="27" y="112"/>
                  </a:moveTo>
                  <a:lnTo>
                    <a:pt x="27" y="112"/>
                  </a:lnTo>
                  <a:lnTo>
                    <a:pt x="27" y="119"/>
                  </a:lnTo>
                  <a:lnTo>
                    <a:pt x="20" y="112"/>
                  </a:lnTo>
                  <a:lnTo>
                    <a:pt x="27" y="112"/>
                  </a:lnTo>
                  <a:close/>
                  <a:moveTo>
                    <a:pt x="27" y="132"/>
                  </a:moveTo>
                  <a:lnTo>
                    <a:pt x="27" y="132"/>
                  </a:lnTo>
                  <a:lnTo>
                    <a:pt x="27" y="139"/>
                  </a:lnTo>
                  <a:lnTo>
                    <a:pt x="20" y="132"/>
                  </a:lnTo>
                  <a:lnTo>
                    <a:pt x="27" y="126"/>
                  </a:lnTo>
                  <a:lnTo>
                    <a:pt x="27" y="132"/>
                  </a:lnTo>
                  <a:close/>
                  <a:moveTo>
                    <a:pt x="27" y="152"/>
                  </a:moveTo>
                  <a:lnTo>
                    <a:pt x="27" y="152"/>
                  </a:lnTo>
                  <a:lnTo>
                    <a:pt x="20" y="152"/>
                  </a:lnTo>
                  <a:lnTo>
                    <a:pt x="27" y="145"/>
                  </a:lnTo>
                  <a:lnTo>
                    <a:pt x="27" y="152"/>
                  </a:lnTo>
                  <a:close/>
                  <a:moveTo>
                    <a:pt x="27" y="165"/>
                  </a:moveTo>
                  <a:lnTo>
                    <a:pt x="27" y="165"/>
                  </a:lnTo>
                  <a:lnTo>
                    <a:pt x="27" y="172"/>
                  </a:lnTo>
                  <a:lnTo>
                    <a:pt x="20" y="165"/>
                  </a:lnTo>
                  <a:lnTo>
                    <a:pt x="27" y="165"/>
                  </a:lnTo>
                  <a:close/>
                  <a:moveTo>
                    <a:pt x="27" y="185"/>
                  </a:moveTo>
                  <a:lnTo>
                    <a:pt x="27" y="185"/>
                  </a:lnTo>
                  <a:lnTo>
                    <a:pt x="27" y="192"/>
                  </a:lnTo>
                  <a:lnTo>
                    <a:pt x="20" y="185"/>
                  </a:lnTo>
                  <a:lnTo>
                    <a:pt x="27" y="178"/>
                  </a:lnTo>
                  <a:lnTo>
                    <a:pt x="27" y="185"/>
                  </a:lnTo>
                  <a:close/>
                  <a:moveTo>
                    <a:pt x="27" y="205"/>
                  </a:moveTo>
                  <a:lnTo>
                    <a:pt x="27" y="205"/>
                  </a:lnTo>
                  <a:lnTo>
                    <a:pt x="20" y="205"/>
                  </a:lnTo>
                  <a:lnTo>
                    <a:pt x="27" y="198"/>
                  </a:lnTo>
                  <a:lnTo>
                    <a:pt x="27" y="205"/>
                  </a:lnTo>
                  <a:close/>
                  <a:moveTo>
                    <a:pt x="27" y="218"/>
                  </a:moveTo>
                  <a:lnTo>
                    <a:pt x="27" y="218"/>
                  </a:lnTo>
                  <a:lnTo>
                    <a:pt x="27" y="225"/>
                  </a:lnTo>
                  <a:lnTo>
                    <a:pt x="20" y="218"/>
                  </a:lnTo>
                  <a:lnTo>
                    <a:pt x="27" y="218"/>
                  </a:lnTo>
                  <a:close/>
                  <a:moveTo>
                    <a:pt x="27" y="238"/>
                  </a:moveTo>
                  <a:lnTo>
                    <a:pt x="27" y="238"/>
                  </a:lnTo>
                  <a:lnTo>
                    <a:pt x="27" y="244"/>
                  </a:lnTo>
                  <a:lnTo>
                    <a:pt x="20" y="238"/>
                  </a:lnTo>
                  <a:lnTo>
                    <a:pt x="27" y="231"/>
                  </a:lnTo>
                  <a:lnTo>
                    <a:pt x="27" y="238"/>
                  </a:lnTo>
                  <a:close/>
                  <a:moveTo>
                    <a:pt x="27" y="258"/>
                  </a:moveTo>
                  <a:lnTo>
                    <a:pt x="27" y="258"/>
                  </a:lnTo>
                  <a:lnTo>
                    <a:pt x="20" y="258"/>
                  </a:lnTo>
                  <a:lnTo>
                    <a:pt x="27" y="251"/>
                  </a:lnTo>
                  <a:lnTo>
                    <a:pt x="27" y="258"/>
                  </a:lnTo>
                  <a:close/>
                  <a:moveTo>
                    <a:pt x="27" y="271"/>
                  </a:moveTo>
                  <a:lnTo>
                    <a:pt x="27" y="271"/>
                  </a:lnTo>
                  <a:lnTo>
                    <a:pt x="27" y="277"/>
                  </a:lnTo>
                  <a:lnTo>
                    <a:pt x="20" y="271"/>
                  </a:lnTo>
                  <a:lnTo>
                    <a:pt x="27" y="271"/>
                  </a:lnTo>
                  <a:close/>
                  <a:moveTo>
                    <a:pt x="27" y="291"/>
                  </a:moveTo>
                  <a:lnTo>
                    <a:pt x="27" y="291"/>
                  </a:lnTo>
                  <a:lnTo>
                    <a:pt x="27" y="297"/>
                  </a:lnTo>
                  <a:lnTo>
                    <a:pt x="20" y="291"/>
                  </a:lnTo>
                  <a:lnTo>
                    <a:pt x="27" y="284"/>
                  </a:lnTo>
                  <a:lnTo>
                    <a:pt x="27" y="291"/>
                  </a:lnTo>
                  <a:close/>
                  <a:moveTo>
                    <a:pt x="27" y="311"/>
                  </a:moveTo>
                  <a:lnTo>
                    <a:pt x="27" y="311"/>
                  </a:lnTo>
                  <a:lnTo>
                    <a:pt x="20" y="311"/>
                  </a:lnTo>
                  <a:lnTo>
                    <a:pt x="27" y="304"/>
                  </a:lnTo>
                  <a:lnTo>
                    <a:pt x="27" y="311"/>
                  </a:lnTo>
                  <a:close/>
                  <a:moveTo>
                    <a:pt x="0" y="53"/>
                  </a:moveTo>
                  <a:lnTo>
                    <a:pt x="27" y="0"/>
                  </a:lnTo>
                  <a:lnTo>
                    <a:pt x="53" y="53"/>
                  </a:lnTo>
                  <a:lnTo>
                    <a:pt x="0" y="53"/>
                  </a:lnTo>
                  <a:close/>
                  <a:moveTo>
                    <a:pt x="53" y="304"/>
                  </a:moveTo>
                  <a:lnTo>
                    <a:pt x="27" y="357"/>
                  </a:lnTo>
                  <a:lnTo>
                    <a:pt x="0" y="304"/>
                  </a:lnTo>
                  <a:lnTo>
                    <a:pt x="53" y="304"/>
                  </a:lnTo>
                  <a:close/>
                </a:path>
              </a:pathLst>
            </a:custGeom>
            <a:solidFill>
              <a:srgbClr val="808080"/>
            </a:solidFill>
            <a:ln w="11113">
              <a:solidFill>
                <a:srgbClr val="808080"/>
              </a:solidFill>
              <a:prstDash val="solid"/>
              <a:round/>
              <a:headEnd/>
              <a:tailEnd/>
            </a:ln>
          </p:spPr>
          <p:txBody>
            <a:bodyPr/>
            <a:lstStyle/>
            <a:p>
              <a:endParaRPr lang="fr-FR"/>
            </a:p>
          </p:txBody>
        </p:sp>
        <p:sp>
          <p:nvSpPr>
            <p:cNvPr id="582741" name="Freeform 51"/>
            <p:cNvSpPr>
              <a:spLocks noEditPoints="1"/>
            </p:cNvSpPr>
            <p:nvPr/>
          </p:nvSpPr>
          <p:spPr bwMode="auto">
            <a:xfrm>
              <a:off x="1619" y="2709"/>
              <a:ext cx="53" cy="357"/>
            </a:xfrm>
            <a:custGeom>
              <a:avLst/>
              <a:gdLst>
                <a:gd name="T0" fmla="*/ 26 w 53"/>
                <a:gd name="T1" fmla="*/ 33 h 357"/>
                <a:gd name="T2" fmla="*/ 26 w 53"/>
                <a:gd name="T3" fmla="*/ 20 h 357"/>
                <a:gd name="T4" fmla="*/ 26 w 53"/>
                <a:gd name="T5" fmla="*/ 46 h 357"/>
                <a:gd name="T6" fmla="*/ 20 w 53"/>
                <a:gd name="T7" fmla="*/ 46 h 357"/>
                <a:gd name="T8" fmla="*/ 26 w 53"/>
                <a:gd name="T9" fmla="*/ 46 h 357"/>
                <a:gd name="T10" fmla="*/ 26 w 53"/>
                <a:gd name="T11" fmla="*/ 60 h 357"/>
                <a:gd name="T12" fmla="*/ 20 w 53"/>
                <a:gd name="T13" fmla="*/ 60 h 357"/>
                <a:gd name="T14" fmla="*/ 26 w 53"/>
                <a:gd name="T15" fmla="*/ 60 h 357"/>
                <a:gd name="T16" fmla="*/ 26 w 53"/>
                <a:gd name="T17" fmla="*/ 86 h 357"/>
                <a:gd name="T18" fmla="*/ 26 w 53"/>
                <a:gd name="T19" fmla="*/ 73 h 357"/>
                <a:gd name="T20" fmla="*/ 26 w 53"/>
                <a:gd name="T21" fmla="*/ 99 h 357"/>
                <a:gd name="T22" fmla="*/ 20 w 53"/>
                <a:gd name="T23" fmla="*/ 99 h 357"/>
                <a:gd name="T24" fmla="*/ 26 w 53"/>
                <a:gd name="T25" fmla="*/ 99 h 357"/>
                <a:gd name="T26" fmla="*/ 26 w 53"/>
                <a:gd name="T27" fmla="*/ 112 h 357"/>
                <a:gd name="T28" fmla="*/ 20 w 53"/>
                <a:gd name="T29" fmla="*/ 112 h 357"/>
                <a:gd name="T30" fmla="*/ 26 w 53"/>
                <a:gd name="T31" fmla="*/ 112 h 357"/>
                <a:gd name="T32" fmla="*/ 26 w 53"/>
                <a:gd name="T33" fmla="*/ 139 h 357"/>
                <a:gd name="T34" fmla="*/ 26 w 53"/>
                <a:gd name="T35" fmla="*/ 126 h 357"/>
                <a:gd name="T36" fmla="*/ 26 w 53"/>
                <a:gd name="T37" fmla="*/ 152 h 357"/>
                <a:gd name="T38" fmla="*/ 20 w 53"/>
                <a:gd name="T39" fmla="*/ 152 h 357"/>
                <a:gd name="T40" fmla="*/ 26 w 53"/>
                <a:gd name="T41" fmla="*/ 152 h 357"/>
                <a:gd name="T42" fmla="*/ 26 w 53"/>
                <a:gd name="T43" fmla="*/ 165 h 357"/>
                <a:gd name="T44" fmla="*/ 20 w 53"/>
                <a:gd name="T45" fmla="*/ 165 h 357"/>
                <a:gd name="T46" fmla="*/ 26 w 53"/>
                <a:gd name="T47" fmla="*/ 165 h 357"/>
                <a:gd name="T48" fmla="*/ 26 w 53"/>
                <a:gd name="T49" fmla="*/ 192 h 357"/>
                <a:gd name="T50" fmla="*/ 26 w 53"/>
                <a:gd name="T51" fmla="*/ 178 h 357"/>
                <a:gd name="T52" fmla="*/ 26 w 53"/>
                <a:gd name="T53" fmla="*/ 205 h 357"/>
                <a:gd name="T54" fmla="*/ 20 w 53"/>
                <a:gd name="T55" fmla="*/ 205 h 357"/>
                <a:gd name="T56" fmla="*/ 26 w 53"/>
                <a:gd name="T57" fmla="*/ 205 h 357"/>
                <a:gd name="T58" fmla="*/ 26 w 53"/>
                <a:gd name="T59" fmla="*/ 218 h 357"/>
                <a:gd name="T60" fmla="*/ 20 w 53"/>
                <a:gd name="T61" fmla="*/ 218 h 357"/>
                <a:gd name="T62" fmla="*/ 26 w 53"/>
                <a:gd name="T63" fmla="*/ 218 h 357"/>
                <a:gd name="T64" fmla="*/ 26 w 53"/>
                <a:gd name="T65" fmla="*/ 245 h 357"/>
                <a:gd name="T66" fmla="*/ 26 w 53"/>
                <a:gd name="T67" fmla="*/ 231 h 357"/>
                <a:gd name="T68" fmla="*/ 26 w 53"/>
                <a:gd name="T69" fmla="*/ 258 h 357"/>
                <a:gd name="T70" fmla="*/ 20 w 53"/>
                <a:gd name="T71" fmla="*/ 258 h 357"/>
                <a:gd name="T72" fmla="*/ 26 w 53"/>
                <a:gd name="T73" fmla="*/ 258 h 357"/>
                <a:gd name="T74" fmla="*/ 26 w 53"/>
                <a:gd name="T75" fmla="*/ 271 h 357"/>
                <a:gd name="T76" fmla="*/ 20 w 53"/>
                <a:gd name="T77" fmla="*/ 271 h 357"/>
                <a:gd name="T78" fmla="*/ 26 w 53"/>
                <a:gd name="T79" fmla="*/ 271 h 357"/>
                <a:gd name="T80" fmla="*/ 26 w 53"/>
                <a:gd name="T81" fmla="*/ 297 h 357"/>
                <a:gd name="T82" fmla="*/ 26 w 53"/>
                <a:gd name="T83" fmla="*/ 284 h 357"/>
                <a:gd name="T84" fmla="*/ 26 w 53"/>
                <a:gd name="T85" fmla="*/ 311 h 357"/>
                <a:gd name="T86" fmla="*/ 20 w 53"/>
                <a:gd name="T87" fmla="*/ 311 h 357"/>
                <a:gd name="T88" fmla="*/ 26 w 53"/>
                <a:gd name="T89" fmla="*/ 311 h 357"/>
                <a:gd name="T90" fmla="*/ 26 w 53"/>
                <a:gd name="T91" fmla="*/ 0 h 357"/>
                <a:gd name="T92" fmla="*/ 53 w 53"/>
                <a:gd name="T93" fmla="*/ 304 h 357"/>
                <a:gd name="T94" fmla="*/ 53 w 53"/>
                <a:gd name="T95" fmla="*/ 304 h 3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3" h="357">
                  <a:moveTo>
                    <a:pt x="26" y="27"/>
                  </a:moveTo>
                  <a:lnTo>
                    <a:pt x="26" y="27"/>
                  </a:lnTo>
                  <a:lnTo>
                    <a:pt x="26" y="33"/>
                  </a:lnTo>
                  <a:lnTo>
                    <a:pt x="20" y="27"/>
                  </a:lnTo>
                  <a:lnTo>
                    <a:pt x="26" y="20"/>
                  </a:lnTo>
                  <a:lnTo>
                    <a:pt x="26" y="27"/>
                  </a:lnTo>
                  <a:close/>
                  <a:moveTo>
                    <a:pt x="26" y="46"/>
                  </a:moveTo>
                  <a:lnTo>
                    <a:pt x="26" y="46"/>
                  </a:lnTo>
                  <a:lnTo>
                    <a:pt x="20" y="46"/>
                  </a:lnTo>
                  <a:lnTo>
                    <a:pt x="26" y="40"/>
                  </a:lnTo>
                  <a:lnTo>
                    <a:pt x="26" y="46"/>
                  </a:lnTo>
                  <a:close/>
                  <a:moveTo>
                    <a:pt x="26" y="60"/>
                  </a:moveTo>
                  <a:lnTo>
                    <a:pt x="26" y="60"/>
                  </a:lnTo>
                  <a:lnTo>
                    <a:pt x="26" y="66"/>
                  </a:lnTo>
                  <a:lnTo>
                    <a:pt x="20" y="60"/>
                  </a:lnTo>
                  <a:lnTo>
                    <a:pt x="26" y="60"/>
                  </a:lnTo>
                  <a:close/>
                  <a:moveTo>
                    <a:pt x="26" y="79"/>
                  </a:moveTo>
                  <a:lnTo>
                    <a:pt x="26" y="79"/>
                  </a:lnTo>
                  <a:lnTo>
                    <a:pt x="26" y="86"/>
                  </a:lnTo>
                  <a:lnTo>
                    <a:pt x="20" y="79"/>
                  </a:lnTo>
                  <a:lnTo>
                    <a:pt x="26" y="73"/>
                  </a:lnTo>
                  <a:lnTo>
                    <a:pt x="26" y="79"/>
                  </a:lnTo>
                  <a:close/>
                  <a:moveTo>
                    <a:pt x="26" y="99"/>
                  </a:moveTo>
                  <a:lnTo>
                    <a:pt x="26" y="99"/>
                  </a:lnTo>
                  <a:lnTo>
                    <a:pt x="20" y="99"/>
                  </a:lnTo>
                  <a:lnTo>
                    <a:pt x="26" y="93"/>
                  </a:lnTo>
                  <a:lnTo>
                    <a:pt x="26" y="99"/>
                  </a:lnTo>
                  <a:close/>
                  <a:moveTo>
                    <a:pt x="26" y="112"/>
                  </a:moveTo>
                  <a:lnTo>
                    <a:pt x="26" y="112"/>
                  </a:lnTo>
                  <a:lnTo>
                    <a:pt x="26" y="119"/>
                  </a:lnTo>
                  <a:lnTo>
                    <a:pt x="20" y="112"/>
                  </a:lnTo>
                  <a:lnTo>
                    <a:pt x="26" y="112"/>
                  </a:lnTo>
                  <a:close/>
                  <a:moveTo>
                    <a:pt x="26" y="132"/>
                  </a:moveTo>
                  <a:lnTo>
                    <a:pt x="26" y="132"/>
                  </a:lnTo>
                  <a:lnTo>
                    <a:pt x="26" y="139"/>
                  </a:lnTo>
                  <a:lnTo>
                    <a:pt x="20" y="132"/>
                  </a:lnTo>
                  <a:lnTo>
                    <a:pt x="26" y="126"/>
                  </a:lnTo>
                  <a:lnTo>
                    <a:pt x="26" y="132"/>
                  </a:lnTo>
                  <a:close/>
                  <a:moveTo>
                    <a:pt x="26" y="152"/>
                  </a:moveTo>
                  <a:lnTo>
                    <a:pt x="26" y="152"/>
                  </a:lnTo>
                  <a:lnTo>
                    <a:pt x="20" y="152"/>
                  </a:lnTo>
                  <a:lnTo>
                    <a:pt x="26" y="145"/>
                  </a:lnTo>
                  <a:lnTo>
                    <a:pt x="26" y="152"/>
                  </a:lnTo>
                  <a:close/>
                  <a:moveTo>
                    <a:pt x="26" y="165"/>
                  </a:moveTo>
                  <a:lnTo>
                    <a:pt x="26" y="165"/>
                  </a:lnTo>
                  <a:lnTo>
                    <a:pt x="26" y="172"/>
                  </a:lnTo>
                  <a:lnTo>
                    <a:pt x="20" y="165"/>
                  </a:lnTo>
                  <a:lnTo>
                    <a:pt x="26" y="165"/>
                  </a:lnTo>
                  <a:close/>
                  <a:moveTo>
                    <a:pt x="26" y="185"/>
                  </a:moveTo>
                  <a:lnTo>
                    <a:pt x="26" y="185"/>
                  </a:lnTo>
                  <a:lnTo>
                    <a:pt x="26" y="192"/>
                  </a:lnTo>
                  <a:lnTo>
                    <a:pt x="20" y="185"/>
                  </a:lnTo>
                  <a:lnTo>
                    <a:pt x="26" y="178"/>
                  </a:lnTo>
                  <a:lnTo>
                    <a:pt x="26" y="185"/>
                  </a:lnTo>
                  <a:close/>
                  <a:moveTo>
                    <a:pt x="26" y="205"/>
                  </a:moveTo>
                  <a:lnTo>
                    <a:pt x="26" y="205"/>
                  </a:lnTo>
                  <a:lnTo>
                    <a:pt x="20" y="205"/>
                  </a:lnTo>
                  <a:lnTo>
                    <a:pt x="26" y="198"/>
                  </a:lnTo>
                  <a:lnTo>
                    <a:pt x="26" y="205"/>
                  </a:lnTo>
                  <a:close/>
                  <a:moveTo>
                    <a:pt x="26" y="218"/>
                  </a:moveTo>
                  <a:lnTo>
                    <a:pt x="26" y="218"/>
                  </a:lnTo>
                  <a:lnTo>
                    <a:pt x="26" y="225"/>
                  </a:lnTo>
                  <a:lnTo>
                    <a:pt x="20" y="218"/>
                  </a:lnTo>
                  <a:lnTo>
                    <a:pt x="26" y="218"/>
                  </a:lnTo>
                  <a:close/>
                  <a:moveTo>
                    <a:pt x="26" y="238"/>
                  </a:moveTo>
                  <a:lnTo>
                    <a:pt x="26" y="238"/>
                  </a:lnTo>
                  <a:lnTo>
                    <a:pt x="26" y="245"/>
                  </a:lnTo>
                  <a:lnTo>
                    <a:pt x="20" y="238"/>
                  </a:lnTo>
                  <a:lnTo>
                    <a:pt x="26" y="231"/>
                  </a:lnTo>
                  <a:lnTo>
                    <a:pt x="26" y="238"/>
                  </a:lnTo>
                  <a:close/>
                  <a:moveTo>
                    <a:pt x="26" y="258"/>
                  </a:moveTo>
                  <a:lnTo>
                    <a:pt x="26" y="258"/>
                  </a:lnTo>
                  <a:lnTo>
                    <a:pt x="20" y="258"/>
                  </a:lnTo>
                  <a:lnTo>
                    <a:pt x="26" y="251"/>
                  </a:lnTo>
                  <a:lnTo>
                    <a:pt x="26" y="258"/>
                  </a:lnTo>
                  <a:close/>
                  <a:moveTo>
                    <a:pt x="26" y="271"/>
                  </a:moveTo>
                  <a:lnTo>
                    <a:pt x="26" y="271"/>
                  </a:lnTo>
                  <a:lnTo>
                    <a:pt x="26" y="278"/>
                  </a:lnTo>
                  <a:lnTo>
                    <a:pt x="20" y="271"/>
                  </a:lnTo>
                  <a:lnTo>
                    <a:pt x="26" y="271"/>
                  </a:lnTo>
                  <a:close/>
                  <a:moveTo>
                    <a:pt x="26" y="291"/>
                  </a:moveTo>
                  <a:lnTo>
                    <a:pt x="26" y="291"/>
                  </a:lnTo>
                  <a:lnTo>
                    <a:pt x="26" y="297"/>
                  </a:lnTo>
                  <a:lnTo>
                    <a:pt x="20" y="291"/>
                  </a:lnTo>
                  <a:lnTo>
                    <a:pt x="26" y="284"/>
                  </a:lnTo>
                  <a:lnTo>
                    <a:pt x="26" y="291"/>
                  </a:lnTo>
                  <a:close/>
                  <a:moveTo>
                    <a:pt x="26" y="311"/>
                  </a:moveTo>
                  <a:lnTo>
                    <a:pt x="26" y="311"/>
                  </a:lnTo>
                  <a:lnTo>
                    <a:pt x="20" y="311"/>
                  </a:lnTo>
                  <a:lnTo>
                    <a:pt x="26" y="304"/>
                  </a:lnTo>
                  <a:lnTo>
                    <a:pt x="26" y="311"/>
                  </a:lnTo>
                  <a:close/>
                  <a:moveTo>
                    <a:pt x="0" y="53"/>
                  </a:moveTo>
                  <a:lnTo>
                    <a:pt x="26" y="0"/>
                  </a:lnTo>
                  <a:lnTo>
                    <a:pt x="53" y="53"/>
                  </a:lnTo>
                  <a:lnTo>
                    <a:pt x="0" y="53"/>
                  </a:lnTo>
                  <a:close/>
                  <a:moveTo>
                    <a:pt x="53" y="304"/>
                  </a:moveTo>
                  <a:lnTo>
                    <a:pt x="26" y="357"/>
                  </a:lnTo>
                  <a:lnTo>
                    <a:pt x="0" y="304"/>
                  </a:lnTo>
                  <a:lnTo>
                    <a:pt x="53" y="304"/>
                  </a:lnTo>
                  <a:close/>
                </a:path>
              </a:pathLst>
            </a:custGeom>
            <a:solidFill>
              <a:srgbClr val="808080"/>
            </a:solidFill>
            <a:ln w="11113">
              <a:solidFill>
                <a:srgbClr val="808080"/>
              </a:solidFill>
              <a:prstDash val="solid"/>
              <a:round/>
              <a:headEnd/>
              <a:tailEnd/>
            </a:ln>
          </p:spPr>
          <p:txBody>
            <a:bodyPr/>
            <a:lstStyle/>
            <a:p>
              <a:endParaRPr lang="fr-FR"/>
            </a:p>
          </p:txBody>
        </p:sp>
        <p:sp>
          <p:nvSpPr>
            <p:cNvPr id="582742" name="Freeform 52"/>
            <p:cNvSpPr>
              <a:spLocks noEditPoints="1"/>
            </p:cNvSpPr>
            <p:nvPr/>
          </p:nvSpPr>
          <p:spPr bwMode="auto">
            <a:xfrm>
              <a:off x="2576" y="2465"/>
              <a:ext cx="53" cy="356"/>
            </a:xfrm>
            <a:custGeom>
              <a:avLst/>
              <a:gdLst>
                <a:gd name="T0" fmla="*/ 27 w 53"/>
                <a:gd name="T1" fmla="*/ 33 h 356"/>
                <a:gd name="T2" fmla="*/ 27 w 53"/>
                <a:gd name="T3" fmla="*/ 20 h 356"/>
                <a:gd name="T4" fmla="*/ 27 w 53"/>
                <a:gd name="T5" fmla="*/ 46 h 356"/>
                <a:gd name="T6" fmla="*/ 20 w 53"/>
                <a:gd name="T7" fmla="*/ 46 h 356"/>
                <a:gd name="T8" fmla="*/ 27 w 53"/>
                <a:gd name="T9" fmla="*/ 46 h 356"/>
                <a:gd name="T10" fmla="*/ 27 w 53"/>
                <a:gd name="T11" fmla="*/ 59 h 356"/>
                <a:gd name="T12" fmla="*/ 20 w 53"/>
                <a:gd name="T13" fmla="*/ 59 h 356"/>
                <a:gd name="T14" fmla="*/ 27 w 53"/>
                <a:gd name="T15" fmla="*/ 59 h 356"/>
                <a:gd name="T16" fmla="*/ 27 w 53"/>
                <a:gd name="T17" fmla="*/ 86 h 356"/>
                <a:gd name="T18" fmla="*/ 27 w 53"/>
                <a:gd name="T19" fmla="*/ 73 h 356"/>
                <a:gd name="T20" fmla="*/ 27 w 53"/>
                <a:gd name="T21" fmla="*/ 99 h 356"/>
                <a:gd name="T22" fmla="*/ 20 w 53"/>
                <a:gd name="T23" fmla="*/ 99 h 356"/>
                <a:gd name="T24" fmla="*/ 27 w 53"/>
                <a:gd name="T25" fmla="*/ 99 h 356"/>
                <a:gd name="T26" fmla="*/ 27 w 53"/>
                <a:gd name="T27" fmla="*/ 112 h 356"/>
                <a:gd name="T28" fmla="*/ 20 w 53"/>
                <a:gd name="T29" fmla="*/ 112 h 356"/>
                <a:gd name="T30" fmla="*/ 27 w 53"/>
                <a:gd name="T31" fmla="*/ 112 h 356"/>
                <a:gd name="T32" fmla="*/ 27 w 53"/>
                <a:gd name="T33" fmla="*/ 139 h 356"/>
                <a:gd name="T34" fmla="*/ 27 w 53"/>
                <a:gd name="T35" fmla="*/ 125 h 356"/>
                <a:gd name="T36" fmla="*/ 27 w 53"/>
                <a:gd name="T37" fmla="*/ 152 h 356"/>
                <a:gd name="T38" fmla="*/ 20 w 53"/>
                <a:gd name="T39" fmla="*/ 152 h 356"/>
                <a:gd name="T40" fmla="*/ 27 w 53"/>
                <a:gd name="T41" fmla="*/ 152 h 356"/>
                <a:gd name="T42" fmla="*/ 27 w 53"/>
                <a:gd name="T43" fmla="*/ 165 h 356"/>
                <a:gd name="T44" fmla="*/ 20 w 53"/>
                <a:gd name="T45" fmla="*/ 165 h 356"/>
                <a:gd name="T46" fmla="*/ 27 w 53"/>
                <a:gd name="T47" fmla="*/ 165 h 356"/>
                <a:gd name="T48" fmla="*/ 27 w 53"/>
                <a:gd name="T49" fmla="*/ 191 h 356"/>
                <a:gd name="T50" fmla="*/ 27 w 53"/>
                <a:gd name="T51" fmla="*/ 178 h 356"/>
                <a:gd name="T52" fmla="*/ 27 w 53"/>
                <a:gd name="T53" fmla="*/ 205 h 356"/>
                <a:gd name="T54" fmla="*/ 20 w 53"/>
                <a:gd name="T55" fmla="*/ 205 h 356"/>
                <a:gd name="T56" fmla="*/ 27 w 53"/>
                <a:gd name="T57" fmla="*/ 205 h 356"/>
                <a:gd name="T58" fmla="*/ 27 w 53"/>
                <a:gd name="T59" fmla="*/ 218 h 356"/>
                <a:gd name="T60" fmla="*/ 20 w 53"/>
                <a:gd name="T61" fmla="*/ 218 h 356"/>
                <a:gd name="T62" fmla="*/ 27 w 53"/>
                <a:gd name="T63" fmla="*/ 218 h 356"/>
                <a:gd name="T64" fmla="*/ 27 w 53"/>
                <a:gd name="T65" fmla="*/ 244 h 356"/>
                <a:gd name="T66" fmla="*/ 27 w 53"/>
                <a:gd name="T67" fmla="*/ 231 h 356"/>
                <a:gd name="T68" fmla="*/ 27 w 53"/>
                <a:gd name="T69" fmla="*/ 257 h 356"/>
                <a:gd name="T70" fmla="*/ 20 w 53"/>
                <a:gd name="T71" fmla="*/ 257 h 356"/>
                <a:gd name="T72" fmla="*/ 27 w 53"/>
                <a:gd name="T73" fmla="*/ 257 h 356"/>
                <a:gd name="T74" fmla="*/ 27 w 53"/>
                <a:gd name="T75" fmla="*/ 271 h 356"/>
                <a:gd name="T76" fmla="*/ 20 w 53"/>
                <a:gd name="T77" fmla="*/ 271 h 356"/>
                <a:gd name="T78" fmla="*/ 27 w 53"/>
                <a:gd name="T79" fmla="*/ 271 h 356"/>
                <a:gd name="T80" fmla="*/ 27 w 53"/>
                <a:gd name="T81" fmla="*/ 297 h 356"/>
                <a:gd name="T82" fmla="*/ 27 w 53"/>
                <a:gd name="T83" fmla="*/ 284 h 356"/>
                <a:gd name="T84" fmla="*/ 27 w 53"/>
                <a:gd name="T85" fmla="*/ 310 h 356"/>
                <a:gd name="T86" fmla="*/ 20 w 53"/>
                <a:gd name="T87" fmla="*/ 310 h 356"/>
                <a:gd name="T88" fmla="*/ 27 w 53"/>
                <a:gd name="T89" fmla="*/ 310 h 356"/>
                <a:gd name="T90" fmla="*/ 27 w 53"/>
                <a:gd name="T91" fmla="*/ 0 h 356"/>
                <a:gd name="T92" fmla="*/ 53 w 53"/>
                <a:gd name="T93" fmla="*/ 304 h 356"/>
                <a:gd name="T94" fmla="*/ 53 w 53"/>
                <a:gd name="T95" fmla="*/ 304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3" h="356">
                  <a:moveTo>
                    <a:pt x="27" y="26"/>
                  </a:moveTo>
                  <a:lnTo>
                    <a:pt x="27" y="26"/>
                  </a:lnTo>
                  <a:lnTo>
                    <a:pt x="27" y="33"/>
                  </a:lnTo>
                  <a:lnTo>
                    <a:pt x="20" y="26"/>
                  </a:lnTo>
                  <a:lnTo>
                    <a:pt x="27" y="20"/>
                  </a:lnTo>
                  <a:lnTo>
                    <a:pt x="27" y="26"/>
                  </a:lnTo>
                  <a:close/>
                  <a:moveTo>
                    <a:pt x="27" y="46"/>
                  </a:moveTo>
                  <a:lnTo>
                    <a:pt x="27" y="46"/>
                  </a:lnTo>
                  <a:lnTo>
                    <a:pt x="20" y="46"/>
                  </a:lnTo>
                  <a:lnTo>
                    <a:pt x="27" y="40"/>
                  </a:lnTo>
                  <a:lnTo>
                    <a:pt x="27" y="46"/>
                  </a:lnTo>
                  <a:close/>
                  <a:moveTo>
                    <a:pt x="27" y="59"/>
                  </a:moveTo>
                  <a:lnTo>
                    <a:pt x="27" y="59"/>
                  </a:lnTo>
                  <a:lnTo>
                    <a:pt x="27" y="66"/>
                  </a:lnTo>
                  <a:lnTo>
                    <a:pt x="20" y="59"/>
                  </a:lnTo>
                  <a:lnTo>
                    <a:pt x="27" y="59"/>
                  </a:lnTo>
                  <a:close/>
                  <a:moveTo>
                    <a:pt x="27" y="79"/>
                  </a:moveTo>
                  <a:lnTo>
                    <a:pt x="27" y="79"/>
                  </a:lnTo>
                  <a:lnTo>
                    <a:pt x="27" y="86"/>
                  </a:lnTo>
                  <a:lnTo>
                    <a:pt x="20" y="79"/>
                  </a:lnTo>
                  <a:lnTo>
                    <a:pt x="27" y="73"/>
                  </a:lnTo>
                  <a:lnTo>
                    <a:pt x="27" y="79"/>
                  </a:lnTo>
                  <a:close/>
                  <a:moveTo>
                    <a:pt x="27" y="99"/>
                  </a:moveTo>
                  <a:lnTo>
                    <a:pt x="27" y="99"/>
                  </a:lnTo>
                  <a:lnTo>
                    <a:pt x="20" y="99"/>
                  </a:lnTo>
                  <a:lnTo>
                    <a:pt x="27" y="92"/>
                  </a:lnTo>
                  <a:lnTo>
                    <a:pt x="27" y="99"/>
                  </a:lnTo>
                  <a:close/>
                  <a:moveTo>
                    <a:pt x="27" y="112"/>
                  </a:moveTo>
                  <a:lnTo>
                    <a:pt x="27" y="112"/>
                  </a:lnTo>
                  <a:lnTo>
                    <a:pt x="27" y="119"/>
                  </a:lnTo>
                  <a:lnTo>
                    <a:pt x="20" y="112"/>
                  </a:lnTo>
                  <a:lnTo>
                    <a:pt x="27" y="112"/>
                  </a:lnTo>
                  <a:close/>
                  <a:moveTo>
                    <a:pt x="27" y="132"/>
                  </a:moveTo>
                  <a:lnTo>
                    <a:pt x="27" y="132"/>
                  </a:lnTo>
                  <a:lnTo>
                    <a:pt x="27" y="139"/>
                  </a:lnTo>
                  <a:lnTo>
                    <a:pt x="20" y="132"/>
                  </a:lnTo>
                  <a:lnTo>
                    <a:pt x="27" y="125"/>
                  </a:lnTo>
                  <a:lnTo>
                    <a:pt x="27" y="132"/>
                  </a:lnTo>
                  <a:close/>
                  <a:moveTo>
                    <a:pt x="27" y="152"/>
                  </a:moveTo>
                  <a:lnTo>
                    <a:pt x="27" y="152"/>
                  </a:lnTo>
                  <a:lnTo>
                    <a:pt x="20" y="152"/>
                  </a:lnTo>
                  <a:lnTo>
                    <a:pt x="27" y="145"/>
                  </a:lnTo>
                  <a:lnTo>
                    <a:pt x="27" y="152"/>
                  </a:lnTo>
                  <a:close/>
                  <a:moveTo>
                    <a:pt x="27" y="165"/>
                  </a:moveTo>
                  <a:lnTo>
                    <a:pt x="27" y="165"/>
                  </a:lnTo>
                  <a:lnTo>
                    <a:pt x="27" y="172"/>
                  </a:lnTo>
                  <a:lnTo>
                    <a:pt x="20" y="165"/>
                  </a:lnTo>
                  <a:lnTo>
                    <a:pt x="27" y="165"/>
                  </a:lnTo>
                  <a:close/>
                  <a:moveTo>
                    <a:pt x="27" y="185"/>
                  </a:moveTo>
                  <a:lnTo>
                    <a:pt x="27" y="185"/>
                  </a:lnTo>
                  <a:lnTo>
                    <a:pt x="27" y="191"/>
                  </a:lnTo>
                  <a:lnTo>
                    <a:pt x="20" y="185"/>
                  </a:lnTo>
                  <a:lnTo>
                    <a:pt x="27" y="178"/>
                  </a:lnTo>
                  <a:lnTo>
                    <a:pt x="27" y="185"/>
                  </a:lnTo>
                  <a:close/>
                  <a:moveTo>
                    <a:pt x="27" y="205"/>
                  </a:moveTo>
                  <a:lnTo>
                    <a:pt x="27" y="205"/>
                  </a:lnTo>
                  <a:lnTo>
                    <a:pt x="20" y="205"/>
                  </a:lnTo>
                  <a:lnTo>
                    <a:pt x="27" y="198"/>
                  </a:lnTo>
                  <a:lnTo>
                    <a:pt x="27" y="205"/>
                  </a:lnTo>
                  <a:close/>
                  <a:moveTo>
                    <a:pt x="27" y="218"/>
                  </a:moveTo>
                  <a:lnTo>
                    <a:pt x="27" y="218"/>
                  </a:lnTo>
                  <a:lnTo>
                    <a:pt x="27" y="224"/>
                  </a:lnTo>
                  <a:lnTo>
                    <a:pt x="20" y="218"/>
                  </a:lnTo>
                  <a:lnTo>
                    <a:pt x="27" y="218"/>
                  </a:lnTo>
                  <a:close/>
                  <a:moveTo>
                    <a:pt x="27" y="238"/>
                  </a:moveTo>
                  <a:lnTo>
                    <a:pt x="27" y="238"/>
                  </a:lnTo>
                  <a:lnTo>
                    <a:pt x="27" y="244"/>
                  </a:lnTo>
                  <a:lnTo>
                    <a:pt x="20" y="238"/>
                  </a:lnTo>
                  <a:lnTo>
                    <a:pt x="27" y="231"/>
                  </a:lnTo>
                  <a:lnTo>
                    <a:pt x="27" y="238"/>
                  </a:lnTo>
                  <a:close/>
                  <a:moveTo>
                    <a:pt x="27" y="257"/>
                  </a:moveTo>
                  <a:lnTo>
                    <a:pt x="27" y="257"/>
                  </a:lnTo>
                  <a:lnTo>
                    <a:pt x="20" y="257"/>
                  </a:lnTo>
                  <a:lnTo>
                    <a:pt x="27" y="251"/>
                  </a:lnTo>
                  <a:lnTo>
                    <a:pt x="27" y="257"/>
                  </a:lnTo>
                  <a:close/>
                  <a:moveTo>
                    <a:pt x="27" y="271"/>
                  </a:moveTo>
                  <a:lnTo>
                    <a:pt x="27" y="271"/>
                  </a:lnTo>
                  <a:lnTo>
                    <a:pt x="27" y="277"/>
                  </a:lnTo>
                  <a:lnTo>
                    <a:pt x="20" y="271"/>
                  </a:lnTo>
                  <a:lnTo>
                    <a:pt x="27" y="271"/>
                  </a:lnTo>
                  <a:close/>
                  <a:moveTo>
                    <a:pt x="27" y="290"/>
                  </a:moveTo>
                  <a:lnTo>
                    <a:pt x="27" y="290"/>
                  </a:lnTo>
                  <a:lnTo>
                    <a:pt x="27" y="297"/>
                  </a:lnTo>
                  <a:lnTo>
                    <a:pt x="20" y="290"/>
                  </a:lnTo>
                  <a:lnTo>
                    <a:pt x="27" y="284"/>
                  </a:lnTo>
                  <a:lnTo>
                    <a:pt x="27" y="290"/>
                  </a:lnTo>
                  <a:close/>
                  <a:moveTo>
                    <a:pt x="27" y="310"/>
                  </a:moveTo>
                  <a:lnTo>
                    <a:pt x="27" y="310"/>
                  </a:lnTo>
                  <a:lnTo>
                    <a:pt x="20" y="310"/>
                  </a:lnTo>
                  <a:lnTo>
                    <a:pt x="27" y="304"/>
                  </a:lnTo>
                  <a:lnTo>
                    <a:pt x="27" y="310"/>
                  </a:lnTo>
                  <a:close/>
                  <a:moveTo>
                    <a:pt x="0" y="53"/>
                  </a:moveTo>
                  <a:lnTo>
                    <a:pt x="27" y="0"/>
                  </a:lnTo>
                  <a:lnTo>
                    <a:pt x="53" y="53"/>
                  </a:lnTo>
                  <a:lnTo>
                    <a:pt x="0" y="53"/>
                  </a:lnTo>
                  <a:close/>
                  <a:moveTo>
                    <a:pt x="53" y="304"/>
                  </a:moveTo>
                  <a:lnTo>
                    <a:pt x="27" y="356"/>
                  </a:lnTo>
                  <a:lnTo>
                    <a:pt x="0" y="304"/>
                  </a:lnTo>
                  <a:lnTo>
                    <a:pt x="53" y="304"/>
                  </a:lnTo>
                  <a:close/>
                </a:path>
              </a:pathLst>
            </a:custGeom>
            <a:solidFill>
              <a:srgbClr val="808080"/>
            </a:solidFill>
            <a:ln w="11113">
              <a:solidFill>
                <a:srgbClr val="808080"/>
              </a:solidFill>
              <a:prstDash val="solid"/>
              <a:round/>
              <a:headEnd/>
              <a:tailEnd/>
            </a:ln>
          </p:spPr>
          <p:txBody>
            <a:bodyPr/>
            <a:lstStyle/>
            <a:p>
              <a:endParaRPr lang="fr-FR"/>
            </a:p>
          </p:txBody>
        </p:sp>
        <p:sp>
          <p:nvSpPr>
            <p:cNvPr id="582743" name="Freeform 53"/>
            <p:cNvSpPr>
              <a:spLocks noEditPoints="1"/>
            </p:cNvSpPr>
            <p:nvPr/>
          </p:nvSpPr>
          <p:spPr bwMode="auto">
            <a:xfrm>
              <a:off x="649" y="2954"/>
              <a:ext cx="52" cy="244"/>
            </a:xfrm>
            <a:custGeom>
              <a:avLst/>
              <a:gdLst>
                <a:gd name="T0" fmla="*/ 26 w 52"/>
                <a:gd name="T1" fmla="*/ 26 h 244"/>
                <a:gd name="T2" fmla="*/ 19 w 52"/>
                <a:gd name="T3" fmla="*/ 26 h 244"/>
                <a:gd name="T4" fmla="*/ 26 w 52"/>
                <a:gd name="T5" fmla="*/ 19 h 244"/>
                <a:gd name="T6" fmla="*/ 26 w 52"/>
                <a:gd name="T7" fmla="*/ 26 h 244"/>
                <a:gd name="T8" fmla="*/ 26 w 52"/>
                <a:gd name="T9" fmla="*/ 46 h 244"/>
                <a:gd name="T10" fmla="*/ 19 w 52"/>
                <a:gd name="T11" fmla="*/ 46 h 244"/>
                <a:gd name="T12" fmla="*/ 26 w 52"/>
                <a:gd name="T13" fmla="*/ 39 h 244"/>
                <a:gd name="T14" fmla="*/ 26 w 52"/>
                <a:gd name="T15" fmla="*/ 46 h 244"/>
                <a:gd name="T16" fmla="*/ 26 w 52"/>
                <a:gd name="T17" fmla="*/ 59 h 244"/>
                <a:gd name="T18" fmla="*/ 19 w 52"/>
                <a:gd name="T19" fmla="*/ 59 h 244"/>
                <a:gd name="T20" fmla="*/ 26 w 52"/>
                <a:gd name="T21" fmla="*/ 59 h 244"/>
                <a:gd name="T22" fmla="*/ 26 w 52"/>
                <a:gd name="T23" fmla="*/ 59 h 244"/>
                <a:gd name="T24" fmla="*/ 26 w 52"/>
                <a:gd name="T25" fmla="*/ 79 h 244"/>
                <a:gd name="T26" fmla="*/ 19 w 52"/>
                <a:gd name="T27" fmla="*/ 79 h 244"/>
                <a:gd name="T28" fmla="*/ 26 w 52"/>
                <a:gd name="T29" fmla="*/ 72 h 244"/>
                <a:gd name="T30" fmla="*/ 26 w 52"/>
                <a:gd name="T31" fmla="*/ 79 h 244"/>
                <a:gd name="T32" fmla="*/ 26 w 52"/>
                <a:gd name="T33" fmla="*/ 99 h 244"/>
                <a:gd name="T34" fmla="*/ 19 w 52"/>
                <a:gd name="T35" fmla="*/ 99 h 244"/>
                <a:gd name="T36" fmla="*/ 26 w 52"/>
                <a:gd name="T37" fmla="*/ 92 h 244"/>
                <a:gd name="T38" fmla="*/ 26 w 52"/>
                <a:gd name="T39" fmla="*/ 99 h 244"/>
                <a:gd name="T40" fmla="*/ 26 w 52"/>
                <a:gd name="T41" fmla="*/ 112 h 244"/>
                <a:gd name="T42" fmla="*/ 19 w 52"/>
                <a:gd name="T43" fmla="*/ 112 h 244"/>
                <a:gd name="T44" fmla="*/ 26 w 52"/>
                <a:gd name="T45" fmla="*/ 112 h 244"/>
                <a:gd name="T46" fmla="*/ 26 w 52"/>
                <a:gd name="T47" fmla="*/ 112 h 244"/>
                <a:gd name="T48" fmla="*/ 26 w 52"/>
                <a:gd name="T49" fmla="*/ 132 h 244"/>
                <a:gd name="T50" fmla="*/ 19 w 52"/>
                <a:gd name="T51" fmla="*/ 132 h 244"/>
                <a:gd name="T52" fmla="*/ 26 w 52"/>
                <a:gd name="T53" fmla="*/ 125 h 244"/>
                <a:gd name="T54" fmla="*/ 26 w 52"/>
                <a:gd name="T55" fmla="*/ 132 h 244"/>
                <a:gd name="T56" fmla="*/ 26 w 52"/>
                <a:gd name="T57" fmla="*/ 151 h 244"/>
                <a:gd name="T58" fmla="*/ 19 w 52"/>
                <a:gd name="T59" fmla="*/ 151 h 244"/>
                <a:gd name="T60" fmla="*/ 26 w 52"/>
                <a:gd name="T61" fmla="*/ 145 h 244"/>
                <a:gd name="T62" fmla="*/ 26 w 52"/>
                <a:gd name="T63" fmla="*/ 151 h 244"/>
                <a:gd name="T64" fmla="*/ 26 w 52"/>
                <a:gd name="T65" fmla="*/ 165 h 244"/>
                <a:gd name="T66" fmla="*/ 19 w 52"/>
                <a:gd name="T67" fmla="*/ 165 h 244"/>
                <a:gd name="T68" fmla="*/ 26 w 52"/>
                <a:gd name="T69" fmla="*/ 165 h 244"/>
                <a:gd name="T70" fmla="*/ 26 w 52"/>
                <a:gd name="T71" fmla="*/ 165 h 244"/>
                <a:gd name="T72" fmla="*/ 26 w 52"/>
                <a:gd name="T73" fmla="*/ 184 h 244"/>
                <a:gd name="T74" fmla="*/ 19 w 52"/>
                <a:gd name="T75" fmla="*/ 184 h 244"/>
                <a:gd name="T76" fmla="*/ 26 w 52"/>
                <a:gd name="T77" fmla="*/ 178 h 244"/>
                <a:gd name="T78" fmla="*/ 26 w 52"/>
                <a:gd name="T79" fmla="*/ 184 h 244"/>
                <a:gd name="T80" fmla="*/ 26 w 52"/>
                <a:gd name="T81" fmla="*/ 204 h 244"/>
                <a:gd name="T82" fmla="*/ 19 w 52"/>
                <a:gd name="T83" fmla="*/ 204 h 244"/>
                <a:gd name="T84" fmla="*/ 26 w 52"/>
                <a:gd name="T85" fmla="*/ 198 h 244"/>
                <a:gd name="T86" fmla="*/ 26 w 52"/>
                <a:gd name="T87" fmla="*/ 204 h 244"/>
                <a:gd name="T88" fmla="*/ 26 w 52"/>
                <a:gd name="T89" fmla="*/ 0 h 244"/>
                <a:gd name="T90" fmla="*/ 0 w 52"/>
                <a:gd name="T91" fmla="*/ 52 h 244"/>
                <a:gd name="T92" fmla="*/ 26 w 52"/>
                <a:gd name="T93" fmla="*/ 244 h 244"/>
                <a:gd name="T94" fmla="*/ 52 w 52"/>
                <a:gd name="T95" fmla="*/ 191 h 2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2" h="244">
                  <a:moveTo>
                    <a:pt x="26" y="26"/>
                  </a:moveTo>
                  <a:lnTo>
                    <a:pt x="26" y="26"/>
                  </a:lnTo>
                  <a:lnTo>
                    <a:pt x="26" y="33"/>
                  </a:lnTo>
                  <a:lnTo>
                    <a:pt x="19" y="26"/>
                  </a:lnTo>
                  <a:lnTo>
                    <a:pt x="26" y="19"/>
                  </a:lnTo>
                  <a:lnTo>
                    <a:pt x="26" y="26"/>
                  </a:lnTo>
                  <a:close/>
                  <a:moveTo>
                    <a:pt x="26" y="46"/>
                  </a:moveTo>
                  <a:lnTo>
                    <a:pt x="26" y="46"/>
                  </a:lnTo>
                  <a:lnTo>
                    <a:pt x="19" y="46"/>
                  </a:lnTo>
                  <a:lnTo>
                    <a:pt x="26" y="39"/>
                  </a:lnTo>
                  <a:lnTo>
                    <a:pt x="26" y="46"/>
                  </a:lnTo>
                  <a:close/>
                  <a:moveTo>
                    <a:pt x="26" y="59"/>
                  </a:moveTo>
                  <a:lnTo>
                    <a:pt x="26" y="59"/>
                  </a:lnTo>
                  <a:lnTo>
                    <a:pt x="26" y="66"/>
                  </a:lnTo>
                  <a:lnTo>
                    <a:pt x="19" y="59"/>
                  </a:lnTo>
                  <a:lnTo>
                    <a:pt x="26" y="59"/>
                  </a:lnTo>
                  <a:close/>
                  <a:moveTo>
                    <a:pt x="26" y="79"/>
                  </a:moveTo>
                  <a:lnTo>
                    <a:pt x="26" y="79"/>
                  </a:lnTo>
                  <a:lnTo>
                    <a:pt x="26" y="85"/>
                  </a:lnTo>
                  <a:lnTo>
                    <a:pt x="19" y="79"/>
                  </a:lnTo>
                  <a:lnTo>
                    <a:pt x="26" y="72"/>
                  </a:lnTo>
                  <a:lnTo>
                    <a:pt x="26" y="79"/>
                  </a:lnTo>
                  <a:close/>
                  <a:moveTo>
                    <a:pt x="26" y="99"/>
                  </a:moveTo>
                  <a:lnTo>
                    <a:pt x="26" y="99"/>
                  </a:lnTo>
                  <a:lnTo>
                    <a:pt x="19" y="99"/>
                  </a:lnTo>
                  <a:lnTo>
                    <a:pt x="26" y="92"/>
                  </a:lnTo>
                  <a:lnTo>
                    <a:pt x="26" y="99"/>
                  </a:lnTo>
                  <a:close/>
                  <a:moveTo>
                    <a:pt x="26" y="112"/>
                  </a:moveTo>
                  <a:lnTo>
                    <a:pt x="26" y="112"/>
                  </a:lnTo>
                  <a:lnTo>
                    <a:pt x="26" y="118"/>
                  </a:lnTo>
                  <a:lnTo>
                    <a:pt x="19" y="112"/>
                  </a:lnTo>
                  <a:lnTo>
                    <a:pt x="26" y="112"/>
                  </a:lnTo>
                  <a:close/>
                  <a:moveTo>
                    <a:pt x="26" y="132"/>
                  </a:moveTo>
                  <a:lnTo>
                    <a:pt x="26" y="132"/>
                  </a:lnTo>
                  <a:lnTo>
                    <a:pt x="26" y="138"/>
                  </a:lnTo>
                  <a:lnTo>
                    <a:pt x="19" y="132"/>
                  </a:lnTo>
                  <a:lnTo>
                    <a:pt x="26" y="125"/>
                  </a:lnTo>
                  <a:lnTo>
                    <a:pt x="26" y="132"/>
                  </a:lnTo>
                  <a:close/>
                  <a:moveTo>
                    <a:pt x="26" y="151"/>
                  </a:moveTo>
                  <a:lnTo>
                    <a:pt x="26" y="151"/>
                  </a:lnTo>
                  <a:lnTo>
                    <a:pt x="19" y="151"/>
                  </a:lnTo>
                  <a:lnTo>
                    <a:pt x="26" y="145"/>
                  </a:lnTo>
                  <a:lnTo>
                    <a:pt x="26" y="151"/>
                  </a:lnTo>
                  <a:close/>
                  <a:moveTo>
                    <a:pt x="26" y="165"/>
                  </a:moveTo>
                  <a:lnTo>
                    <a:pt x="26" y="165"/>
                  </a:lnTo>
                  <a:lnTo>
                    <a:pt x="26" y="171"/>
                  </a:lnTo>
                  <a:lnTo>
                    <a:pt x="19" y="165"/>
                  </a:lnTo>
                  <a:lnTo>
                    <a:pt x="26" y="165"/>
                  </a:lnTo>
                  <a:close/>
                  <a:moveTo>
                    <a:pt x="26" y="184"/>
                  </a:moveTo>
                  <a:lnTo>
                    <a:pt x="26" y="184"/>
                  </a:lnTo>
                  <a:lnTo>
                    <a:pt x="26" y="191"/>
                  </a:lnTo>
                  <a:lnTo>
                    <a:pt x="19" y="184"/>
                  </a:lnTo>
                  <a:lnTo>
                    <a:pt x="26" y="178"/>
                  </a:lnTo>
                  <a:lnTo>
                    <a:pt x="26" y="184"/>
                  </a:lnTo>
                  <a:close/>
                  <a:moveTo>
                    <a:pt x="26" y="204"/>
                  </a:moveTo>
                  <a:lnTo>
                    <a:pt x="26" y="204"/>
                  </a:lnTo>
                  <a:lnTo>
                    <a:pt x="19" y="204"/>
                  </a:lnTo>
                  <a:lnTo>
                    <a:pt x="26" y="198"/>
                  </a:lnTo>
                  <a:lnTo>
                    <a:pt x="26" y="204"/>
                  </a:lnTo>
                  <a:close/>
                  <a:moveTo>
                    <a:pt x="0" y="52"/>
                  </a:moveTo>
                  <a:lnTo>
                    <a:pt x="26" y="0"/>
                  </a:lnTo>
                  <a:lnTo>
                    <a:pt x="52" y="52"/>
                  </a:lnTo>
                  <a:lnTo>
                    <a:pt x="0" y="52"/>
                  </a:lnTo>
                  <a:close/>
                  <a:moveTo>
                    <a:pt x="52" y="191"/>
                  </a:moveTo>
                  <a:lnTo>
                    <a:pt x="26" y="244"/>
                  </a:lnTo>
                  <a:lnTo>
                    <a:pt x="0" y="191"/>
                  </a:lnTo>
                  <a:lnTo>
                    <a:pt x="52" y="191"/>
                  </a:lnTo>
                  <a:close/>
                </a:path>
              </a:pathLst>
            </a:custGeom>
            <a:solidFill>
              <a:srgbClr val="808080"/>
            </a:solidFill>
            <a:ln w="11113">
              <a:solidFill>
                <a:srgbClr val="808080"/>
              </a:solidFill>
              <a:prstDash val="solid"/>
              <a:round/>
              <a:headEnd/>
              <a:tailEnd/>
            </a:ln>
          </p:spPr>
          <p:txBody>
            <a:bodyPr/>
            <a:lstStyle/>
            <a:p>
              <a:endParaRPr lang="fr-FR"/>
            </a:p>
          </p:txBody>
        </p:sp>
        <p:sp>
          <p:nvSpPr>
            <p:cNvPr id="582744" name="Rectangle 54"/>
            <p:cNvSpPr>
              <a:spLocks noChangeArrowheads="1"/>
            </p:cNvSpPr>
            <p:nvPr/>
          </p:nvSpPr>
          <p:spPr bwMode="auto">
            <a:xfrm>
              <a:off x="1738" y="2808"/>
              <a:ext cx="218" cy="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82745" name="Rectangle 55"/>
            <p:cNvSpPr>
              <a:spLocks noChangeArrowheads="1"/>
            </p:cNvSpPr>
            <p:nvPr/>
          </p:nvSpPr>
          <p:spPr bwMode="auto">
            <a:xfrm>
              <a:off x="1758" y="2815"/>
              <a:ext cx="1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b="1">
                  <a:solidFill>
                    <a:srgbClr val="808080"/>
                  </a:solidFill>
                  <a:latin typeface="Arial" panose="020B0604020202020204" pitchFamily="34" charset="0"/>
                </a:rPr>
                <a:t>BEI</a:t>
              </a:r>
              <a:endParaRPr lang="fr-FR" altLang="fr-FR" sz="900">
                <a:latin typeface="Arial" panose="020B0604020202020204" pitchFamily="34" charset="0"/>
              </a:endParaRPr>
            </a:p>
          </p:txBody>
        </p:sp>
      </p:grpSp>
      <p:grpSp>
        <p:nvGrpSpPr>
          <p:cNvPr id="582662" name="Group 56"/>
          <p:cNvGrpSpPr>
            <a:grpSpLocks/>
          </p:cNvGrpSpPr>
          <p:nvPr/>
        </p:nvGrpSpPr>
        <p:grpSpPr bwMode="auto">
          <a:xfrm>
            <a:off x="4800600" y="3581400"/>
            <a:ext cx="4025900" cy="2333625"/>
            <a:chOff x="3071" y="2112"/>
            <a:chExt cx="2536" cy="1470"/>
          </a:xfrm>
        </p:grpSpPr>
        <p:grpSp>
          <p:nvGrpSpPr>
            <p:cNvPr id="582665" name="Group 57"/>
            <p:cNvGrpSpPr>
              <a:grpSpLocks/>
            </p:cNvGrpSpPr>
            <p:nvPr/>
          </p:nvGrpSpPr>
          <p:grpSpPr bwMode="auto">
            <a:xfrm>
              <a:off x="3071" y="2201"/>
              <a:ext cx="2536" cy="1381"/>
              <a:chOff x="3071" y="2201"/>
              <a:chExt cx="2536" cy="1381"/>
            </a:xfrm>
          </p:grpSpPr>
          <p:sp>
            <p:nvSpPr>
              <p:cNvPr id="582667" name="Rectangle 58"/>
              <p:cNvSpPr>
                <a:spLocks noChangeArrowheads="1"/>
              </p:cNvSpPr>
              <p:nvPr/>
            </p:nvSpPr>
            <p:spPr bwMode="auto">
              <a:xfrm>
                <a:off x="3223" y="2247"/>
                <a:ext cx="2383" cy="118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82668" name="Line 59"/>
              <p:cNvSpPr>
                <a:spLocks noChangeShapeType="1"/>
              </p:cNvSpPr>
              <p:nvPr/>
            </p:nvSpPr>
            <p:spPr bwMode="auto">
              <a:xfrm>
                <a:off x="3203" y="3436"/>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69" name="Line 60"/>
              <p:cNvSpPr>
                <a:spLocks noChangeShapeType="1"/>
              </p:cNvSpPr>
              <p:nvPr/>
            </p:nvSpPr>
            <p:spPr bwMode="auto">
              <a:xfrm>
                <a:off x="3203" y="3039"/>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70" name="Line 61"/>
              <p:cNvSpPr>
                <a:spLocks noChangeShapeType="1"/>
              </p:cNvSpPr>
              <p:nvPr/>
            </p:nvSpPr>
            <p:spPr bwMode="auto">
              <a:xfrm>
                <a:off x="3203" y="2643"/>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71" name="Line 62"/>
              <p:cNvSpPr>
                <a:spLocks noChangeShapeType="1"/>
              </p:cNvSpPr>
              <p:nvPr/>
            </p:nvSpPr>
            <p:spPr bwMode="auto">
              <a:xfrm>
                <a:off x="3203" y="2247"/>
                <a:ext cx="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72" name="Line 63"/>
              <p:cNvSpPr>
                <a:spLocks noChangeShapeType="1"/>
              </p:cNvSpPr>
              <p:nvPr/>
            </p:nvSpPr>
            <p:spPr bwMode="auto">
              <a:xfrm flipV="1">
                <a:off x="3223" y="3436"/>
                <a:ext cx="1"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73" name="Line 64"/>
              <p:cNvSpPr>
                <a:spLocks noChangeShapeType="1"/>
              </p:cNvSpPr>
              <p:nvPr/>
            </p:nvSpPr>
            <p:spPr bwMode="auto">
              <a:xfrm flipV="1">
                <a:off x="3699" y="3436"/>
                <a:ext cx="1"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74" name="Line 65"/>
              <p:cNvSpPr>
                <a:spLocks noChangeShapeType="1"/>
              </p:cNvSpPr>
              <p:nvPr/>
            </p:nvSpPr>
            <p:spPr bwMode="auto">
              <a:xfrm flipV="1">
                <a:off x="4174" y="3436"/>
                <a:ext cx="1"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75" name="Line 66"/>
              <p:cNvSpPr>
                <a:spLocks noChangeShapeType="1"/>
              </p:cNvSpPr>
              <p:nvPr/>
            </p:nvSpPr>
            <p:spPr bwMode="auto">
              <a:xfrm flipV="1">
                <a:off x="4656" y="3436"/>
                <a:ext cx="1"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76" name="Line 67"/>
              <p:cNvSpPr>
                <a:spLocks noChangeShapeType="1"/>
              </p:cNvSpPr>
              <p:nvPr/>
            </p:nvSpPr>
            <p:spPr bwMode="auto">
              <a:xfrm flipV="1">
                <a:off x="5131" y="3436"/>
                <a:ext cx="1"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77" name="Line 68"/>
              <p:cNvSpPr>
                <a:spLocks noChangeShapeType="1"/>
              </p:cNvSpPr>
              <p:nvPr/>
            </p:nvSpPr>
            <p:spPr bwMode="auto">
              <a:xfrm flipV="1">
                <a:off x="5606" y="3436"/>
                <a:ext cx="1" cy="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78" name="Freeform 69"/>
              <p:cNvSpPr>
                <a:spLocks/>
              </p:cNvSpPr>
              <p:nvPr/>
            </p:nvSpPr>
            <p:spPr bwMode="auto">
              <a:xfrm>
                <a:off x="3461" y="2524"/>
                <a:ext cx="1908" cy="350"/>
              </a:xfrm>
              <a:custGeom>
                <a:avLst/>
                <a:gdLst>
                  <a:gd name="T0" fmla="*/ 0 w 289"/>
                  <a:gd name="T1" fmla="*/ 2147483646 h 53"/>
                  <a:gd name="T2" fmla="*/ 2147483646 w 289"/>
                  <a:gd name="T3" fmla="*/ 2147483646 h 53"/>
                  <a:gd name="T4" fmla="*/ 2147483646 w 289"/>
                  <a:gd name="T5" fmla="*/ 2147483646 h 53"/>
                  <a:gd name="T6" fmla="*/ 2147483646 w 289"/>
                  <a:gd name="T7" fmla="*/ 2147483646 h 53"/>
                  <a:gd name="T8" fmla="*/ 2147483646 w 289"/>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53">
                    <a:moveTo>
                      <a:pt x="0" y="53"/>
                    </a:moveTo>
                    <a:lnTo>
                      <a:pt x="72" y="31"/>
                    </a:lnTo>
                    <a:lnTo>
                      <a:pt x="145" y="29"/>
                    </a:lnTo>
                    <a:lnTo>
                      <a:pt x="217" y="9"/>
                    </a:lnTo>
                    <a:lnTo>
                      <a:pt x="289" y="0"/>
                    </a:lnTo>
                  </a:path>
                </a:pathLst>
              </a:custGeom>
              <a:noFill/>
              <a:ln w="11113">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582679" name="Freeform 70"/>
              <p:cNvSpPr>
                <a:spLocks/>
              </p:cNvSpPr>
              <p:nvPr/>
            </p:nvSpPr>
            <p:spPr bwMode="auto">
              <a:xfrm>
                <a:off x="3428" y="2841"/>
                <a:ext cx="66" cy="66"/>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6">
                    <a:moveTo>
                      <a:pt x="33" y="0"/>
                    </a:moveTo>
                    <a:lnTo>
                      <a:pt x="66" y="33"/>
                    </a:lnTo>
                    <a:lnTo>
                      <a:pt x="33" y="66"/>
                    </a:lnTo>
                    <a:lnTo>
                      <a:pt x="0" y="33"/>
                    </a:lnTo>
                    <a:lnTo>
                      <a:pt x="33" y="0"/>
                    </a:lnTo>
                    <a:close/>
                  </a:path>
                </a:pathLst>
              </a:custGeom>
              <a:solidFill>
                <a:srgbClr val="808080"/>
              </a:solidFill>
              <a:ln w="11113">
                <a:solidFill>
                  <a:srgbClr val="808080"/>
                </a:solidFill>
                <a:prstDash val="solid"/>
                <a:round/>
                <a:headEnd/>
                <a:tailEnd/>
              </a:ln>
            </p:spPr>
            <p:txBody>
              <a:bodyPr/>
              <a:lstStyle/>
              <a:p>
                <a:endParaRPr lang="fr-FR"/>
              </a:p>
            </p:txBody>
          </p:sp>
          <p:sp>
            <p:nvSpPr>
              <p:cNvPr id="582680" name="Freeform 71"/>
              <p:cNvSpPr>
                <a:spLocks/>
              </p:cNvSpPr>
              <p:nvPr/>
            </p:nvSpPr>
            <p:spPr bwMode="auto">
              <a:xfrm>
                <a:off x="3903" y="2696"/>
                <a:ext cx="66" cy="66"/>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6">
                    <a:moveTo>
                      <a:pt x="33" y="0"/>
                    </a:moveTo>
                    <a:lnTo>
                      <a:pt x="66" y="33"/>
                    </a:lnTo>
                    <a:lnTo>
                      <a:pt x="33" y="66"/>
                    </a:lnTo>
                    <a:lnTo>
                      <a:pt x="0" y="33"/>
                    </a:lnTo>
                    <a:lnTo>
                      <a:pt x="33" y="0"/>
                    </a:lnTo>
                    <a:close/>
                  </a:path>
                </a:pathLst>
              </a:custGeom>
              <a:solidFill>
                <a:srgbClr val="808080"/>
              </a:solidFill>
              <a:ln w="11113">
                <a:solidFill>
                  <a:srgbClr val="808080"/>
                </a:solidFill>
                <a:prstDash val="solid"/>
                <a:round/>
                <a:headEnd/>
                <a:tailEnd/>
              </a:ln>
            </p:spPr>
            <p:txBody>
              <a:bodyPr/>
              <a:lstStyle/>
              <a:p>
                <a:endParaRPr lang="fr-FR"/>
              </a:p>
            </p:txBody>
          </p:sp>
          <p:sp>
            <p:nvSpPr>
              <p:cNvPr id="582681" name="Freeform 72"/>
              <p:cNvSpPr>
                <a:spLocks/>
              </p:cNvSpPr>
              <p:nvPr/>
            </p:nvSpPr>
            <p:spPr bwMode="auto">
              <a:xfrm>
                <a:off x="4385" y="2683"/>
                <a:ext cx="66" cy="66"/>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6">
                    <a:moveTo>
                      <a:pt x="33" y="0"/>
                    </a:moveTo>
                    <a:lnTo>
                      <a:pt x="66" y="33"/>
                    </a:lnTo>
                    <a:lnTo>
                      <a:pt x="33" y="66"/>
                    </a:lnTo>
                    <a:lnTo>
                      <a:pt x="0" y="33"/>
                    </a:lnTo>
                    <a:lnTo>
                      <a:pt x="33" y="0"/>
                    </a:lnTo>
                    <a:close/>
                  </a:path>
                </a:pathLst>
              </a:custGeom>
              <a:solidFill>
                <a:srgbClr val="808080"/>
              </a:solidFill>
              <a:ln w="11113">
                <a:solidFill>
                  <a:srgbClr val="808080"/>
                </a:solidFill>
                <a:prstDash val="solid"/>
                <a:round/>
                <a:headEnd/>
                <a:tailEnd/>
              </a:ln>
            </p:spPr>
            <p:txBody>
              <a:bodyPr/>
              <a:lstStyle/>
              <a:p>
                <a:endParaRPr lang="fr-FR"/>
              </a:p>
            </p:txBody>
          </p:sp>
          <p:sp>
            <p:nvSpPr>
              <p:cNvPr id="582682" name="Freeform 73"/>
              <p:cNvSpPr>
                <a:spLocks/>
              </p:cNvSpPr>
              <p:nvPr/>
            </p:nvSpPr>
            <p:spPr bwMode="auto">
              <a:xfrm>
                <a:off x="4860" y="2551"/>
                <a:ext cx="66" cy="66"/>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6">
                    <a:moveTo>
                      <a:pt x="33" y="0"/>
                    </a:moveTo>
                    <a:lnTo>
                      <a:pt x="66" y="33"/>
                    </a:lnTo>
                    <a:lnTo>
                      <a:pt x="33" y="66"/>
                    </a:lnTo>
                    <a:lnTo>
                      <a:pt x="0" y="33"/>
                    </a:lnTo>
                    <a:lnTo>
                      <a:pt x="33" y="0"/>
                    </a:lnTo>
                    <a:close/>
                  </a:path>
                </a:pathLst>
              </a:custGeom>
              <a:solidFill>
                <a:srgbClr val="808080"/>
              </a:solidFill>
              <a:ln w="11113">
                <a:solidFill>
                  <a:srgbClr val="808080"/>
                </a:solidFill>
                <a:prstDash val="solid"/>
                <a:round/>
                <a:headEnd/>
                <a:tailEnd/>
              </a:ln>
            </p:spPr>
            <p:txBody>
              <a:bodyPr/>
              <a:lstStyle/>
              <a:p>
                <a:endParaRPr lang="fr-FR"/>
              </a:p>
            </p:txBody>
          </p:sp>
          <p:sp>
            <p:nvSpPr>
              <p:cNvPr id="582683" name="Freeform 74"/>
              <p:cNvSpPr>
                <a:spLocks/>
              </p:cNvSpPr>
              <p:nvPr/>
            </p:nvSpPr>
            <p:spPr bwMode="auto">
              <a:xfrm>
                <a:off x="5336" y="2491"/>
                <a:ext cx="66" cy="66"/>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6">
                    <a:moveTo>
                      <a:pt x="33" y="0"/>
                    </a:moveTo>
                    <a:lnTo>
                      <a:pt x="66" y="33"/>
                    </a:lnTo>
                    <a:lnTo>
                      <a:pt x="33" y="66"/>
                    </a:lnTo>
                    <a:lnTo>
                      <a:pt x="0" y="33"/>
                    </a:lnTo>
                    <a:lnTo>
                      <a:pt x="33" y="0"/>
                    </a:lnTo>
                    <a:close/>
                  </a:path>
                </a:pathLst>
              </a:custGeom>
              <a:solidFill>
                <a:srgbClr val="808080"/>
              </a:solidFill>
              <a:ln w="11113">
                <a:solidFill>
                  <a:srgbClr val="808080"/>
                </a:solidFill>
                <a:prstDash val="solid"/>
                <a:round/>
                <a:headEnd/>
                <a:tailEnd/>
              </a:ln>
            </p:spPr>
            <p:txBody>
              <a:bodyPr/>
              <a:lstStyle/>
              <a:p>
                <a:endParaRPr lang="fr-FR"/>
              </a:p>
            </p:txBody>
          </p:sp>
          <p:sp>
            <p:nvSpPr>
              <p:cNvPr id="582684" name="Rectangle 75"/>
              <p:cNvSpPr>
                <a:spLocks noChangeArrowheads="1"/>
              </p:cNvSpPr>
              <p:nvPr/>
            </p:nvSpPr>
            <p:spPr bwMode="auto">
              <a:xfrm>
                <a:off x="3071" y="3389"/>
                <a:ext cx="10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0.0</a:t>
                </a:r>
                <a:endParaRPr lang="fr-FR" altLang="fr-FR" sz="900">
                  <a:latin typeface="Arial" panose="020B0604020202020204" pitchFamily="34" charset="0"/>
                </a:endParaRPr>
              </a:p>
            </p:txBody>
          </p:sp>
          <p:sp>
            <p:nvSpPr>
              <p:cNvPr id="582685" name="Rectangle 76"/>
              <p:cNvSpPr>
                <a:spLocks noChangeArrowheads="1"/>
              </p:cNvSpPr>
              <p:nvPr/>
            </p:nvSpPr>
            <p:spPr bwMode="auto">
              <a:xfrm>
                <a:off x="3071" y="2993"/>
                <a:ext cx="10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1.0</a:t>
                </a:r>
                <a:endParaRPr lang="fr-FR" altLang="fr-FR" sz="900">
                  <a:latin typeface="Arial" panose="020B0604020202020204" pitchFamily="34" charset="0"/>
                </a:endParaRPr>
              </a:p>
            </p:txBody>
          </p:sp>
          <p:sp>
            <p:nvSpPr>
              <p:cNvPr id="582686" name="Rectangle 77"/>
              <p:cNvSpPr>
                <a:spLocks noChangeArrowheads="1"/>
              </p:cNvSpPr>
              <p:nvPr/>
            </p:nvSpPr>
            <p:spPr bwMode="auto">
              <a:xfrm>
                <a:off x="3071" y="2597"/>
                <a:ext cx="10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2.0</a:t>
                </a:r>
                <a:endParaRPr lang="fr-FR" altLang="fr-FR" sz="900">
                  <a:latin typeface="Arial" panose="020B0604020202020204" pitchFamily="34" charset="0"/>
                </a:endParaRPr>
              </a:p>
            </p:txBody>
          </p:sp>
          <p:sp>
            <p:nvSpPr>
              <p:cNvPr id="582687" name="Rectangle 78"/>
              <p:cNvSpPr>
                <a:spLocks noChangeArrowheads="1"/>
              </p:cNvSpPr>
              <p:nvPr/>
            </p:nvSpPr>
            <p:spPr bwMode="auto">
              <a:xfrm>
                <a:off x="3071" y="2201"/>
                <a:ext cx="10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3.0</a:t>
                </a:r>
                <a:endParaRPr lang="fr-FR" altLang="fr-FR" sz="900">
                  <a:latin typeface="Arial" panose="020B0604020202020204" pitchFamily="34" charset="0"/>
                </a:endParaRPr>
              </a:p>
            </p:txBody>
          </p:sp>
          <p:sp>
            <p:nvSpPr>
              <p:cNvPr id="582688" name="Rectangle 79"/>
              <p:cNvSpPr>
                <a:spLocks noChangeArrowheads="1"/>
              </p:cNvSpPr>
              <p:nvPr/>
            </p:nvSpPr>
            <p:spPr bwMode="auto">
              <a:xfrm>
                <a:off x="3421" y="3495"/>
                <a:ext cx="8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2Y</a:t>
                </a:r>
                <a:endParaRPr lang="fr-FR" altLang="fr-FR" sz="900">
                  <a:latin typeface="Arial" panose="020B0604020202020204" pitchFamily="34" charset="0"/>
                </a:endParaRPr>
              </a:p>
            </p:txBody>
          </p:sp>
          <p:sp>
            <p:nvSpPr>
              <p:cNvPr id="582689" name="Rectangle 80"/>
              <p:cNvSpPr>
                <a:spLocks noChangeArrowheads="1"/>
              </p:cNvSpPr>
              <p:nvPr/>
            </p:nvSpPr>
            <p:spPr bwMode="auto">
              <a:xfrm>
                <a:off x="3897" y="3495"/>
                <a:ext cx="8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5Y</a:t>
                </a:r>
                <a:endParaRPr lang="fr-FR" altLang="fr-FR" sz="900">
                  <a:latin typeface="Arial" panose="020B0604020202020204" pitchFamily="34" charset="0"/>
                </a:endParaRPr>
              </a:p>
            </p:txBody>
          </p:sp>
          <p:sp>
            <p:nvSpPr>
              <p:cNvPr id="582690" name="Rectangle 81"/>
              <p:cNvSpPr>
                <a:spLocks noChangeArrowheads="1"/>
              </p:cNvSpPr>
              <p:nvPr/>
            </p:nvSpPr>
            <p:spPr bwMode="auto">
              <a:xfrm>
                <a:off x="4378" y="3495"/>
                <a:ext cx="8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7Y</a:t>
                </a:r>
                <a:endParaRPr lang="fr-FR" altLang="fr-FR" sz="900">
                  <a:latin typeface="Arial" panose="020B0604020202020204" pitchFamily="34" charset="0"/>
                </a:endParaRPr>
              </a:p>
            </p:txBody>
          </p:sp>
          <p:sp>
            <p:nvSpPr>
              <p:cNvPr id="582691" name="Rectangle 82"/>
              <p:cNvSpPr>
                <a:spLocks noChangeArrowheads="1"/>
              </p:cNvSpPr>
              <p:nvPr/>
            </p:nvSpPr>
            <p:spPr bwMode="auto">
              <a:xfrm>
                <a:off x="4834" y="3495"/>
                <a:ext cx="12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10Y</a:t>
                </a:r>
                <a:endParaRPr lang="fr-FR" altLang="fr-FR" sz="900">
                  <a:latin typeface="Arial" panose="020B0604020202020204" pitchFamily="34" charset="0"/>
                </a:endParaRPr>
              </a:p>
            </p:txBody>
          </p:sp>
          <p:sp>
            <p:nvSpPr>
              <p:cNvPr id="582692" name="Rectangle 83"/>
              <p:cNvSpPr>
                <a:spLocks noChangeArrowheads="1"/>
              </p:cNvSpPr>
              <p:nvPr/>
            </p:nvSpPr>
            <p:spPr bwMode="auto">
              <a:xfrm>
                <a:off x="5309" y="3495"/>
                <a:ext cx="12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a:solidFill>
                      <a:srgbClr val="000000"/>
                    </a:solidFill>
                    <a:latin typeface="Arial" panose="020B0604020202020204" pitchFamily="34" charset="0"/>
                  </a:rPr>
                  <a:t>20Y</a:t>
                </a:r>
                <a:endParaRPr lang="fr-FR" altLang="fr-FR" sz="900">
                  <a:latin typeface="Arial" panose="020B0604020202020204" pitchFamily="34" charset="0"/>
                </a:endParaRPr>
              </a:p>
            </p:txBody>
          </p:sp>
          <p:sp>
            <p:nvSpPr>
              <p:cNvPr id="582693" name="Line 84"/>
              <p:cNvSpPr>
                <a:spLocks noChangeShapeType="1"/>
              </p:cNvSpPr>
              <p:nvPr/>
            </p:nvSpPr>
            <p:spPr bwMode="auto">
              <a:xfrm>
                <a:off x="3302" y="2333"/>
                <a:ext cx="179" cy="1"/>
              </a:xfrm>
              <a:prstGeom prst="line">
                <a:avLst/>
              </a:prstGeom>
              <a:noFill/>
              <a:ln w="11113">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2694" name="Freeform 85"/>
              <p:cNvSpPr>
                <a:spLocks/>
              </p:cNvSpPr>
              <p:nvPr/>
            </p:nvSpPr>
            <p:spPr bwMode="auto">
              <a:xfrm>
                <a:off x="3368" y="2313"/>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808080"/>
              </a:solidFill>
              <a:ln w="11113">
                <a:solidFill>
                  <a:srgbClr val="808080"/>
                </a:solidFill>
                <a:prstDash val="solid"/>
                <a:round/>
                <a:headEnd/>
                <a:tailEnd/>
              </a:ln>
            </p:spPr>
            <p:txBody>
              <a:bodyPr/>
              <a:lstStyle/>
              <a:p>
                <a:endParaRPr lang="fr-FR"/>
              </a:p>
            </p:txBody>
          </p:sp>
          <p:sp>
            <p:nvSpPr>
              <p:cNvPr id="582695" name="Rectangle 86"/>
              <p:cNvSpPr>
                <a:spLocks noChangeArrowheads="1"/>
              </p:cNvSpPr>
              <p:nvPr/>
            </p:nvSpPr>
            <p:spPr bwMode="auto">
              <a:xfrm>
                <a:off x="3500" y="2287"/>
                <a:ext cx="1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b="1">
                    <a:solidFill>
                      <a:srgbClr val="000000"/>
                    </a:solidFill>
                    <a:latin typeface="Arial" panose="020B0604020202020204" pitchFamily="34" charset="0"/>
                  </a:rPr>
                  <a:t>BEI </a:t>
                </a:r>
                <a:endParaRPr lang="fr-FR" altLang="fr-FR" sz="900">
                  <a:latin typeface="Arial" panose="020B0604020202020204" pitchFamily="34" charset="0"/>
                </a:endParaRPr>
              </a:p>
            </p:txBody>
          </p:sp>
        </p:grpSp>
        <p:sp>
          <p:nvSpPr>
            <p:cNvPr id="582666" name="Rectangle 87"/>
            <p:cNvSpPr>
              <a:spLocks noChangeArrowheads="1"/>
            </p:cNvSpPr>
            <p:nvPr/>
          </p:nvSpPr>
          <p:spPr bwMode="auto">
            <a:xfrm>
              <a:off x="3264" y="2112"/>
              <a:ext cx="6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900" b="1">
                  <a:solidFill>
                    <a:srgbClr val="000000"/>
                  </a:solidFill>
                  <a:latin typeface="Arial" panose="020B0604020202020204" pitchFamily="34" charset="0"/>
                </a:rPr>
                <a:t>%</a:t>
              </a:r>
              <a:endParaRPr lang="fr-FR" altLang="fr-FR" sz="900">
                <a:latin typeface="Arial" panose="020B0604020202020204" pitchFamily="34" charset="0"/>
              </a:endParaRPr>
            </a:p>
          </p:txBody>
        </p:sp>
      </p:grpSp>
      <p:sp>
        <p:nvSpPr>
          <p:cNvPr id="582663" name="Text Box 88"/>
          <p:cNvSpPr txBox="1">
            <a:spLocks noChangeArrowheads="1"/>
          </p:cNvSpPr>
          <p:nvPr/>
        </p:nvSpPr>
        <p:spPr bwMode="auto">
          <a:xfrm>
            <a:off x="123825" y="40005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9.5 Inflation-Linked Bonds: valuation</a:t>
            </a:r>
            <a:endParaRPr lang="en-US" altLang="fr-FR" sz="32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Text Box 2"/>
          <p:cNvSpPr txBox="1">
            <a:spLocks noChangeArrowheads="1"/>
          </p:cNvSpPr>
          <p:nvPr/>
        </p:nvSpPr>
        <p:spPr bwMode="auto">
          <a:xfrm>
            <a:off x="0" y="981075"/>
            <a:ext cx="86312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2200">
                <a:solidFill>
                  <a:srgbClr val="FF1300"/>
                </a:solidFill>
                <a:latin typeface="Arial" panose="020B0604020202020204" pitchFamily="34" charset="0"/>
              </a:rPr>
              <a:t>Framework for modeling BEIs</a:t>
            </a:r>
          </a:p>
        </p:txBody>
      </p:sp>
      <p:sp>
        <p:nvSpPr>
          <p:cNvPr id="584707" name="Text Box 3"/>
          <p:cNvSpPr txBox="1">
            <a:spLocks noChangeArrowheads="1"/>
          </p:cNvSpPr>
          <p:nvPr/>
        </p:nvSpPr>
        <p:spPr bwMode="auto">
          <a:xfrm>
            <a:off x="128588" y="40005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endParaRPr lang="en-US" altLang="fr-FR" sz="3200"/>
          </a:p>
        </p:txBody>
      </p:sp>
      <p:grpSp>
        <p:nvGrpSpPr>
          <p:cNvPr id="584708" name="Group 4"/>
          <p:cNvGrpSpPr>
            <a:grpSpLocks/>
          </p:cNvGrpSpPr>
          <p:nvPr/>
        </p:nvGrpSpPr>
        <p:grpSpPr bwMode="auto">
          <a:xfrm>
            <a:off x="3908425" y="1651000"/>
            <a:ext cx="5003800" cy="3711575"/>
            <a:chOff x="722" y="932"/>
            <a:chExt cx="4076" cy="2746"/>
          </a:xfrm>
        </p:grpSpPr>
        <p:sp>
          <p:nvSpPr>
            <p:cNvPr id="584712" name="Rectangle 5"/>
            <p:cNvSpPr>
              <a:spLocks noChangeArrowheads="1"/>
            </p:cNvSpPr>
            <p:nvPr/>
          </p:nvSpPr>
          <p:spPr bwMode="auto">
            <a:xfrm>
              <a:off x="2261" y="932"/>
              <a:ext cx="1242" cy="341"/>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b="1">
                  <a:latin typeface="Arial" panose="020B0604020202020204" pitchFamily="34" charset="0"/>
                </a:rPr>
                <a:t>Shift</a:t>
              </a:r>
            </a:p>
          </p:txBody>
        </p:sp>
        <p:sp>
          <p:nvSpPr>
            <p:cNvPr id="584713" name="Rectangle 6"/>
            <p:cNvSpPr>
              <a:spLocks noChangeArrowheads="1"/>
            </p:cNvSpPr>
            <p:nvPr/>
          </p:nvSpPr>
          <p:spPr bwMode="auto">
            <a:xfrm>
              <a:off x="3550" y="932"/>
              <a:ext cx="1242" cy="341"/>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b="1">
                  <a:latin typeface="Arial" panose="020B0604020202020204" pitchFamily="34" charset="0"/>
                </a:rPr>
                <a:t>Twist</a:t>
              </a:r>
            </a:p>
          </p:txBody>
        </p:sp>
        <p:sp>
          <p:nvSpPr>
            <p:cNvPr id="584714" name="Rectangle 7"/>
            <p:cNvSpPr>
              <a:spLocks noChangeArrowheads="1"/>
            </p:cNvSpPr>
            <p:nvPr/>
          </p:nvSpPr>
          <p:spPr bwMode="auto">
            <a:xfrm>
              <a:off x="722" y="1336"/>
              <a:ext cx="1490" cy="340"/>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900" b="1">
                  <a:latin typeface="Arial" panose="020B0604020202020204" pitchFamily="34" charset="0"/>
                </a:rPr>
                <a:t>Observed inflation </a:t>
              </a:r>
            </a:p>
            <a:p>
              <a:pPr eaLnBrk="1" hangingPunct="1"/>
              <a:r>
                <a:rPr lang="en-US" altLang="fr-FR" sz="900" b="1">
                  <a:latin typeface="Arial" panose="020B0604020202020204" pitchFamily="34" charset="0"/>
                </a:rPr>
                <a:t>(domestic and global)</a:t>
              </a:r>
            </a:p>
          </p:txBody>
        </p:sp>
        <p:sp>
          <p:nvSpPr>
            <p:cNvPr id="584715" name="Rectangle 8"/>
            <p:cNvSpPr>
              <a:spLocks noChangeArrowheads="1"/>
            </p:cNvSpPr>
            <p:nvPr/>
          </p:nvSpPr>
          <p:spPr bwMode="auto">
            <a:xfrm>
              <a:off x="722" y="1736"/>
              <a:ext cx="1490" cy="337"/>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tabLst>
                  <a:tab pos="377825" algn="l"/>
                </a:tabLst>
                <a:defRPr sz="2400">
                  <a:solidFill>
                    <a:schemeClr val="tx1"/>
                  </a:solidFill>
                  <a:latin typeface="Times New Roman" panose="02020603050405020304" pitchFamily="18" charset="0"/>
                </a:defRPr>
              </a:lvl1pPr>
              <a:lvl2pPr marL="742950" indent="-285750">
                <a:tabLst>
                  <a:tab pos="377825" algn="l"/>
                </a:tabLst>
                <a:defRPr sz="2400">
                  <a:solidFill>
                    <a:schemeClr val="tx1"/>
                  </a:solidFill>
                  <a:latin typeface="Times New Roman" panose="02020603050405020304" pitchFamily="18" charset="0"/>
                </a:defRPr>
              </a:lvl2pPr>
              <a:lvl3pPr marL="1143000" indent="-228600">
                <a:tabLst>
                  <a:tab pos="377825" algn="l"/>
                </a:tabLst>
                <a:defRPr sz="2400">
                  <a:solidFill>
                    <a:schemeClr val="tx1"/>
                  </a:solidFill>
                  <a:latin typeface="Times New Roman" panose="02020603050405020304" pitchFamily="18" charset="0"/>
                </a:defRPr>
              </a:lvl3pPr>
              <a:lvl4pPr marL="1600200" indent="-228600">
                <a:tabLst>
                  <a:tab pos="377825" algn="l"/>
                </a:tabLst>
                <a:defRPr sz="2400">
                  <a:solidFill>
                    <a:schemeClr val="tx1"/>
                  </a:solidFill>
                  <a:latin typeface="Times New Roman" panose="02020603050405020304" pitchFamily="18" charset="0"/>
                </a:defRPr>
              </a:lvl4pPr>
              <a:lvl5pPr marL="2057400" indent="-228600">
                <a:tabLst>
                  <a:tab pos="377825"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77825"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77825"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77825"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77825" algn="l"/>
                </a:tabLst>
                <a:defRPr sz="2400">
                  <a:solidFill>
                    <a:schemeClr val="tx1"/>
                  </a:solidFill>
                  <a:latin typeface="Times New Roman" panose="02020603050405020304" pitchFamily="18" charset="0"/>
                </a:defRPr>
              </a:lvl9pPr>
            </a:lstStyle>
            <a:p>
              <a:pPr eaLnBrk="1" hangingPunct="1"/>
              <a:r>
                <a:rPr lang="en-US" altLang="fr-FR" sz="900" b="1">
                  <a:latin typeface="Arial" panose="020B0604020202020204" pitchFamily="34" charset="0"/>
                </a:rPr>
                <a:t>1-year expected change in</a:t>
              </a:r>
            </a:p>
            <a:p>
              <a:pPr eaLnBrk="1" hangingPunct="1"/>
              <a:r>
                <a:rPr lang="en-US" altLang="fr-FR" sz="900" b="1">
                  <a:latin typeface="Arial" panose="020B0604020202020204" pitchFamily="34" charset="0"/>
                </a:rPr>
                <a:t>inflation (domestic and global)</a:t>
              </a:r>
            </a:p>
          </p:txBody>
        </p:sp>
        <p:sp>
          <p:nvSpPr>
            <p:cNvPr id="584716" name="Rectangle 9"/>
            <p:cNvSpPr>
              <a:spLocks noChangeArrowheads="1"/>
            </p:cNvSpPr>
            <p:nvPr/>
          </p:nvSpPr>
          <p:spPr bwMode="auto">
            <a:xfrm>
              <a:off x="722" y="2141"/>
              <a:ext cx="1490" cy="341"/>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900" b="1">
                  <a:latin typeface="Arial" panose="020B0604020202020204" pitchFamily="34" charset="0"/>
                </a:rPr>
                <a:t>Long term expected inflation </a:t>
              </a:r>
              <a:br>
                <a:rPr lang="en-US" altLang="fr-FR" sz="900" b="1">
                  <a:latin typeface="Arial" panose="020B0604020202020204" pitchFamily="34" charset="0"/>
                </a:rPr>
              </a:br>
              <a:r>
                <a:rPr lang="en-US" altLang="fr-FR" sz="900" b="1">
                  <a:latin typeface="Arial" panose="020B0604020202020204" pitchFamily="34" charset="0"/>
                </a:rPr>
                <a:t>(domestic and global)</a:t>
              </a:r>
            </a:p>
          </p:txBody>
        </p:sp>
        <p:sp>
          <p:nvSpPr>
            <p:cNvPr id="584717" name="Rectangle 10"/>
            <p:cNvSpPr>
              <a:spLocks noChangeArrowheads="1"/>
            </p:cNvSpPr>
            <p:nvPr/>
          </p:nvSpPr>
          <p:spPr bwMode="auto">
            <a:xfrm>
              <a:off x="722" y="2538"/>
              <a:ext cx="1490" cy="340"/>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900" b="1">
                  <a:latin typeface="Arial" panose="020B0604020202020204" pitchFamily="34" charset="0"/>
                </a:rPr>
                <a:t>Economic growth </a:t>
              </a:r>
              <a:br>
                <a:rPr lang="en-US" altLang="fr-FR" sz="900" b="1">
                  <a:latin typeface="Arial" panose="020B0604020202020204" pitchFamily="34" charset="0"/>
                </a:rPr>
              </a:br>
              <a:r>
                <a:rPr lang="en-US" altLang="fr-FR" sz="900" b="1">
                  <a:latin typeface="Arial" panose="020B0604020202020204" pitchFamily="34" charset="0"/>
                </a:rPr>
                <a:t>(domestic and global)</a:t>
              </a:r>
            </a:p>
          </p:txBody>
        </p:sp>
        <p:sp>
          <p:nvSpPr>
            <p:cNvPr id="584718" name="Rectangle 11"/>
            <p:cNvSpPr>
              <a:spLocks noChangeArrowheads="1"/>
            </p:cNvSpPr>
            <p:nvPr/>
          </p:nvSpPr>
          <p:spPr bwMode="auto">
            <a:xfrm>
              <a:off x="722" y="2941"/>
              <a:ext cx="1490" cy="341"/>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900" b="1">
                  <a:latin typeface="Arial" panose="020B0604020202020204" pitchFamily="34" charset="0"/>
                </a:rPr>
                <a:t>Oil price change</a:t>
              </a:r>
            </a:p>
          </p:txBody>
        </p:sp>
        <p:sp>
          <p:nvSpPr>
            <p:cNvPr id="584719" name="Rectangle 12"/>
            <p:cNvSpPr>
              <a:spLocks noChangeArrowheads="1"/>
            </p:cNvSpPr>
            <p:nvPr/>
          </p:nvSpPr>
          <p:spPr bwMode="auto">
            <a:xfrm>
              <a:off x="2261" y="1336"/>
              <a:ext cx="1242" cy="340"/>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sp>
          <p:nvSpPr>
            <p:cNvPr id="584720" name="Rectangle 13"/>
            <p:cNvSpPr>
              <a:spLocks noChangeArrowheads="1"/>
            </p:cNvSpPr>
            <p:nvPr/>
          </p:nvSpPr>
          <p:spPr bwMode="auto">
            <a:xfrm>
              <a:off x="3550" y="1336"/>
              <a:ext cx="1242" cy="340"/>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sp>
          <p:nvSpPr>
            <p:cNvPr id="584721" name="Rectangle 14"/>
            <p:cNvSpPr>
              <a:spLocks noChangeArrowheads="1"/>
            </p:cNvSpPr>
            <p:nvPr/>
          </p:nvSpPr>
          <p:spPr bwMode="auto">
            <a:xfrm>
              <a:off x="2261" y="2141"/>
              <a:ext cx="1242" cy="341"/>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sp>
          <p:nvSpPr>
            <p:cNvPr id="584722" name="Rectangle 15"/>
            <p:cNvSpPr>
              <a:spLocks noChangeArrowheads="1"/>
            </p:cNvSpPr>
            <p:nvPr/>
          </p:nvSpPr>
          <p:spPr bwMode="auto">
            <a:xfrm>
              <a:off x="3550" y="2141"/>
              <a:ext cx="1242" cy="341"/>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sp>
          <p:nvSpPr>
            <p:cNvPr id="584723" name="Rectangle 16"/>
            <p:cNvSpPr>
              <a:spLocks noChangeArrowheads="1"/>
            </p:cNvSpPr>
            <p:nvPr/>
          </p:nvSpPr>
          <p:spPr bwMode="auto">
            <a:xfrm>
              <a:off x="2261" y="2538"/>
              <a:ext cx="1242" cy="340"/>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sp>
          <p:nvSpPr>
            <p:cNvPr id="584724" name="Rectangle 17"/>
            <p:cNvSpPr>
              <a:spLocks noChangeArrowheads="1"/>
            </p:cNvSpPr>
            <p:nvPr/>
          </p:nvSpPr>
          <p:spPr bwMode="auto">
            <a:xfrm>
              <a:off x="3550" y="2538"/>
              <a:ext cx="1242" cy="340"/>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sp>
          <p:nvSpPr>
            <p:cNvPr id="584725" name="Rectangle 18"/>
            <p:cNvSpPr>
              <a:spLocks noChangeArrowheads="1"/>
            </p:cNvSpPr>
            <p:nvPr/>
          </p:nvSpPr>
          <p:spPr bwMode="auto">
            <a:xfrm>
              <a:off x="2261" y="2941"/>
              <a:ext cx="1242" cy="341"/>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sp>
          <p:nvSpPr>
            <p:cNvPr id="584726" name="Rectangle 19"/>
            <p:cNvSpPr>
              <a:spLocks noChangeArrowheads="1"/>
            </p:cNvSpPr>
            <p:nvPr/>
          </p:nvSpPr>
          <p:spPr bwMode="auto">
            <a:xfrm>
              <a:off x="3550" y="2941"/>
              <a:ext cx="1242" cy="341"/>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sp>
          <p:nvSpPr>
            <p:cNvPr id="584727" name="Rectangle 20"/>
            <p:cNvSpPr>
              <a:spLocks noChangeArrowheads="1"/>
            </p:cNvSpPr>
            <p:nvPr/>
          </p:nvSpPr>
          <p:spPr bwMode="auto">
            <a:xfrm>
              <a:off x="2261" y="1736"/>
              <a:ext cx="1242" cy="338"/>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sp>
          <p:nvSpPr>
            <p:cNvPr id="584728" name="Rectangle 21"/>
            <p:cNvSpPr>
              <a:spLocks noChangeArrowheads="1"/>
            </p:cNvSpPr>
            <p:nvPr/>
          </p:nvSpPr>
          <p:spPr bwMode="auto">
            <a:xfrm>
              <a:off x="3550" y="1736"/>
              <a:ext cx="1242" cy="338"/>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sp>
          <p:nvSpPr>
            <p:cNvPr id="584729" name="Rectangle 22"/>
            <p:cNvSpPr>
              <a:spLocks noChangeArrowheads="1"/>
            </p:cNvSpPr>
            <p:nvPr/>
          </p:nvSpPr>
          <p:spPr bwMode="auto">
            <a:xfrm>
              <a:off x="728" y="3337"/>
              <a:ext cx="1490" cy="341"/>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900" b="1">
                  <a:latin typeface="Arial" panose="020B0604020202020204" pitchFamily="34" charset="0"/>
                </a:rPr>
                <a:t>US gasoline price change</a:t>
              </a:r>
            </a:p>
          </p:txBody>
        </p:sp>
        <p:sp>
          <p:nvSpPr>
            <p:cNvPr id="584730" name="Rectangle 23"/>
            <p:cNvSpPr>
              <a:spLocks noChangeArrowheads="1"/>
            </p:cNvSpPr>
            <p:nvPr/>
          </p:nvSpPr>
          <p:spPr bwMode="auto">
            <a:xfrm>
              <a:off x="2267" y="3337"/>
              <a:ext cx="1242" cy="341"/>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sp>
          <p:nvSpPr>
            <p:cNvPr id="584731" name="Rectangle 24"/>
            <p:cNvSpPr>
              <a:spLocks noChangeArrowheads="1"/>
            </p:cNvSpPr>
            <p:nvPr/>
          </p:nvSpPr>
          <p:spPr bwMode="auto">
            <a:xfrm>
              <a:off x="3556" y="3337"/>
              <a:ext cx="1242" cy="341"/>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fr-FR" sz="900">
                  <a:latin typeface="Arial" panose="020B0604020202020204" pitchFamily="34" charset="0"/>
                </a:rPr>
                <a:t>-</a:t>
              </a:r>
            </a:p>
          </p:txBody>
        </p:sp>
      </p:grpSp>
      <p:sp>
        <p:nvSpPr>
          <p:cNvPr id="584709" name="Rectangle 25"/>
          <p:cNvSpPr>
            <a:spLocks noChangeArrowheads="1"/>
          </p:cNvSpPr>
          <p:nvPr/>
        </p:nvSpPr>
        <p:spPr bwMode="auto">
          <a:xfrm>
            <a:off x="123825" y="1557338"/>
            <a:ext cx="3617913" cy="2368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tabLst>
                <a:tab pos="4291013" algn="ctr"/>
              </a:tabLst>
              <a:defRPr sz="2400">
                <a:solidFill>
                  <a:schemeClr val="tx1"/>
                </a:solidFill>
                <a:latin typeface="Times New Roman" panose="02020603050405020304" pitchFamily="18" charset="0"/>
              </a:defRPr>
            </a:lvl1pPr>
            <a:lvl2pPr marL="742950" indent="-285750">
              <a:tabLst>
                <a:tab pos="4291013" algn="ctr"/>
              </a:tabLst>
              <a:defRPr sz="2400">
                <a:solidFill>
                  <a:schemeClr val="tx1"/>
                </a:solidFill>
                <a:latin typeface="Times New Roman" panose="02020603050405020304" pitchFamily="18" charset="0"/>
              </a:defRPr>
            </a:lvl2pPr>
            <a:lvl3pPr marL="1143000" indent="-228600">
              <a:tabLst>
                <a:tab pos="4291013" algn="ctr"/>
              </a:tabLst>
              <a:defRPr sz="2400">
                <a:solidFill>
                  <a:schemeClr val="tx1"/>
                </a:solidFill>
                <a:latin typeface="Times New Roman" panose="02020603050405020304" pitchFamily="18" charset="0"/>
              </a:defRPr>
            </a:lvl3pPr>
            <a:lvl4pPr marL="1600200" indent="-228600">
              <a:tabLst>
                <a:tab pos="4291013" algn="ctr"/>
              </a:tabLst>
              <a:defRPr sz="2400">
                <a:solidFill>
                  <a:schemeClr val="tx1"/>
                </a:solidFill>
                <a:latin typeface="Times New Roman" panose="02020603050405020304" pitchFamily="18" charset="0"/>
              </a:defRPr>
            </a:lvl4pPr>
            <a:lvl5pPr marL="2057400" indent="-228600">
              <a:tabLst>
                <a:tab pos="4291013" algn="ct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291013" algn="ct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291013" algn="ct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291013" algn="ct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291013" algn="ctr"/>
              </a:tabLs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en-US" altLang="fr-FR" sz="1600"/>
              <a:t>Objective: calculate the fair value of BEI for each market and each maturity</a:t>
            </a:r>
          </a:p>
          <a:p>
            <a:pPr eaLnBrk="1" hangingPunct="1">
              <a:lnSpc>
                <a:spcPct val="85000"/>
              </a:lnSpc>
              <a:spcBef>
                <a:spcPct val="20000"/>
              </a:spcBef>
              <a:buClr>
                <a:srgbClr val="FF1300"/>
              </a:buClr>
              <a:buSzPct val="50000"/>
              <a:buFont typeface="Marlett" pitchFamily="2" charset="2"/>
              <a:buNone/>
            </a:pPr>
            <a:endParaRPr lang="en-US" altLang="fr-FR" sz="1000"/>
          </a:p>
          <a:p>
            <a:pPr eaLnBrk="1" hangingPunct="1">
              <a:lnSpc>
                <a:spcPct val="85000"/>
              </a:lnSpc>
              <a:spcBef>
                <a:spcPct val="20000"/>
              </a:spcBef>
              <a:buClr>
                <a:srgbClr val="FF1300"/>
              </a:buClr>
              <a:buSzPct val="50000"/>
              <a:buFont typeface="Marlett" pitchFamily="2" charset="2"/>
              <a:buChar char="g"/>
            </a:pPr>
            <a:r>
              <a:rPr lang="en-US" altLang="fr-FR" sz="1600"/>
              <a:t>BEIs depend on domestic and global variables</a:t>
            </a:r>
          </a:p>
          <a:p>
            <a:pPr eaLnBrk="1" hangingPunct="1">
              <a:lnSpc>
                <a:spcPct val="85000"/>
              </a:lnSpc>
              <a:spcBef>
                <a:spcPct val="20000"/>
              </a:spcBef>
              <a:buClr>
                <a:srgbClr val="FF1300"/>
              </a:buClr>
              <a:buSzPct val="50000"/>
              <a:buFont typeface="Marlett" pitchFamily="2" charset="2"/>
              <a:buChar char="g"/>
            </a:pPr>
            <a:endParaRPr lang="en-US" altLang="fr-FR" sz="1000"/>
          </a:p>
          <a:p>
            <a:pPr eaLnBrk="1" hangingPunct="1">
              <a:lnSpc>
                <a:spcPct val="85000"/>
              </a:lnSpc>
              <a:spcBef>
                <a:spcPct val="20000"/>
              </a:spcBef>
              <a:buClr>
                <a:srgbClr val="FF1300"/>
              </a:buClr>
              <a:buSzPct val="50000"/>
              <a:buFont typeface="Marlett" pitchFamily="2" charset="2"/>
              <a:buChar char="g"/>
            </a:pPr>
            <a:r>
              <a:rPr lang="en-US" altLang="fr-FR" sz="1600"/>
              <a:t>Global variables depend on US, Euro zone and Japanese variables</a:t>
            </a:r>
          </a:p>
        </p:txBody>
      </p:sp>
      <p:sp>
        <p:nvSpPr>
          <p:cNvPr id="584710" name="Text Box 26"/>
          <p:cNvSpPr txBox="1">
            <a:spLocks noChangeArrowheads="1"/>
          </p:cNvSpPr>
          <p:nvPr/>
        </p:nvSpPr>
        <p:spPr bwMode="auto">
          <a:xfrm>
            <a:off x="123825" y="40005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9.5 Inflation-Linked Bonds: valuation</a:t>
            </a:r>
            <a:endParaRPr lang="en-US" altLang="fr-FR" sz="32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Text Box 2"/>
          <p:cNvSpPr txBox="1">
            <a:spLocks noChangeArrowheads="1"/>
          </p:cNvSpPr>
          <p:nvPr/>
        </p:nvSpPr>
        <p:spPr bwMode="auto">
          <a:xfrm>
            <a:off x="160338" y="1001713"/>
            <a:ext cx="863123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fr-FR" sz="2200">
                <a:solidFill>
                  <a:srgbClr val="FF1300"/>
                </a:solidFill>
                <a:latin typeface="Arial" panose="020B0604020202020204" pitchFamily="34" charset="0"/>
              </a:rPr>
              <a:t>What drives changes in the equilibrium BEI? </a:t>
            </a:r>
          </a:p>
        </p:txBody>
      </p:sp>
      <p:sp>
        <p:nvSpPr>
          <p:cNvPr id="586755" name="Rectangle 3"/>
          <p:cNvSpPr>
            <a:spLocks noChangeArrowheads="1"/>
          </p:cNvSpPr>
          <p:nvPr/>
        </p:nvSpPr>
        <p:spPr bwMode="auto">
          <a:xfrm>
            <a:off x="469900" y="1590675"/>
            <a:ext cx="40703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000" b="1">
                <a:solidFill>
                  <a:srgbClr val="000000"/>
                </a:solidFill>
                <a:latin typeface="Arial" panose="020B0604020202020204" pitchFamily="34" charset="0"/>
              </a:rPr>
              <a:t>Impact of 1% increase in long-term expected domestic inflation (%)</a:t>
            </a:r>
          </a:p>
        </p:txBody>
      </p:sp>
      <p:sp>
        <p:nvSpPr>
          <p:cNvPr id="586756" name="Rectangle 4"/>
          <p:cNvSpPr>
            <a:spLocks noChangeArrowheads="1"/>
          </p:cNvSpPr>
          <p:nvPr/>
        </p:nvSpPr>
        <p:spPr bwMode="auto">
          <a:xfrm>
            <a:off x="5308600" y="1592263"/>
            <a:ext cx="326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000" b="1">
                <a:solidFill>
                  <a:srgbClr val="000000"/>
                </a:solidFill>
                <a:latin typeface="Arial" panose="020B0604020202020204" pitchFamily="34" charset="0"/>
              </a:rPr>
              <a:t>Impact of 1% increase in observed domestic inflation </a:t>
            </a:r>
          </a:p>
          <a:p>
            <a:pPr eaLnBrk="1" hangingPunct="1"/>
            <a:r>
              <a:rPr lang="en-US" altLang="fr-FR" sz="1000" b="1">
                <a:solidFill>
                  <a:srgbClr val="000000"/>
                </a:solidFill>
                <a:latin typeface="Arial" panose="020B0604020202020204" pitchFamily="34" charset="0"/>
              </a:rPr>
              <a:t>and 1-year expected change in domestic inflation (bp)</a:t>
            </a:r>
          </a:p>
        </p:txBody>
      </p:sp>
      <p:sp>
        <p:nvSpPr>
          <p:cNvPr id="586757" name="Rectangle 5"/>
          <p:cNvSpPr>
            <a:spLocks noChangeArrowheads="1"/>
          </p:cNvSpPr>
          <p:nvPr/>
        </p:nvSpPr>
        <p:spPr bwMode="auto">
          <a:xfrm>
            <a:off x="5429250" y="3875088"/>
            <a:ext cx="327501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000" b="1">
                <a:solidFill>
                  <a:srgbClr val="000000"/>
                </a:solidFill>
                <a:latin typeface="Arial" panose="020B0604020202020204" pitchFamily="34" charset="0"/>
              </a:rPr>
              <a:t>Impact of 1% increase in global economic growth (bp)</a:t>
            </a:r>
            <a:endParaRPr lang="en-US" altLang="fr-FR" sz="1000">
              <a:latin typeface="Arial" panose="020B0604020202020204" pitchFamily="34" charset="0"/>
            </a:endParaRPr>
          </a:p>
        </p:txBody>
      </p:sp>
      <p:pic>
        <p:nvPicPr>
          <p:cNvPr id="5867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752600"/>
            <a:ext cx="31813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6759" name="Group 7"/>
          <p:cNvGrpSpPr>
            <a:grpSpLocks/>
          </p:cNvGrpSpPr>
          <p:nvPr/>
        </p:nvGrpSpPr>
        <p:grpSpPr bwMode="auto">
          <a:xfrm>
            <a:off x="5300663" y="4138613"/>
            <a:ext cx="2849562" cy="1817687"/>
            <a:chOff x="3345" y="2607"/>
            <a:chExt cx="1795" cy="1145"/>
          </a:xfrm>
        </p:grpSpPr>
        <p:sp>
          <p:nvSpPr>
            <p:cNvPr id="586898" name="Line 8"/>
            <p:cNvSpPr>
              <a:spLocks noChangeShapeType="1"/>
            </p:cNvSpPr>
            <p:nvPr/>
          </p:nvSpPr>
          <p:spPr bwMode="auto">
            <a:xfrm>
              <a:off x="3471" y="2649"/>
              <a:ext cx="1" cy="9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99" name="Line 9"/>
            <p:cNvSpPr>
              <a:spLocks noChangeShapeType="1"/>
            </p:cNvSpPr>
            <p:nvPr/>
          </p:nvSpPr>
          <p:spPr bwMode="auto">
            <a:xfrm>
              <a:off x="3453" y="3621"/>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00" name="Line 10"/>
            <p:cNvSpPr>
              <a:spLocks noChangeShapeType="1"/>
            </p:cNvSpPr>
            <p:nvPr/>
          </p:nvSpPr>
          <p:spPr bwMode="auto">
            <a:xfrm>
              <a:off x="3453" y="3381"/>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01" name="Line 11"/>
            <p:cNvSpPr>
              <a:spLocks noChangeShapeType="1"/>
            </p:cNvSpPr>
            <p:nvPr/>
          </p:nvSpPr>
          <p:spPr bwMode="auto">
            <a:xfrm>
              <a:off x="3453" y="3135"/>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02" name="Line 12"/>
            <p:cNvSpPr>
              <a:spLocks noChangeShapeType="1"/>
            </p:cNvSpPr>
            <p:nvPr/>
          </p:nvSpPr>
          <p:spPr bwMode="auto">
            <a:xfrm>
              <a:off x="3453" y="2895"/>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03" name="Line 13"/>
            <p:cNvSpPr>
              <a:spLocks noChangeShapeType="1"/>
            </p:cNvSpPr>
            <p:nvPr/>
          </p:nvSpPr>
          <p:spPr bwMode="auto">
            <a:xfrm>
              <a:off x="3453" y="2649"/>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04" name="Line 14"/>
            <p:cNvSpPr>
              <a:spLocks noChangeShapeType="1"/>
            </p:cNvSpPr>
            <p:nvPr/>
          </p:nvSpPr>
          <p:spPr bwMode="auto">
            <a:xfrm>
              <a:off x="3471" y="3621"/>
              <a:ext cx="1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05" name="Line 15"/>
            <p:cNvSpPr>
              <a:spLocks noChangeShapeType="1"/>
            </p:cNvSpPr>
            <p:nvPr/>
          </p:nvSpPr>
          <p:spPr bwMode="auto">
            <a:xfrm flipV="1">
              <a:off x="3471" y="3621"/>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06" name="Line 16"/>
            <p:cNvSpPr>
              <a:spLocks noChangeShapeType="1"/>
            </p:cNvSpPr>
            <p:nvPr/>
          </p:nvSpPr>
          <p:spPr bwMode="auto">
            <a:xfrm flipV="1">
              <a:off x="3681" y="3621"/>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07" name="Line 17"/>
            <p:cNvSpPr>
              <a:spLocks noChangeShapeType="1"/>
            </p:cNvSpPr>
            <p:nvPr/>
          </p:nvSpPr>
          <p:spPr bwMode="auto">
            <a:xfrm flipV="1">
              <a:off x="3891" y="3621"/>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08" name="Line 18"/>
            <p:cNvSpPr>
              <a:spLocks noChangeShapeType="1"/>
            </p:cNvSpPr>
            <p:nvPr/>
          </p:nvSpPr>
          <p:spPr bwMode="auto">
            <a:xfrm flipV="1">
              <a:off x="4095" y="3621"/>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09" name="Line 19"/>
            <p:cNvSpPr>
              <a:spLocks noChangeShapeType="1"/>
            </p:cNvSpPr>
            <p:nvPr/>
          </p:nvSpPr>
          <p:spPr bwMode="auto">
            <a:xfrm flipV="1">
              <a:off x="4305" y="3621"/>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10" name="Line 20"/>
            <p:cNvSpPr>
              <a:spLocks noChangeShapeType="1"/>
            </p:cNvSpPr>
            <p:nvPr/>
          </p:nvSpPr>
          <p:spPr bwMode="auto">
            <a:xfrm flipV="1">
              <a:off x="4515" y="3621"/>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11" name="Line 21"/>
            <p:cNvSpPr>
              <a:spLocks noChangeShapeType="1"/>
            </p:cNvSpPr>
            <p:nvPr/>
          </p:nvSpPr>
          <p:spPr bwMode="auto">
            <a:xfrm flipV="1">
              <a:off x="4725" y="3621"/>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12" name="Line 22"/>
            <p:cNvSpPr>
              <a:spLocks noChangeShapeType="1"/>
            </p:cNvSpPr>
            <p:nvPr/>
          </p:nvSpPr>
          <p:spPr bwMode="auto">
            <a:xfrm flipV="1">
              <a:off x="4929" y="3621"/>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13" name="Line 23"/>
            <p:cNvSpPr>
              <a:spLocks noChangeShapeType="1"/>
            </p:cNvSpPr>
            <p:nvPr/>
          </p:nvSpPr>
          <p:spPr bwMode="auto">
            <a:xfrm flipV="1">
              <a:off x="5139" y="3621"/>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14" name="Line 24"/>
            <p:cNvSpPr>
              <a:spLocks noChangeShapeType="1"/>
            </p:cNvSpPr>
            <p:nvPr/>
          </p:nvSpPr>
          <p:spPr bwMode="auto">
            <a:xfrm>
              <a:off x="3573" y="2847"/>
              <a:ext cx="210" cy="7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15" name="Line 25"/>
            <p:cNvSpPr>
              <a:spLocks noChangeShapeType="1"/>
            </p:cNvSpPr>
            <p:nvPr/>
          </p:nvSpPr>
          <p:spPr bwMode="auto">
            <a:xfrm>
              <a:off x="3783" y="2925"/>
              <a:ext cx="210" cy="9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16" name="Line 26"/>
            <p:cNvSpPr>
              <a:spLocks noChangeShapeType="1"/>
            </p:cNvSpPr>
            <p:nvPr/>
          </p:nvSpPr>
          <p:spPr bwMode="auto">
            <a:xfrm>
              <a:off x="3993" y="3015"/>
              <a:ext cx="210" cy="9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17" name="Line 27"/>
            <p:cNvSpPr>
              <a:spLocks noChangeShapeType="1"/>
            </p:cNvSpPr>
            <p:nvPr/>
          </p:nvSpPr>
          <p:spPr bwMode="auto">
            <a:xfrm>
              <a:off x="4203" y="3105"/>
              <a:ext cx="204" cy="6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18" name="Line 28"/>
            <p:cNvSpPr>
              <a:spLocks noChangeShapeType="1"/>
            </p:cNvSpPr>
            <p:nvPr/>
          </p:nvSpPr>
          <p:spPr bwMode="auto">
            <a:xfrm>
              <a:off x="4407" y="3165"/>
              <a:ext cx="210" cy="1"/>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19" name="Line 29"/>
            <p:cNvSpPr>
              <a:spLocks noChangeShapeType="1"/>
            </p:cNvSpPr>
            <p:nvPr/>
          </p:nvSpPr>
          <p:spPr bwMode="auto">
            <a:xfrm>
              <a:off x="4617" y="3165"/>
              <a:ext cx="210" cy="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20" name="Line 30"/>
            <p:cNvSpPr>
              <a:spLocks noChangeShapeType="1"/>
            </p:cNvSpPr>
            <p:nvPr/>
          </p:nvSpPr>
          <p:spPr bwMode="auto">
            <a:xfrm>
              <a:off x="4827" y="3195"/>
              <a:ext cx="210" cy="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921" name="Rectangle 31"/>
            <p:cNvSpPr>
              <a:spLocks noChangeArrowheads="1"/>
            </p:cNvSpPr>
            <p:nvPr/>
          </p:nvSpPr>
          <p:spPr bwMode="auto">
            <a:xfrm>
              <a:off x="3396" y="3579"/>
              <a:ext cx="5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0 </a:t>
              </a:r>
              <a:endParaRPr lang="fr-FR" altLang="fr-FR" sz="800">
                <a:latin typeface="Arial" panose="020B0604020202020204" pitchFamily="34" charset="0"/>
              </a:endParaRPr>
            </a:p>
          </p:txBody>
        </p:sp>
        <p:sp>
          <p:nvSpPr>
            <p:cNvPr id="586922" name="Rectangle 32"/>
            <p:cNvSpPr>
              <a:spLocks noChangeArrowheads="1"/>
            </p:cNvSpPr>
            <p:nvPr/>
          </p:nvSpPr>
          <p:spPr bwMode="auto">
            <a:xfrm>
              <a:off x="3345" y="3339"/>
              <a:ext cx="9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10 </a:t>
              </a:r>
              <a:endParaRPr lang="fr-FR" altLang="fr-FR" sz="800">
                <a:latin typeface="Arial" panose="020B0604020202020204" pitchFamily="34" charset="0"/>
              </a:endParaRPr>
            </a:p>
          </p:txBody>
        </p:sp>
        <p:sp>
          <p:nvSpPr>
            <p:cNvPr id="586923" name="Rectangle 33"/>
            <p:cNvSpPr>
              <a:spLocks noChangeArrowheads="1"/>
            </p:cNvSpPr>
            <p:nvPr/>
          </p:nvSpPr>
          <p:spPr bwMode="auto">
            <a:xfrm>
              <a:off x="3345" y="3093"/>
              <a:ext cx="9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20 </a:t>
              </a:r>
              <a:endParaRPr lang="fr-FR" altLang="fr-FR" sz="800">
                <a:latin typeface="Arial" panose="020B0604020202020204" pitchFamily="34" charset="0"/>
              </a:endParaRPr>
            </a:p>
          </p:txBody>
        </p:sp>
        <p:sp>
          <p:nvSpPr>
            <p:cNvPr id="586924" name="Rectangle 34"/>
            <p:cNvSpPr>
              <a:spLocks noChangeArrowheads="1"/>
            </p:cNvSpPr>
            <p:nvPr/>
          </p:nvSpPr>
          <p:spPr bwMode="auto">
            <a:xfrm>
              <a:off x="3345" y="2853"/>
              <a:ext cx="9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30 </a:t>
              </a:r>
              <a:endParaRPr lang="fr-FR" altLang="fr-FR" sz="800">
                <a:latin typeface="Arial" panose="020B0604020202020204" pitchFamily="34" charset="0"/>
              </a:endParaRPr>
            </a:p>
          </p:txBody>
        </p:sp>
        <p:sp>
          <p:nvSpPr>
            <p:cNvPr id="586925" name="Rectangle 35"/>
            <p:cNvSpPr>
              <a:spLocks noChangeArrowheads="1"/>
            </p:cNvSpPr>
            <p:nvPr/>
          </p:nvSpPr>
          <p:spPr bwMode="auto">
            <a:xfrm>
              <a:off x="3345" y="2607"/>
              <a:ext cx="9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40 </a:t>
              </a:r>
              <a:endParaRPr lang="fr-FR" altLang="fr-FR" sz="800">
                <a:latin typeface="Arial" panose="020B0604020202020204" pitchFamily="34" charset="0"/>
              </a:endParaRPr>
            </a:p>
          </p:txBody>
        </p:sp>
        <p:sp>
          <p:nvSpPr>
            <p:cNvPr id="586926" name="Rectangle 36"/>
            <p:cNvSpPr>
              <a:spLocks noChangeArrowheads="1"/>
            </p:cNvSpPr>
            <p:nvPr/>
          </p:nvSpPr>
          <p:spPr bwMode="auto">
            <a:xfrm>
              <a:off x="3531" y="3675"/>
              <a:ext cx="5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2 </a:t>
              </a:r>
              <a:endParaRPr lang="fr-FR" altLang="fr-FR" sz="800">
                <a:latin typeface="Arial" panose="020B0604020202020204" pitchFamily="34" charset="0"/>
              </a:endParaRPr>
            </a:p>
          </p:txBody>
        </p:sp>
        <p:sp>
          <p:nvSpPr>
            <p:cNvPr id="586927" name="Rectangle 37"/>
            <p:cNvSpPr>
              <a:spLocks noChangeArrowheads="1"/>
            </p:cNvSpPr>
            <p:nvPr/>
          </p:nvSpPr>
          <p:spPr bwMode="auto">
            <a:xfrm>
              <a:off x="3741" y="3675"/>
              <a:ext cx="5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 </a:t>
              </a:r>
              <a:endParaRPr lang="fr-FR" altLang="fr-FR" sz="800">
                <a:latin typeface="Arial" panose="020B0604020202020204" pitchFamily="34" charset="0"/>
              </a:endParaRPr>
            </a:p>
          </p:txBody>
        </p:sp>
        <p:sp>
          <p:nvSpPr>
            <p:cNvPr id="586928" name="Rectangle 38"/>
            <p:cNvSpPr>
              <a:spLocks noChangeArrowheads="1"/>
            </p:cNvSpPr>
            <p:nvPr/>
          </p:nvSpPr>
          <p:spPr bwMode="auto">
            <a:xfrm>
              <a:off x="3951" y="3675"/>
              <a:ext cx="5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5 </a:t>
              </a:r>
              <a:endParaRPr lang="fr-FR" altLang="fr-FR" sz="800">
                <a:latin typeface="Arial" panose="020B0604020202020204" pitchFamily="34" charset="0"/>
              </a:endParaRPr>
            </a:p>
          </p:txBody>
        </p:sp>
        <p:sp>
          <p:nvSpPr>
            <p:cNvPr id="586929" name="Rectangle 39"/>
            <p:cNvSpPr>
              <a:spLocks noChangeArrowheads="1"/>
            </p:cNvSpPr>
            <p:nvPr/>
          </p:nvSpPr>
          <p:spPr bwMode="auto">
            <a:xfrm>
              <a:off x="4161" y="3675"/>
              <a:ext cx="5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7 </a:t>
              </a:r>
              <a:endParaRPr lang="fr-FR" altLang="fr-FR" sz="800">
                <a:latin typeface="Arial" panose="020B0604020202020204" pitchFamily="34" charset="0"/>
              </a:endParaRPr>
            </a:p>
          </p:txBody>
        </p:sp>
        <p:sp>
          <p:nvSpPr>
            <p:cNvPr id="586930" name="Rectangle 40"/>
            <p:cNvSpPr>
              <a:spLocks noChangeArrowheads="1"/>
            </p:cNvSpPr>
            <p:nvPr/>
          </p:nvSpPr>
          <p:spPr bwMode="auto">
            <a:xfrm>
              <a:off x="4383" y="3675"/>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10</a:t>
              </a:r>
              <a:endParaRPr lang="fr-FR" altLang="fr-FR" sz="800">
                <a:latin typeface="Arial" panose="020B0604020202020204" pitchFamily="34" charset="0"/>
              </a:endParaRPr>
            </a:p>
          </p:txBody>
        </p:sp>
        <p:sp>
          <p:nvSpPr>
            <p:cNvPr id="586931" name="Rectangle 41"/>
            <p:cNvSpPr>
              <a:spLocks noChangeArrowheads="1"/>
            </p:cNvSpPr>
            <p:nvPr/>
          </p:nvSpPr>
          <p:spPr bwMode="auto">
            <a:xfrm>
              <a:off x="4593" y="3675"/>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15</a:t>
              </a:r>
              <a:endParaRPr lang="fr-FR" altLang="fr-FR" sz="800">
                <a:latin typeface="Arial" panose="020B0604020202020204" pitchFamily="34" charset="0"/>
              </a:endParaRPr>
            </a:p>
          </p:txBody>
        </p:sp>
        <p:sp>
          <p:nvSpPr>
            <p:cNvPr id="586932" name="Rectangle 42"/>
            <p:cNvSpPr>
              <a:spLocks noChangeArrowheads="1"/>
            </p:cNvSpPr>
            <p:nvPr/>
          </p:nvSpPr>
          <p:spPr bwMode="auto">
            <a:xfrm>
              <a:off x="4803" y="3675"/>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20</a:t>
              </a:r>
              <a:endParaRPr lang="fr-FR" altLang="fr-FR" sz="800">
                <a:latin typeface="Arial" panose="020B0604020202020204" pitchFamily="34" charset="0"/>
              </a:endParaRPr>
            </a:p>
          </p:txBody>
        </p:sp>
        <p:sp>
          <p:nvSpPr>
            <p:cNvPr id="586933" name="Rectangle 43"/>
            <p:cNvSpPr>
              <a:spLocks noChangeArrowheads="1"/>
            </p:cNvSpPr>
            <p:nvPr/>
          </p:nvSpPr>
          <p:spPr bwMode="auto">
            <a:xfrm>
              <a:off x="5013" y="3675"/>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30</a:t>
              </a:r>
              <a:endParaRPr lang="fr-FR" altLang="fr-FR" sz="800">
                <a:latin typeface="Arial" panose="020B0604020202020204" pitchFamily="34" charset="0"/>
              </a:endParaRPr>
            </a:p>
          </p:txBody>
        </p:sp>
      </p:grpSp>
      <p:grpSp>
        <p:nvGrpSpPr>
          <p:cNvPr id="586760" name="Group 44"/>
          <p:cNvGrpSpPr>
            <a:grpSpLocks/>
          </p:cNvGrpSpPr>
          <p:nvPr/>
        </p:nvGrpSpPr>
        <p:grpSpPr bwMode="auto">
          <a:xfrm>
            <a:off x="5233988" y="1909763"/>
            <a:ext cx="2982912" cy="1798637"/>
            <a:chOff x="3297" y="1203"/>
            <a:chExt cx="1879" cy="1133"/>
          </a:xfrm>
        </p:grpSpPr>
        <p:grpSp>
          <p:nvGrpSpPr>
            <p:cNvPr id="586851" name="Group 45"/>
            <p:cNvGrpSpPr>
              <a:grpSpLocks/>
            </p:cNvGrpSpPr>
            <p:nvPr/>
          </p:nvGrpSpPr>
          <p:grpSpPr bwMode="auto">
            <a:xfrm>
              <a:off x="3297" y="1203"/>
              <a:ext cx="1879" cy="1133"/>
              <a:chOff x="3237" y="1203"/>
              <a:chExt cx="1879" cy="1133"/>
            </a:xfrm>
          </p:grpSpPr>
          <p:sp>
            <p:nvSpPr>
              <p:cNvPr id="586862" name="Line 46"/>
              <p:cNvSpPr>
                <a:spLocks noChangeShapeType="1"/>
              </p:cNvSpPr>
              <p:nvPr/>
            </p:nvSpPr>
            <p:spPr bwMode="auto">
              <a:xfrm>
                <a:off x="3357" y="1245"/>
                <a:ext cx="1" cy="9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63" name="Line 47"/>
              <p:cNvSpPr>
                <a:spLocks noChangeShapeType="1"/>
              </p:cNvSpPr>
              <p:nvPr/>
            </p:nvSpPr>
            <p:spPr bwMode="auto">
              <a:xfrm>
                <a:off x="3339" y="2205"/>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64" name="Line 48"/>
              <p:cNvSpPr>
                <a:spLocks noChangeShapeType="1"/>
              </p:cNvSpPr>
              <p:nvPr/>
            </p:nvSpPr>
            <p:spPr bwMode="auto">
              <a:xfrm>
                <a:off x="3339" y="1965"/>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65" name="Line 49"/>
              <p:cNvSpPr>
                <a:spLocks noChangeShapeType="1"/>
              </p:cNvSpPr>
              <p:nvPr/>
            </p:nvSpPr>
            <p:spPr bwMode="auto">
              <a:xfrm>
                <a:off x="3339" y="1725"/>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66" name="Line 50"/>
              <p:cNvSpPr>
                <a:spLocks noChangeShapeType="1"/>
              </p:cNvSpPr>
              <p:nvPr/>
            </p:nvSpPr>
            <p:spPr bwMode="auto">
              <a:xfrm>
                <a:off x="3339" y="1485"/>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67" name="Line 51"/>
              <p:cNvSpPr>
                <a:spLocks noChangeShapeType="1"/>
              </p:cNvSpPr>
              <p:nvPr/>
            </p:nvSpPr>
            <p:spPr bwMode="auto">
              <a:xfrm>
                <a:off x="3339" y="1245"/>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68" name="Line 52"/>
              <p:cNvSpPr>
                <a:spLocks noChangeShapeType="1"/>
              </p:cNvSpPr>
              <p:nvPr/>
            </p:nvSpPr>
            <p:spPr bwMode="auto">
              <a:xfrm>
                <a:off x="3357" y="2205"/>
                <a:ext cx="175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69" name="Line 53"/>
              <p:cNvSpPr>
                <a:spLocks noChangeShapeType="1"/>
              </p:cNvSpPr>
              <p:nvPr/>
            </p:nvSpPr>
            <p:spPr bwMode="auto">
              <a:xfrm flipV="1">
                <a:off x="3357" y="2205"/>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70" name="Line 54"/>
              <p:cNvSpPr>
                <a:spLocks noChangeShapeType="1"/>
              </p:cNvSpPr>
              <p:nvPr/>
            </p:nvSpPr>
            <p:spPr bwMode="auto">
              <a:xfrm flipV="1">
                <a:off x="3579" y="2205"/>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71" name="Line 55"/>
              <p:cNvSpPr>
                <a:spLocks noChangeShapeType="1"/>
              </p:cNvSpPr>
              <p:nvPr/>
            </p:nvSpPr>
            <p:spPr bwMode="auto">
              <a:xfrm flipV="1">
                <a:off x="3795" y="2205"/>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72" name="Line 56"/>
              <p:cNvSpPr>
                <a:spLocks noChangeShapeType="1"/>
              </p:cNvSpPr>
              <p:nvPr/>
            </p:nvSpPr>
            <p:spPr bwMode="auto">
              <a:xfrm flipV="1">
                <a:off x="4017" y="2205"/>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73" name="Line 57"/>
              <p:cNvSpPr>
                <a:spLocks noChangeShapeType="1"/>
              </p:cNvSpPr>
              <p:nvPr/>
            </p:nvSpPr>
            <p:spPr bwMode="auto">
              <a:xfrm flipV="1">
                <a:off x="4239" y="2205"/>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74" name="Line 58"/>
              <p:cNvSpPr>
                <a:spLocks noChangeShapeType="1"/>
              </p:cNvSpPr>
              <p:nvPr/>
            </p:nvSpPr>
            <p:spPr bwMode="auto">
              <a:xfrm flipV="1">
                <a:off x="4455" y="2205"/>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75" name="Line 59"/>
              <p:cNvSpPr>
                <a:spLocks noChangeShapeType="1"/>
              </p:cNvSpPr>
              <p:nvPr/>
            </p:nvSpPr>
            <p:spPr bwMode="auto">
              <a:xfrm flipV="1">
                <a:off x="4677" y="2205"/>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76" name="Line 60"/>
              <p:cNvSpPr>
                <a:spLocks noChangeShapeType="1"/>
              </p:cNvSpPr>
              <p:nvPr/>
            </p:nvSpPr>
            <p:spPr bwMode="auto">
              <a:xfrm flipV="1">
                <a:off x="4893" y="2205"/>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77" name="Line 61"/>
              <p:cNvSpPr>
                <a:spLocks noChangeShapeType="1"/>
              </p:cNvSpPr>
              <p:nvPr/>
            </p:nvSpPr>
            <p:spPr bwMode="auto">
              <a:xfrm flipV="1">
                <a:off x="5115" y="2205"/>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78" name="Line 62"/>
              <p:cNvSpPr>
                <a:spLocks noChangeShapeType="1"/>
              </p:cNvSpPr>
              <p:nvPr/>
            </p:nvSpPr>
            <p:spPr bwMode="auto">
              <a:xfrm>
                <a:off x="3465" y="1335"/>
                <a:ext cx="222" cy="7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79" name="Line 63"/>
              <p:cNvSpPr>
                <a:spLocks noChangeShapeType="1"/>
              </p:cNvSpPr>
              <p:nvPr/>
            </p:nvSpPr>
            <p:spPr bwMode="auto">
              <a:xfrm>
                <a:off x="3687" y="1407"/>
                <a:ext cx="222" cy="9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80" name="Line 64"/>
              <p:cNvSpPr>
                <a:spLocks noChangeShapeType="1"/>
              </p:cNvSpPr>
              <p:nvPr/>
            </p:nvSpPr>
            <p:spPr bwMode="auto">
              <a:xfrm>
                <a:off x="3909" y="1497"/>
                <a:ext cx="216" cy="9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81" name="Line 65"/>
              <p:cNvSpPr>
                <a:spLocks noChangeShapeType="1"/>
              </p:cNvSpPr>
              <p:nvPr/>
            </p:nvSpPr>
            <p:spPr bwMode="auto">
              <a:xfrm>
                <a:off x="4125" y="1587"/>
                <a:ext cx="222" cy="6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82" name="Line 66"/>
              <p:cNvSpPr>
                <a:spLocks noChangeShapeType="1"/>
              </p:cNvSpPr>
              <p:nvPr/>
            </p:nvSpPr>
            <p:spPr bwMode="auto">
              <a:xfrm flipV="1">
                <a:off x="4347" y="1629"/>
                <a:ext cx="216" cy="1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83" name="Line 67"/>
              <p:cNvSpPr>
                <a:spLocks noChangeShapeType="1"/>
              </p:cNvSpPr>
              <p:nvPr/>
            </p:nvSpPr>
            <p:spPr bwMode="auto">
              <a:xfrm>
                <a:off x="4563" y="1629"/>
                <a:ext cx="222" cy="3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84" name="Line 68"/>
              <p:cNvSpPr>
                <a:spLocks noChangeShapeType="1"/>
              </p:cNvSpPr>
              <p:nvPr/>
            </p:nvSpPr>
            <p:spPr bwMode="auto">
              <a:xfrm>
                <a:off x="4785" y="1659"/>
                <a:ext cx="222" cy="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85" name="Rectangle 69"/>
              <p:cNvSpPr>
                <a:spLocks noChangeArrowheads="1"/>
              </p:cNvSpPr>
              <p:nvPr/>
            </p:nvSpPr>
            <p:spPr bwMode="auto">
              <a:xfrm>
                <a:off x="3273" y="2163"/>
                <a:ext cx="3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0</a:t>
                </a:r>
                <a:endParaRPr lang="fr-FR" altLang="fr-FR" sz="800">
                  <a:latin typeface="Arial" panose="020B0604020202020204" pitchFamily="34" charset="0"/>
                </a:endParaRPr>
              </a:p>
            </p:txBody>
          </p:sp>
          <p:sp>
            <p:nvSpPr>
              <p:cNvPr id="586886" name="Rectangle 70"/>
              <p:cNvSpPr>
                <a:spLocks noChangeArrowheads="1"/>
              </p:cNvSpPr>
              <p:nvPr/>
            </p:nvSpPr>
            <p:spPr bwMode="auto">
              <a:xfrm>
                <a:off x="3237" y="1923"/>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10</a:t>
                </a:r>
                <a:endParaRPr lang="fr-FR" altLang="fr-FR" sz="800">
                  <a:latin typeface="Arial" panose="020B0604020202020204" pitchFamily="34" charset="0"/>
                </a:endParaRPr>
              </a:p>
            </p:txBody>
          </p:sp>
          <p:sp>
            <p:nvSpPr>
              <p:cNvPr id="586887" name="Rectangle 71"/>
              <p:cNvSpPr>
                <a:spLocks noChangeArrowheads="1"/>
              </p:cNvSpPr>
              <p:nvPr/>
            </p:nvSpPr>
            <p:spPr bwMode="auto">
              <a:xfrm>
                <a:off x="3237" y="1683"/>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20</a:t>
                </a:r>
                <a:endParaRPr lang="fr-FR" altLang="fr-FR" sz="800">
                  <a:latin typeface="Arial" panose="020B0604020202020204" pitchFamily="34" charset="0"/>
                </a:endParaRPr>
              </a:p>
            </p:txBody>
          </p:sp>
          <p:sp>
            <p:nvSpPr>
              <p:cNvPr id="586888" name="Rectangle 72"/>
              <p:cNvSpPr>
                <a:spLocks noChangeArrowheads="1"/>
              </p:cNvSpPr>
              <p:nvPr/>
            </p:nvSpPr>
            <p:spPr bwMode="auto">
              <a:xfrm>
                <a:off x="3237" y="1443"/>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30</a:t>
                </a:r>
                <a:endParaRPr lang="fr-FR" altLang="fr-FR" sz="800">
                  <a:latin typeface="Arial" panose="020B0604020202020204" pitchFamily="34" charset="0"/>
                </a:endParaRPr>
              </a:p>
            </p:txBody>
          </p:sp>
          <p:sp>
            <p:nvSpPr>
              <p:cNvPr id="586889" name="Rectangle 73"/>
              <p:cNvSpPr>
                <a:spLocks noChangeArrowheads="1"/>
              </p:cNvSpPr>
              <p:nvPr/>
            </p:nvSpPr>
            <p:spPr bwMode="auto">
              <a:xfrm>
                <a:off x="3237" y="1203"/>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40</a:t>
                </a:r>
                <a:endParaRPr lang="fr-FR" altLang="fr-FR" sz="800">
                  <a:latin typeface="Arial" panose="020B0604020202020204" pitchFamily="34" charset="0"/>
                </a:endParaRPr>
              </a:p>
            </p:txBody>
          </p:sp>
          <p:sp>
            <p:nvSpPr>
              <p:cNvPr id="586890" name="Rectangle 74"/>
              <p:cNvSpPr>
                <a:spLocks noChangeArrowheads="1"/>
              </p:cNvSpPr>
              <p:nvPr/>
            </p:nvSpPr>
            <p:spPr bwMode="auto">
              <a:xfrm>
                <a:off x="3423" y="2259"/>
                <a:ext cx="5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2 </a:t>
                </a:r>
                <a:endParaRPr lang="fr-FR" altLang="fr-FR" sz="800">
                  <a:latin typeface="Arial" panose="020B0604020202020204" pitchFamily="34" charset="0"/>
                </a:endParaRPr>
              </a:p>
            </p:txBody>
          </p:sp>
          <p:sp>
            <p:nvSpPr>
              <p:cNvPr id="586891" name="Rectangle 75"/>
              <p:cNvSpPr>
                <a:spLocks noChangeArrowheads="1"/>
              </p:cNvSpPr>
              <p:nvPr/>
            </p:nvSpPr>
            <p:spPr bwMode="auto">
              <a:xfrm>
                <a:off x="3645" y="2259"/>
                <a:ext cx="5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 </a:t>
                </a:r>
                <a:endParaRPr lang="fr-FR" altLang="fr-FR" sz="800">
                  <a:latin typeface="Arial" panose="020B0604020202020204" pitchFamily="34" charset="0"/>
                </a:endParaRPr>
              </a:p>
            </p:txBody>
          </p:sp>
          <p:sp>
            <p:nvSpPr>
              <p:cNvPr id="586892" name="Rectangle 76"/>
              <p:cNvSpPr>
                <a:spLocks noChangeArrowheads="1"/>
              </p:cNvSpPr>
              <p:nvPr/>
            </p:nvSpPr>
            <p:spPr bwMode="auto">
              <a:xfrm>
                <a:off x="3867" y="2259"/>
                <a:ext cx="5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5 </a:t>
                </a:r>
                <a:endParaRPr lang="fr-FR" altLang="fr-FR" sz="800">
                  <a:latin typeface="Arial" panose="020B0604020202020204" pitchFamily="34" charset="0"/>
                </a:endParaRPr>
              </a:p>
            </p:txBody>
          </p:sp>
          <p:sp>
            <p:nvSpPr>
              <p:cNvPr id="586893" name="Rectangle 77"/>
              <p:cNvSpPr>
                <a:spLocks noChangeArrowheads="1"/>
              </p:cNvSpPr>
              <p:nvPr/>
            </p:nvSpPr>
            <p:spPr bwMode="auto">
              <a:xfrm>
                <a:off x="4083" y="2259"/>
                <a:ext cx="5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7 </a:t>
                </a:r>
                <a:endParaRPr lang="fr-FR" altLang="fr-FR" sz="800">
                  <a:latin typeface="Arial" panose="020B0604020202020204" pitchFamily="34" charset="0"/>
                </a:endParaRPr>
              </a:p>
            </p:txBody>
          </p:sp>
          <p:sp>
            <p:nvSpPr>
              <p:cNvPr id="586894" name="Rectangle 78"/>
              <p:cNvSpPr>
                <a:spLocks noChangeArrowheads="1"/>
              </p:cNvSpPr>
              <p:nvPr/>
            </p:nvSpPr>
            <p:spPr bwMode="auto">
              <a:xfrm>
                <a:off x="4323" y="2259"/>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10</a:t>
                </a:r>
                <a:endParaRPr lang="fr-FR" altLang="fr-FR" sz="800">
                  <a:latin typeface="Arial" panose="020B0604020202020204" pitchFamily="34" charset="0"/>
                </a:endParaRPr>
              </a:p>
            </p:txBody>
          </p:sp>
          <p:sp>
            <p:nvSpPr>
              <p:cNvPr id="586895" name="Rectangle 79"/>
              <p:cNvSpPr>
                <a:spLocks noChangeArrowheads="1"/>
              </p:cNvSpPr>
              <p:nvPr/>
            </p:nvSpPr>
            <p:spPr bwMode="auto">
              <a:xfrm>
                <a:off x="4539" y="2259"/>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15</a:t>
                </a:r>
                <a:endParaRPr lang="fr-FR" altLang="fr-FR" sz="800">
                  <a:latin typeface="Arial" panose="020B0604020202020204" pitchFamily="34" charset="0"/>
                </a:endParaRPr>
              </a:p>
            </p:txBody>
          </p:sp>
          <p:sp>
            <p:nvSpPr>
              <p:cNvPr id="586896" name="Rectangle 80"/>
              <p:cNvSpPr>
                <a:spLocks noChangeArrowheads="1"/>
              </p:cNvSpPr>
              <p:nvPr/>
            </p:nvSpPr>
            <p:spPr bwMode="auto">
              <a:xfrm>
                <a:off x="4761" y="2259"/>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20</a:t>
                </a:r>
                <a:endParaRPr lang="fr-FR" altLang="fr-FR" sz="800">
                  <a:latin typeface="Arial" panose="020B0604020202020204" pitchFamily="34" charset="0"/>
                </a:endParaRPr>
              </a:p>
            </p:txBody>
          </p:sp>
          <p:sp>
            <p:nvSpPr>
              <p:cNvPr id="586897" name="Rectangle 81"/>
              <p:cNvSpPr>
                <a:spLocks noChangeArrowheads="1"/>
              </p:cNvSpPr>
              <p:nvPr/>
            </p:nvSpPr>
            <p:spPr bwMode="auto">
              <a:xfrm>
                <a:off x="4983" y="2259"/>
                <a:ext cx="73"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800">
                    <a:solidFill>
                      <a:srgbClr val="000000"/>
                    </a:solidFill>
                    <a:latin typeface="Arial" panose="020B0604020202020204" pitchFamily="34" charset="0"/>
                  </a:rPr>
                  <a:t>30</a:t>
                </a:r>
                <a:endParaRPr lang="fr-FR" altLang="fr-FR" sz="800">
                  <a:latin typeface="Arial" panose="020B0604020202020204" pitchFamily="34" charset="0"/>
                </a:endParaRPr>
              </a:p>
            </p:txBody>
          </p:sp>
        </p:grpSp>
        <p:grpSp>
          <p:nvGrpSpPr>
            <p:cNvPr id="586852" name="Group 82"/>
            <p:cNvGrpSpPr>
              <a:grpSpLocks/>
            </p:cNvGrpSpPr>
            <p:nvPr/>
          </p:nvGrpSpPr>
          <p:grpSpPr bwMode="auto">
            <a:xfrm>
              <a:off x="3528" y="1614"/>
              <a:ext cx="1536" cy="156"/>
              <a:chOff x="972" y="2778"/>
              <a:chExt cx="1458" cy="234"/>
            </a:xfrm>
          </p:grpSpPr>
          <p:sp>
            <p:nvSpPr>
              <p:cNvPr id="586855" name="Line 83"/>
              <p:cNvSpPr>
                <a:spLocks noChangeShapeType="1"/>
              </p:cNvSpPr>
              <p:nvPr/>
            </p:nvSpPr>
            <p:spPr bwMode="auto">
              <a:xfrm flipV="1">
                <a:off x="972" y="3006"/>
                <a:ext cx="210" cy="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56" name="Line 84"/>
              <p:cNvSpPr>
                <a:spLocks noChangeShapeType="1"/>
              </p:cNvSpPr>
              <p:nvPr/>
            </p:nvSpPr>
            <p:spPr bwMode="auto">
              <a:xfrm flipV="1">
                <a:off x="1182" y="2940"/>
                <a:ext cx="210"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57" name="Line 85"/>
              <p:cNvSpPr>
                <a:spLocks noChangeShapeType="1"/>
              </p:cNvSpPr>
              <p:nvPr/>
            </p:nvSpPr>
            <p:spPr bwMode="auto">
              <a:xfrm>
                <a:off x="1392" y="2940"/>
                <a:ext cx="204" cy="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58" name="Line 86"/>
              <p:cNvSpPr>
                <a:spLocks noChangeShapeType="1"/>
              </p:cNvSpPr>
              <p:nvPr/>
            </p:nvSpPr>
            <p:spPr bwMode="auto">
              <a:xfrm flipV="1">
                <a:off x="1596" y="2910"/>
                <a:ext cx="210"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59" name="Line 87"/>
              <p:cNvSpPr>
                <a:spLocks noChangeShapeType="1"/>
              </p:cNvSpPr>
              <p:nvPr/>
            </p:nvSpPr>
            <p:spPr bwMode="auto">
              <a:xfrm flipV="1">
                <a:off x="1806" y="2808"/>
                <a:ext cx="204" cy="1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60" name="Line 88"/>
              <p:cNvSpPr>
                <a:spLocks noChangeShapeType="1"/>
              </p:cNvSpPr>
              <p:nvPr/>
            </p:nvSpPr>
            <p:spPr bwMode="auto">
              <a:xfrm>
                <a:off x="2010" y="2808"/>
                <a:ext cx="21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61" name="Line 89"/>
              <p:cNvSpPr>
                <a:spLocks noChangeShapeType="1"/>
              </p:cNvSpPr>
              <p:nvPr/>
            </p:nvSpPr>
            <p:spPr bwMode="auto">
              <a:xfrm flipV="1">
                <a:off x="2220" y="2778"/>
                <a:ext cx="210" cy="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sp>
          <p:nvSpPr>
            <p:cNvPr id="586853" name="Text Box 90"/>
            <p:cNvSpPr txBox="1">
              <a:spLocks noChangeArrowheads="1"/>
            </p:cNvSpPr>
            <p:nvPr/>
          </p:nvSpPr>
          <p:spPr bwMode="auto">
            <a:xfrm>
              <a:off x="3822" y="1326"/>
              <a:ext cx="1092"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800">
                  <a:solidFill>
                    <a:srgbClr val="FF0000"/>
                  </a:solidFill>
                  <a:latin typeface="Arial" panose="020B0604020202020204" pitchFamily="34" charset="0"/>
                </a:rPr>
                <a:t>Observed domestic inflation</a:t>
              </a:r>
            </a:p>
          </p:txBody>
        </p:sp>
        <p:sp>
          <p:nvSpPr>
            <p:cNvPr id="586854" name="Text Box 91"/>
            <p:cNvSpPr txBox="1">
              <a:spLocks noChangeArrowheads="1"/>
            </p:cNvSpPr>
            <p:nvPr/>
          </p:nvSpPr>
          <p:spPr bwMode="auto">
            <a:xfrm>
              <a:off x="3702" y="1824"/>
              <a:ext cx="84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800">
                  <a:latin typeface="Arial" panose="020B0604020202020204" pitchFamily="34" charset="0"/>
                </a:rPr>
                <a:t>1-year expected change </a:t>
              </a:r>
              <a:br>
                <a:rPr lang="fr-FR" altLang="fr-FR" sz="800">
                  <a:latin typeface="Arial" panose="020B0604020202020204" pitchFamily="34" charset="0"/>
                </a:rPr>
              </a:br>
              <a:r>
                <a:rPr lang="fr-FR" altLang="fr-FR" sz="800">
                  <a:latin typeface="Arial" panose="020B0604020202020204" pitchFamily="34" charset="0"/>
                </a:rPr>
                <a:t>in domestic inflation </a:t>
              </a:r>
            </a:p>
          </p:txBody>
        </p:sp>
      </p:grpSp>
      <p:grpSp>
        <p:nvGrpSpPr>
          <p:cNvPr id="586761" name="Group 92"/>
          <p:cNvGrpSpPr>
            <a:grpSpLocks/>
          </p:cNvGrpSpPr>
          <p:nvPr/>
        </p:nvGrpSpPr>
        <p:grpSpPr bwMode="auto">
          <a:xfrm>
            <a:off x="933450" y="4146550"/>
            <a:ext cx="3116263" cy="1738313"/>
            <a:chOff x="1061" y="1436"/>
            <a:chExt cx="3441" cy="1994"/>
          </a:xfrm>
        </p:grpSpPr>
        <p:sp>
          <p:nvSpPr>
            <p:cNvPr id="586765" name="Rectangle 93"/>
            <p:cNvSpPr>
              <a:spLocks noChangeArrowheads="1"/>
            </p:cNvSpPr>
            <p:nvPr/>
          </p:nvSpPr>
          <p:spPr bwMode="auto">
            <a:xfrm>
              <a:off x="1213" y="1499"/>
              <a:ext cx="3288" cy="17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586766" name="Line 94"/>
            <p:cNvSpPr>
              <a:spLocks noChangeShapeType="1"/>
            </p:cNvSpPr>
            <p:nvPr/>
          </p:nvSpPr>
          <p:spPr bwMode="auto">
            <a:xfrm>
              <a:off x="1189" y="3251"/>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67" name="Line 95"/>
            <p:cNvSpPr>
              <a:spLocks noChangeShapeType="1"/>
            </p:cNvSpPr>
            <p:nvPr/>
          </p:nvSpPr>
          <p:spPr bwMode="auto">
            <a:xfrm>
              <a:off x="1189" y="2903"/>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68" name="Line 96"/>
            <p:cNvSpPr>
              <a:spLocks noChangeShapeType="1"/>
            </p:cNvSpPr>
            <p:nvPr/>
          </p:nvSpPr>
          <p:spPr bwMode="auto">
            <a:xfrm>
              <a:off x="1189" y="2549"/>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69" name="Line 97"/>
            <p:cNvSpPr>
              <a:spLocks noChangeShapeType="1"/>
            </p:cNvSpPr>
            <p:nvPr/>
          </p:nvSpPr>
          <p:spPr bwMode="auto">
            <a:xfrm>
              <a:off x="1189" y="2201"/>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70" name="Line 98"/>
            <p:cNvSpPr>
              <a:spLocks noChangeShapeType="1"/>
            </p:cNvSpPr>
            <p:nvPr/>
          </p:nvSpPr>
          <p:spPr bwMode="auto">
            <a:xfrm>
              <a:off x="1189" y="1847"/>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71" name="Line 99"/>
            <p:cNvSpPr>
              <a:spLocks noChangeShapeType="1"/>
            </p:cNvSpPr>
            <p:nvPr/>
          </p:nvSpPr>
          <p:spPr bwMode="auto">
            <a:xfrm>
              <a:off x="1189" y="1499"/>
              <a:ext cx="2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72" name="Line 100"/>
            <p:cNvSpPr>
              <a:spLocks noChangeShapeType="1"/>
            </p:cNvSpPr>
            <p:nvPr/>
          </p:nvSpPr>
          <p:spPr bwMode="auto">
            <a:xfrm flipV="1">
              <a:off x="1213" y="3251"/>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73" name="Line 101"/>
            <p:cNvSpPr>
              <a:spLocks noChangeShapeType="1"/>
            </p:cNvSpPr>
            <p:nvPr/>
          </p:nvSpPr>
          <p:spPr bwMode="auto">
            <a:xfrm flipV="1">
              <a:off x="1627" y="3251"/>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74" name="Line 102"/>
            <p:cNvSpPr>
              <a:spLocks noChangeShapeType="1"/>
            </p:cNvSpPr>
            <p:nvPr/>
          </p:nvSpPr>
          <p:spPr bwMode="auto">
            <a:xfrm flipV="1">
              <a:off x="2035" y="3251"/>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75" name="Line 103"/>
            <p:cNvSpPr>
              <a:spLocks noChangeShapeType="1"/>
            </p:cNvSpPr>
            <p:nvPr/>
          </p:nvSpPr>
          <p:spPr bwMode="auto">
            <a:xfrm flipV="1">
              <a:off x="2449" y="3251"/>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76" name="Line 104"/>
            <p:cNvSpPr>
              <a:spLocks noChangeShapeType="1"/>
            </p:cNvSpPr>
            <p:nvPr/>
          </p:nvSpPr>
          <p:spPr bwMode="auto">
            <a:xfrm flipV="1">
              <a:off x="2857" y="3251"/>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77" name="Line 105"/>
            <p:cNvSpPr>
              <a:spLocks noChangeShapeType="1"/>
            </p:cNvSpPr>
            <p:nvPr/>
          </p:nvSpPr>
          <p:spPr bwMode="auto">
            <a:xfrm flipV="1">
              <a:off x="3271" y="3251"/>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78" name="Line 106"/>
            <p:cNvSpPr>
              <a:spLocks noChangeShapeType="1"/>
            </p:cNvSpPr>
            <p:nvPr/>
          </p:nvSpPr>
          <p:spPr bwMode="auto">
            <a:xfrm flipV="1">
              <a:off x="3679" y="3251"/>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79" name="Line 107"/>
            <p:cNvSpPr>
              <a:spLocks noChangeShapeType="1"/>
            </p:cNvSpPr>
            <p:nvPr/>
          </p:nvSpPr>
          <p:spPr bwMode="auto">
            <a:xfrm flipV="1">
              <a:off x="4093" y="3251"/>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80" name="Line 108"/>
            <p:cNvSpPr>
              <a:spLocks noChangeShapeType="1"/>
            </p:cNvSpPr>
            <p:nvPr/>
          </p:nvSpPr>
          <p:spPr bwMode="auto">
            <a:xfrm flipV="1">
              <a:off x="4501" y="3251"/>
              <a:ext cx="1"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81" name="Line 109"/>
            <p:cNvSpPr>
              <a:spLocks noChangeShapeType="1"/>
            </p:cNvSpPr>
            <p:nvPr/>
          </p:nvSpPr>
          <p:spPr bwMode="auto">
            <a:xfrm>
              <a:off x="1417" y="2591"/>
              <a:ext cx="414" cy="84"/>
            </a:xfrm>
            <a:prstGeom prst="line">
              <a:avLst/>
            </a:prstGeom>
            <a:noFill/>
            <a:ln w="190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82" name="Line 110"/>
            <p:cNvSpPr>
              <a:spLocks noChangeShapeType="1"/>
            </p:cNvSpPr>
            <p:nvPr/>
          </p:nvSpPr>
          <p:spPr bwMode="auto">
            <a:xfrm>
              <a:off x="1831" y="2675"/>
              <a:ext cx="408" cy="108"/>
            </a:xfrm>
            <a:prstGeom prst="line">
              <a:avLst/>
            </a:prstGeom>
            <a:noFill/>
            <a:ln w="190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83" name="Line 111"/>
            <p:cNvSpPr>
              <a:spLocks noChangeShapeType="1"/>
            </p:cNvSpPr>
            <p:nvPr/>
          </p:nvSpPr>
          <p:spPr bwMode="auto">
            <a:xfrm>
              <a:off x="2239" y="2783"/>
              <a:ext cx="414" cy="90"/>
            </a:xfrm>
            <a:prstGeom prst="line">
              <a:avLst/>
            </a:prstGeom>
            <a:noFill/>
            <a:ln w="190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84" name="Line 112"/>
            <p:cNvSpPr>
              <a:spLocks noChangeShapeType="1"/>
            </p:cNvSpPr>
            <p:nvPr/>
          </p:nvSpPr>
          <p:spPr bwMode="auto">
            <a:xfrm>
              <a:off x="2653" y="2873"/>
              <a:ext cx="408" cy="78"/>
            </a:xfrm>
            <a:prstGeom prst="line">
              <a:avLst/>
            </a:prstGeom>
            <a:noFill/>
            <a:ln w="190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85" name="Line 113"/>
            <p:cNvSpPr>
              <a:spLocks noChangeShapeType="1"/>
            </p:cNvSpPr>
            <p:nvPr/>
          </p:nvSpPr>
          <p:spPr bwMode="auto">
            <a:xfrm>
              <a:off x="3061" y="2951"/>
              <a:ext cx="414" cy="18"/>
            </a:xfrm>
            <a:prstGeom prst="line">
              <a:avLst/>
            </a:prstGeom>
            <a:noFill/>
            <a:ln w="190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86" name="Line 114"/>
            <p:cNvSpPr>
              <a:spLocks noChangeShapeType="1"/>
            </p:cNvSpPr>
            <p:nvPr/>
          </p:nvSpPr>
          <p:spPr bwMode="auto">
            <a:xfrm>
              <a:off x="3475" y="2969"/>
              <a:ext cx="408" cy="30"/>
            </a:xfrm>
            <a:prstGeom prst="line">
              <a:avLst/>
            </a:prstGeom>
            <a:noFill/>
            <a:ln w="190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87" name="Line 115"/>
            <p:cNvSpPr>
              <a:spLocks noChangeShapeType="1"/>
            </p:cNvSpPr>
            <p:nvPr/>
          </p:nvSpPr>
          <p:spPr bwMode="auto">
            <a:xfrm>
              <a:off x="3883" y="2999"/>
              <a:ext cx="414" cy="18"/>
            </a:xfrm>
            <a:prstGeom prst="line">
              <a:avLst/>
            </a:prstGeom>
            <a:noFill/>
            <a:ln w="19050">
              <a:solidFill>
                <a:srgbClr val="C0C0C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88" name="Line 116"/>
            <p:cNvSpPr>
              <a:spLocks noChangeShapeType="1"/>
            </p:cNvSpPr>
            <p:nvPr/>
          </p:nvSpPr>
          <p:spPr bwMode="auto">
            <a:xfrm>
              <a:off x="1417" y="1703"/>
              <a:ext cx="414" cy="20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89" name="Line 117"/>
            <p:cNvSpPr>
              <a:spLocks noChangeShapeType="1"/>
            </p:cNvSpPr>
            <p:nvPr/>
          </p:nvSpPr>
          <p:spPr bwMode="auto">
            <a:xfrm>
              <a:off x="1831" y="1907"/>
              <a:ext cx="408" cy="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90" name="Line 118"/>
            <p:cNvSpPr>
              <a:spLocks noChangeShapeType="1"/>
            </p:cNvSpPr>
            <p:nvPr/>
          </p:nvSpPr>
          <p:spPr bwMode="auto">
            <a:xfrm>
              <a:off x="2239" y="2207"/>
              <a:ext cx="414" cy="22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91" name="Line 119"/>
            <p:cNvSpPr>
              <a:spLocks noChangeShapeType="1"/>
            </p:cNvSpPr>
            <p:nvPr/>
          </p:nvSpPr>
          <p:spPr bwMode="auto">
            <a:xfrm>
              <a:off x="2653" y="2429"/>
              <a:ext cx="408" cy="19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92" name="Line 120"/>
            <p:cNvSpPr>
              <a:spLocks noChangeShapeType="1"/>
            </p:cNvSpPr>
            <p:nvPr/>
          </p:nvSpPr>
          <p:spPr bwMode="auto">
            <a:xfrm>
              <a:off x="3061" y="2627"/>
              <a:ext cx="414" cy="7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93" name="Line 121"/>
            <p:cNvSpPr>
              <a:spLocks noChangeShapeType="1"/>
            </p:cNvSpPr>
            <p:nvPr/>
          </p:nvSpPr>
          <p:spPr bwMode="auto">
            <a:xfrm>
              <a:off x="3475" y="2705"/>
              <a:ext cx="408" cy="7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94" name="Line 122"/>
            <p:cNvSpPr>
              <a:spLocks noChangeShapeType="1"/>
            </p:cNvSpPr>
            <p:nvPr/>
          </p:nvSpPr>
          <p:spPr bwMode="auto">
            <a:xfrm>
              <a:off x="3883" y="2783"/>
              <a:ext cx="414" cy="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95" name="Line 123"/>
            <p:cNvSpPr>
              <a:spLocks noChangeShapeType="1"/>
            </p:cNvSpPr>
            <p:nvPr/>
          </p:nvSpPr>
          <p:spPr bwMode="auto">
            <a:xfrm>
              <a:off x="1417" y="2729"/>
              <a:ext cx="414" cy="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96" name="Line 124"/>
            <p:cNvSpPr>
              <a:spLocks noChangeShapeType="1"/>
            </p:cNvSpPr>
            <p:nvPr/>
          </p:nvSpPr>
          <p:spPr bwMode="auto">
            <a:xfrm>
              <a:off x="1831" y="2795"/>
              <a:ext cx="408" cy="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97" name="Line 125"/>
            <p:cNvSpPr>
              <a:spLocks noChangeShapeType="1"/>
            </p:cNvSpPr>
            <p:nvPr/>
          </p:nvSpPr>
          <p:spPr bwMode="auto">
            <a:xfrm>
              <a:off x="2239" y="2885"/>
              <a:ext cx="414" cy="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98" name="Line 126"/>
            <p:cNvSpPr>
              <a:spLocks noChangeShapeType="1"/>
            </p:cNvSpPr>
            <p:nvPr/>
          </p:nvSpPr>
          <p:spPr bwMode="auto">
            <a:xfrm>
              <a:off x="2653" y="2951"/>
              <a:ext cx="408" cy="6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799" name="Line 127"/>
            <p:cNvSpPr>
              <a:spLocks noChangeShapeType="1"/>
            </p:cNvSpPr>
            <p:nvPr/>
          </p:nvSpPr>
          <p:spPr bwMode="auto">
            <a:xfrm>
              <a:off x="3061" y="3011"/>
              <a:ext cx="414" cy="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00" name="Line 128"/>
            <p:cNvSpPr>
              <a:spLocks noChangeShapeType="1"/>
            </p:cNvSpPr>
            <p:nvPr/>
          </p:nvSpPr>
          <p:spPr bwMode="auto">
            <a:xfrm>
              <a:off x="3475" y="3029"/>
              <a:ext cx="408"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01" name="Line 129"/>
            <p:cNvSpPr>
              <a:spLocks noChangeShapeType="1"/>
            </p:cNvSpPr>
            <p:nvPr/>
          </p:nvSpPr>
          <p:spPr bwMode="auto">
            <a:xfrm>
              <a:off x="3883" y="3053"/>
              <a:ext cx="414" cy="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02" name="Line 130"/>
            <p:cNvSpPr>
              <a:spLocks noChangeShapeType="1"/>
            </p:cNvSpPr>
            <p:nvPr/>
          </p:nvSpPr>
          <p:spPr bwMode="auto">
            <a:xfrm>
              <a:off x="1417" y="2543"/>
              <a:ext cx="414" cy="84"/>
            </a:xfrm>
            <a:prstGeom prst="line">
              <a:avLst/>
            </a:prstGeom>
            <a:noFill/>
            <a:ln w="19050">
              <a:solidFill>
                <a:srgbClr val="00CC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03" name="Line 131"/>
            <p:cNvSpPr>
              <a:spLocks noChangeShapeType="1"/>
            </p:cNvSpPr>
            <p:nvPr/>
          </p:nvSpPr>
          <p:spPr bwMode="auto">
            <a:xfrm>
              <a:off x="1831" y="2627"/>
              <a:ext cx="408" cy="120"/>
            </a:xfrm>
            <a:prstGeom prst="line">
              <a:avLst/>
            </a:prstGeom>
            <a:noFill/>
            <a:ln w="19050">
              <a:solidFill>
                <a:srgbClr val="00CC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04" name="Line 132"/>
            <p:cNvSpPr>
              <a:spLocks noChangeShapeType="1"/>
            </p:cNvSpPr>
            <p:nvPr/>
          </p:nvSpPr>
          <p:spPr bwMode="auto">
            <a:xfrm>
              <a:off x="2239" y="2747"/>
              <a:ext cx="414" cy="96"/>
            </a:xfrm>
            <a:prstGeom prst="line">
              <a:avLst/>
            </a:prstGeom>
            <a:noFill/>
            <a:ln w="19050">
              <a:solidFill>
                <a:srgbClr val="00CC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05" name="Line 133"/>
            <p:cNvSpPr>
              <a:spLocks noChangeShapeType="1"/>
            </p:cNvSpPr>
            <p:nvPr/>
          </p:nvSpPr>
          <p:spPr bwMode="auto">
            <a:xfrm>
              <a:off x="2653" y="2843"/>
              <a:ext cx="408" cy="84"/>
            </a:xfrm>
            <a:prstGeom prst="line">
              <a:avLst/>
            </a:prstGeom>
            <a:noFill/>
            <a:ln w="19050">
              <a:solidFill>
                <a:srgbClr val="00CC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06" name="Line 134"/>
            <p:cNvSpPr>
              <a:spLocks noChangeShapeType="1"/>
            </p:cNvSpPr>
            <p:nvPr/>
          </p:nvSpPr>
          <p:spPr bwMode="auto">
            <a:xfrm>
              <a:off x="3061" y="2927"/>
              <a:ext cx="414" cy="24"/>
            </a:xfrm>
            <a:prstGeom prst="line">
              <a:avLst/>
            </a:prstGeom>
            <a:noFill/>
            <a:ln w="19050">
              <a:solidFill>
                <a:srgbClr val="00CC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07" name="Line 135"/>
            <p:cNvSpPr>
              <a:spLocks noChangeShapeType="1"/>
            </p:cNvSpPr>
            <p:nvPr/>
          </p:nvSpPr>
          <p:spPr bwMode="auto">
            <a:xfrm>
              <a:off x="3475" y="2951"/>
              <a:ext cx="408" cy="30"/>
            </a:xfrm>
            <a:prstGeom prst="line">
              <a:avLst/>
            </a:prstGeom>
            <a:noFill/>
            <a:ln w="19050">
              <a:solidFill>
                <a:srgbClr val="00CC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08" name="Line 136"/>
            <p:cNvSpPr>
              <a:spLocks noChangeShapeType="1"/>
            </p:cNvSpPr>
            <p:nvPr/>
          </p:nvSpPr>
          <p:spPr bwMode="auto">
            <a:xfrm>
              <a:off x="3883" y="2981"/>
              <a:ext cx="414" cy="18"/>
            </a:xfrm>
            <a:prstGeom prst="line">
              <a:avLst/>
            </a:prstGeom>
            <a:noFill/>
            <a:ln w="19050">
              <a:solidFill>
                <a:srgbClr val="00CC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09" name="Line 137"/>
            <p:cNvSpPr>
              <a:spLocks noChangeShapeType="1"/>
            </p:cNvSpPr>
            <p:nvPr/>
          </p:nvSpPr>
          <p:spPr bwMode="auto">
            <a:xfrm>
              <a:off x="1417" y="2705"/>
              <a:ext cx="414" cy="66"/>
            </a:xfrm>
            <a:prstGeom prst="line">
              <a:avLst/>
            </a:prstGeom>
            <a:noFill/>
            <a:ln w="19050">
              <a:solidFill>
                <a:srgbClr val="CC99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10" name="Line 138"/>
            <p:cNvSpPr>
              <a:spLocks noChangeShapeType="1"/>
            </p:cNvSpPr>
            <p:nvPr/>
          </p:nvSpPr>
          <p:spPr bwMode="auto">
            <a:xfrm>
              <a:off x="1831" y="2771"/>
              <a:ext cx="408" cy="90"/>
            </a:xfrm>
            <a:prstGeom prst="line">
              <a:avLst/>
            </a:prstGeom>
            <a:noFill/>
            <a:ln w="19050">
              <a:solidFill>
                <a:srgbClr val="CC99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11" name="Line 139"/>
            <p:cNvSpPr>
              <a:spLocks noChangeShapeType="1"/>
            </p:cNvSpPr>
            <p:nvPr/>
          </p:nvSpPr>
          <p:spPr bwMode="auto">
            <a:xfrm>
              <a:off x="2239" y="2861"/>
              <a:ext cx="414" cy="78"/>
            </a:xfrm>
            <a:prstGeom prst="line">
              <a:avLst/>
            </a:prstGeom>
            <a:noFill/>
            <a:ln w="19050">
              <a:solidFill>
                <a:srgbClr val="CC99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12" name="Line 140"/>
            <p:cNvSpPr>
              <a:spLocks noChangeShapeType="1"/>
            </p:cNvSpPr>
            <p:nvPr/>
          </p:nvSpPr>
          <p:spPr bwMode="auto">
            <a:xfrm>
              <a:off x="2653" y="2939"/>
              <a:ext cx="408" cy="60"/>
            </a:xfrm>
            <a:prstGeom prst="line">
              <a:avLst/>
            </a:prstGeom>
            <a:noFill/>
            <a:ln w="19050">
              <a:solidFill>
                <a:srgbClr val="CC99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13" name="Line 141"/>
            <p:cNvSpPr>
              <a:spLocks noChangeShapeType="1"/>
            </p:cNvSpPr>
            <p:nvPr/>
          </p:nvSpPr>
          <p:spPr bwMode="auto">
            <a:xfrm>
              <a:off x="3061" y="2999"/>
              <a:ext cx="414" cy="18"/>
            </a:xfrm>
            <a:prstGeom prst="line">
              <a:avLst/>
            </a:prstGeom>
            <a:noFill/>
            <a:ln w="19050">
              <a:solidFill>
                <a:srgbClr val="CC99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14" name="Line 142"/>
            <p:cNvSpPr>
              <a:spLocks noChangeShapeType="1"/>
            </p:cNvSpPr>
            <p:nvPr/>
          </p:nvSpPr>
          <p:spPr bwMode="auto">
            <a:xfrm>
              <a:off x="3475" y="3017"/>
              <a:ext cx="408" cy="30"/>
            </a:xfrm>
            <a:prstGeom prst="line">
              <a:avLst/>
            </a:prstGeom>
            <a:noFill/>
            <a:ln w="19050">
              <a:solidFill>
                <a:srgbClr val="CC99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15" name="Line 143"/>
            <p:cNvSpPr>
              <a:spLocks noChangeShapeType="1"/>
            </p:cNvSpPr>
            <p:nvPr/>
          </p:nvSpPr>
          <p:spPr bwMode="auto">
            <a:xfrm>
              <a:off x="3883" y="3047"/>
              <a:ext cx="414" cy="12"/>
            </a:xfrm>
            <a:prstGeom prst="line">
              <a:avLst/>
            </a:prstGeom>
            <a:noFill/>
            <a:ln w="19050">
              <a:solidFill>
                <a:srgbClr val="CC99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16" name="Line 144"/>
            <p:cNvSpPr>
              <a:spLocks noChangeShapeType="1"/>
            </p:cNvSpPr>
            <p:nvPr/>
          </p:nvSpPr>
          <p:spPr bwMode="auto">
            <a:xfrm>
              <a:off x="1417" y="2447"/>
              <a:ext cx="414" cy="10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17" name="Line 145"/>
            <p:cNvSpPr>
              <a:spLocks noChangeShapeType="1"/>
            </p:cNvSpPr>
            <p:nvPr/>
          </p:nvSpPr>
          <p:spPr bwMode="auto">
            <a:xfrm>
              <a:off x="1831" y="2555"/>
              <a:ext cx="408" cy="16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18" name="Line 146"/>
            <p:cNvSpPr>
              <a:spLocks noChangeShapeType="1"/>
            </p:cNvSpPr>
            <p:nvPr/>
          </p:nvSpPr>
          <p:spPr bwMode="auto">
            <a:xfrm>
              <a:off x="2239" y="2717"/>
              <a:ext cx="414" cy="12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19" name="Line 147"/>
            <p:cNvSpPr>
              <a:spLocks noChangeShapeType="1"/>
            </p:cNvSpPr>
            <p:nvPr/>
          </p:nvSpPr>
          <p:spPr bwMode="auto">
            <a:xfrm>
              <a:off x="2653" y="2837"/>
              <a:ext cx="408" cy="10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20" name="Line 148"/>
            <p:cNvSpPr>
              <a:spLocks noChangeShapeType="1"/>
            </p:cNvSpPr>
            <p:nvPr/>
          </p:nvSpPr>
          <p:spPr bwMode="auto">
            <a:xfrm>
              <a:off x="3061" y="2945"/>
              <a:ext cx="4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21" name="Line 149"/>
            <p:cNvSpPr>
              <a:spLocks noChangeShapeType="1"/>
            </p:cNvSpPr>
            <p:nvPr/>
          </p:nvSpPr>
          <p:spPr bwMode="auto">
            <a:xfrm>
              <a:off x="3475" y="2993"/>
              <a:ext cx="408" cy="4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22" name="Line 150"/>
            <p:cNvSpPr>
              <a:spLocks noChangeShapeType="1"/>
            </p:cNvSpPr>
            <p:nvPr/>
          </p:nvSpPr>
          <p:spPr bwMode="auto">
            <a:xfrm>
              <a:off x="3883" y="3035"/>
              <a:ext cx="414"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23" name="Line 151"/>
            <p:cNvSpPr>
              <a:spLocks noChangeShapeType="1"/>
            </p:cNvSpPr>
            <p:nvPr/>
          </p:nvSpPr>
          <p:spPr bwMode="auto">
            <a:xfrm>
              <a:off x="1417" y="2225"/>
              <a:ext cx="414" cy="144"/>
            </a:xfrm>
            <a:prstGeom prst="line">
              <a:avLst/>
            </a:prstGeom>
            <a:noFill/>
            <a:ln w="19050">
              <a:solidFill>
                <a:srgbClr val="99CC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24" name="Line 152"/>
            <p:cNvSpPr>
              <a:spLocks noChangeShapeType="1"/>
            </p:cNvSpPr>
            <p:nvPr/>
          </p:nvSpPr>
          <p:spPr bwMode="auto">
            <a:xfrm>
              <a:off x="1831" y="2369"/>
              <a:ext cx="408" cy="210"/>
            </a:xfrm>
            <a:prstGeom prst="line">
              <a:avLst/>
            </a:prstGeom>
            <a:noFill/>
            <a:ln w="19050">
              <a:solidFill>
                <a:srgbClr val="99CC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25" name="Line 153"/>
            <p:cNvSpPr>
              <a:spLocks noChangeShapeType="1"/>
            </p:cNvSpPr>
            <p:nvPr/>
          </p:nvSpPr>
          <p:spPr bwMode="auto">
            <a:xfrm>
              <a:off x="2239" y="2579"/>
              <a:ext cx="414" cy="150"/>
            </a:xfrm>
            <a:prstGeom prst="line">
              <a:avLst/>
            </a:prstGeom>
            <a:noFill/>
            <a:ln w="19050">
              <a:solidFill>
                <a:srgbClr val="99CC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26" name="Line 154"/>
            <p:cNvSpPr>
              <a:spLocks noChangeShapeType="1"/>
            </p:cNvSpPr>
            <p:nvPr/>
          </p:nvSpPr>
          <p:spPr bwMode="auto">
            <a:xfrm>
              <a:off x="2653" y="2729"/>
              <a:ext cx="408" cy="138"/>
            </a:xfrm>
            <a:prstGeom prst="line">
              <a:avLst/>
            </a:prstGeom>
            <a:noFill/>
            <a:ln w="19050">
              <a:solidFill>
                <a:srgbClr val="99CC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27" name="Line 155"/>
            <p:cNvSpPr>
              <a:spLocks noChangeShapeType="1"/>
            </p:cNvSpPr>
            <p:nvPr/>
          </p:nvSpPr>
          <p:spPr bwMode="auto">
            <a:xfrm>
              <a:off x="3061" y="2867"/>
              <a:ext cx="414" cy="66"/>
            </a:xfrm>
            <a:prstGeom prst="line">
              <a:avLst/>
            </a:prstGeom>
            <a:noFill/>
            <a:ln w="19050">
              <a:solidFill>
                <a:srgbClr val="99CC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28" name="Line 156"/>
            <p:cNvSpPr>
              <a:spLocks noChangeShapeType="1"/>
            </p:cNvSpPr>
            <p:nvPr/>
          </p:nvSpPr>
          <p:spPr bwMode="auto">
            <a:xfrm>
              <a:off x="3475" y="2933"/>
              <a:ext cx="408" cy="54"/>
            </a:xfrm>
            <a:prstGeom prst="line">
              <a:avLst/>
            </a:prstGeom>
            <a:noFill/>
            <a:ln w="19050">
              <a:solidFill>
                <a:srgbClr val="99CC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29" name="Line 157"/>
            <p:cNvSpPr>
              <a:spLocks noChangeShapeType="1"/>
            </p:cNvSpPr>
            <p:nvPr/>
          </p:nvSpPr>
          <p:spPr bwMode="auto">
            <a:xfrm>
              <a:off x="3883" y="2987"/>
              <a:ext cx="414" cy="30"/>
            </a:xfrm>
            <a:prstGeom prst="line">
              <a:avLst/>
            </a:prstGeom>
            <a:noFill/>
            <a:ln w="19050">
              <a:solidFill>
                <a:srgbClr val="99CC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586830" name="Rectangle 158"/>
            <p:cNvSpPr>
              <a:spLocks noChangeArrowheads="1"/>
            </p:cNvSpPr>
            <p:nvPr/>
          </p:nvSpPr>
          <p:spPr bwMode="auto">
            <a:xfrm>
              <a:off x="1109" y="3188"/>
              <a:ext cx="4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fr-FR" altLang="fr-FR" sz="600">
                  <a:solidFill>
                    <a:srgbClr val="000000"/>
                  </a:solidFill>
                  <a:latin typeface="Arial" panose="020B0604020202020204" pitchFamily="34" charset="0"/>
                </a:rPr>
                <a:t>0</a:t>
              </a:r>
              <a:endParaRPr lang="fr-FR" altLang="fr-FR" sz="600">
                <a:latin typeface="Arial" panose="020B0604020202020204" pitchFamily="34" charset="0"/>
              </a:endParaRPr>
            </a:p>
          </p:txBody>
        </p:sp>
        <p:sp>
          <p:nvSpPr>
            <p:cNvPr id="586831" name="Rectangle 159"/>
            <p:cNvSpPr>
              <a:spLocks noChangeArrowheads="1"/>
            </p:cNvSpPr>
            <p:nvPr/>
          </p:nvSpPr>
          <p:spPr bwMode="auto">
            <a:xfrm>
              <a:off x="1109" y="2842"/>
              <a:ext cx="4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fr-FR" altLang="fr-FR" sz="600">
                  <a:solidFill>
                    <a:srgbClr val="000000"/>
                  </a:solidFill>
                  <a:latin typeface="Arial" panose="020B0604020202020204" pitchFamily="34" charset="0"/>
                </a:rPr>
                <a:t>5</a:t>
              </a:r>
              <a:endParaRPr lang="fr-FR" altLang="fr-FR" sz="600">
                <a:latin typeface="Arial" panose="020B0604020202020204" pitchFamily="34" charset="0"/>
              </a:endParaRPr>
            </a:p>
          </p:txBody>
        </p:sp>
        <p:sp>
          <p:nvSpPr>
            <p:cNvPr id="586832" name="Rectangle 160"/>
            <p:cNvSpPr>
              <a:spLocks noChangeArrowheads="1"/>
            </p:cNvSpPr>
            <p:nvPr/>
          </p:nvSpPr>
          <p:spPr bwMode="auto">
            <a:xfrm>
              <a:off x="1061" y="2485"/>
              <a:ext cx="9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fr-FR" altLang="fr-FR" sz="600">
                  <a:solidFill>
                    <a:srgbClr val="000000"/>
                  </a:solidFill>
                  <a:latin typeface="Arial" panose="020B0604020202020204" pitchFamily="34" charset="0"/>
                </a:rPr>
                <a:t>10</a:t>
              </a:r>
              <a:endParaRPr lang="fr-FR" altLang="fr-FR" sz="600">
                <a:latin typeface="Arial" panose="020B0604020202020204" pitchFamily="34" charset="0"/>
              </a:endParaRPr>
            </a:p>
          </p:txBody>
        </p:sp>
        <p:sp>
          <p:nvSpPr>
            <p:cNvPr id="586833" name="Rectangle 161"/>
            <p:cNvSpPr>
              <a:spLocks noChangeArrowheads="1"/>
            </p:cNvSpPr>
            <p:nvPr/>
          </p:nvSpPr>
          <p:spPr bwMode="auto">
            <a:xfrm>
              <a:off x="1061" y="2139"/>
              <a:ext cx="9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fr-FR" altLang="fr-FR" sz="600">
                  <a:solidFill>
                    <a:srgbClr val="000000"/>
                  </a:solidFill>
                  <a:latin typeface="Arial" panose="020B0604020202020204" pitchFamily="34" charset="0"/>
                </a:rPr>
                <a:t>15</a:t>
              </a:r>
              <a:endParaRPr lang="fr-FR" altLang="fr-FR" sz="600">
                <a:latin typeface="Arial" panose="020B0604020202020204" pitchFamily="34" charset="0"/>
              </a:endParaRPr>
            </a:p>
          </p:txBody>
        </p:sp>
        <p:sp>
          <p:nvSpPr>
            <p:cNvPr id="586834" name="Rectangle 162"/>
            <p:cNvSpPr>
              <a:spLocks noChangeArrowheads="1"/>
            </p:cNvSpPr>
            <p:nvPr/>
          </p:nvSpPr>
          <p:spPr bwMode="auto">
            <a:xfrm>
              <a:off x="1061" y="1784"/>
              <a:ext cx="9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fr-FR" altLang="fr-FR" sz="600">
                  <a:solidFill>
                    <a:srgbClr val="000000"/>
                  </a:solidFill>
                  <a:latin typeface="Arial" panose="020B0604020202020204" pitchFamily="34" charset="0"/>
                </a:rPr>
                <a:t>20</a:t>
              </a:r>
              <a:endParaRPr lang="fr-FR" altLang="fr-FR" sz="600">
                <a:latin typeface="Arial" panose="020B0604020202020204" pitchFamily="34" charset="0"/>
              </a:endParaRPr>
            </a:p>
          </p:txBody>
        </p:sp>
        <p:sp>
          <p:nvSpPr>
            <p:cNvPr id="586835" name="Rectangle 163"/>
            <p:cNvSpPr>
              <a:spLocks noChangeArrowheads="1"/>
            </p:cNvSpPr>
            <p:nvPr/>
          </p:nvSpPr>
          <p:spPr bwMode="auto">
            <a:xfrm>
              <a:off x="1061" y="1436"/>
              <a:ext cx="9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fr-FR" altLang="fr-FR" sz="600">
                  <a:solidFill>
                    <a:srgbClr val="000000"/>
                  </a:solidFill>
                  <a:latin typeface="Arial" panose="020B0604020202020204" pitchFamily="34" charset="0"/>
                </a:rPr>
                <a:t>25</a:t>
              </a:r>
              <a:endParaRPr lang="fr-FR" altLang="fr-FR" sz="600">
                <a:latin typeface="Arial" panose="020B0604020202020204" pitchFamily="34" charset="0"/>
              </a:endParaRPr>
            </a:p>
          </p:txBody>
        </p:sp>
        <p:sp>
          <p:nvSpPr>
            <p:cNvPr id="586836" name="Rectangle 164"/>
            <p:cNvSpPr>
              <a:spLocks noChangeArrowheads="1"/>
            </p:cNvSpPr>
            <p:nvPr/>
          </p:nvSpPr>
          <p:spPr bwMode="auto">
            <a:xfrm>
              <a:off x="1357" y="3324"/>
              <a:ext cx="7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600">
                  <a:solidFill>
                    <a:srgbClr val="000000"/>
                  </a:solidFill>
                  <a:latin typeface="Arial" panose="020B0604020202020204" pitchFamily="34" charset="0"/>
                </a:rPr>
                <a:t>2 </a:t>
              </a:r>
              <a:endParaRPr lang="fr-FR" altLang="fr-FR" sz="600">
                <a:latin typeface="Arial" panose="020B0604020202020204" pitchFamily="34" charset="0"/>
              </a:endParaRPr>
            </a:p>
          </p:txBody>
        </p:sp>
        <p:sp>
          <p:nvSpPr>
            <p:cNvPr id="586837" name="Rectangle 165"/>
            <p:cNvSpPr>
              <a:spLocks noChangeArrowheads="1"/>
            </p:cNvSpPr>
            <p:nvPr/>
          </p:nvSpPr>
          <p:spPr bwMode="auto">
            <a:xfrm>
              <a:off x="1769" y="3324"/>
              <a:ext cx="7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600">
                  <a:solidFill>
                    <a:srgbClr val="000000"/>
                  </a:solidFill>
                  <a:latin typeface="Arial" panose="020B0604020202020204" pitchFamily="34" charset="0"/>
                </a:rPr>
                <a:t>3 </a:t>
              </a:r>
              <a:endParaRPr lang="fr-FR" altLang="fr-FR" sz="600">
                <a:latin typeface="Arial" panose="020B0604020202020204" pitchFamily="34" charset="0"/>
              </a:endParaRPr>
            </a:p>
          </p:txBody>
        </p:sp>
        <p:sp>
          <p:nvSpPr>
            <p:cNvPr id="586838" name="Rectangle 166"/>
            <p:cNvSpPr>
              <a:spLocks noChangeArrowheads="1"/>
            </p:cNvSpPr>
            <p:nvPr/>
          </p:nvSpPr>
          <p:spPr bwMode="auto">
            <a:xfrm>
              <a:off x="2179" y="3324"/>
              <a:ext cx="7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600">
                  <a:solidFill>
                    <a:srgbClr val="000000"/>
                  </a:solidFill>
                  <a:latin typeface="Arial" panose="020B0604020202020204" pitchFamily="34" charset="0"/>
                </a:rPr>
                <a:t>5 </a:t>
              </a:r>
              <a:endParaRPr lang="fr-FR" altLang="fr-FR" sz="600">
                <a:latin typeface="Arial" panose="020B0604020202020204" pitchFamily="34" charset="0"/>
              </a:endParaRPr>
            </a:p>
          </p:txBody>
        </p:sp>
        <p:sp>
          <p:nvSpPr>
            <p:cNvPr id="586839" name="Rectangle 167"/>
            <p:cNvSpPr>
              <a:spLocks noChangeArrowheads="1"/>
            </p:cNvSpPr>
            <p:nvPr/>
          </p:nvSpPr>
          <p:spPr bwMode="auto">
            <a:xfrm>
              <a:off x="2593" y="3324"/>
              <a:ext cx="7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600">
                  <a:solidFill>
                    <a:srgbClr val="000000"/>
                  </a:solidFill>
                  <a:latin typeface="Arial" panose="020B0604020202020204" pitchFamily="34" charset="0"/>
                </a:rPr>
                <a:t>7 </a:t>
              </a:r>
              <a:endParaRPr lang="fr-FR" altLang="fr-FR" sz="600">
                <a:latin typeface="Arial" panose="020B0604020202020204" pitchFamily="34" charset="0"/>
              </a:endParaRPr>
            </a:p>
          </p:txBody>
        </p:sp>
        <p:sp>
          <p:nvSpPr>
            <p:cNvPr id="586840" name="Rectangle 168"/>
            <p:cNvSpPr>
              <a:spLocks noChangeArrowheads="1"/>
            </p:cNvSpPr>
            <p:nvPr/>
          </p:nvSpPr>
          <p:spPr bwMode="auto">
            <a:xfrm>
              <a:off x="3029" y="3324"/>
              <a:ext cx="9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600">
                  <a:solidFill>
                    <a:srgbClr val="000000"/>
                  </a:solidFill>
                  <a:latin typeface="Arial" panose="020B0604020202020204" pitchFamily="34" charset="0"/>
                </a:rPr>
                <a:t>10</a:t>
              </a:r>
              <a:endParaRPr lang="fr-FR" altLang="fr-FR" sz="600">
                <a:latin typeface="Arial" panose="020B0604020202020204" pitchFamily="34" charset="0"/>
              </a:endParaRPr>
            </a:p>
          </p:txBody>
        </p:sp>
        <p:sp>
          <p:nvSpPr>
            <p:cNvPr id="586841" name="Rectangle 169"/>
            <p:cNvSpPr>
              <a:spLocks noChangeArrowheads="1"/>
            </p:cNvSpPr>
            <p:nvPr/>
          </p:nvSpPr>
          <p:spPr bwMode="auto">
            <a:xfrm>
              <a:off x="3443" y="3324"/>
              <a:ext cx="9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600">
                  <a:solidFill>
                    <a:srgbClr val="000000"/>
                  </a:solidFill>
                  <a:latin typeface="Arial" panose="020B0604020202020204" pitchFamily="34" charset="0"/>
                </a:rPr>
                <a:t>15</a:t>
              </a:r>
              <a:endParaRPr lang="fr-FR" altLang="fr-FR" sz="600">
                <a:latin typeface="Arial" panose="020B0604020202020204" pitchFamily="34" charset="0"/>
              </a:endParaRPr>
            </a:p>
          </p:txBody>
        </p:sp>
        <p:sp>
          <p:nvSpPr>
            <p:cNvPr id="586842" name="Rectangle 170"/>
            <p:cNvSpPr>
              <a:spLocks noChangeArrowheads="1"/>
            </p:cNvSpPr>
            <p:nvPr/>
          </p:nvSpPr>
          <p:spPr bwMode="auto">
            <a:xfrm>
              <a:off x="3852" y="3324"/>
              <a:ext cx="9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600">
                  <a:solidFill>
                    <a:srgbClr val="000000"/>
                  </a:solidFill>
                  <a:latin typeface="Arial" panose="020B0604020202020204" pitchFamily="34" charset="0"/>
                </a:rPr>
                <a:t>20</a:t>
              </a:r>
              <a:endParaRPr lang="fr-FR" altLang="fr-FR" sz="600">
                <a:latin typeface="Arial" panose="020B0604020202020204" pitchFamily="34" charset="0"/>
              </a:endParaRPr>
            </a:p>
          </p:txBody>
        </p:sp>
        <p:sp>
          <p:nvSpPr>
            <p:cNvPr id="586843" name="Rectangle 171"/>
            <p:cNvSpPr>
              <a:spLocks noChangeArrowheads="1"/>
            </p:cNvSpPr>
            <p:nvPr/>
          </p:nvSpPr>
          <p:spPr bwMode="auto">
            <a:xfrm>
              <a:off x="4267" y="3324"/>
              <a:ext cx="9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600">
                  <a:solidFill>
                    <a:srgbClr val="000000"/>
                  </a:solidFill>
                  <a:latin typeface="Arial" panose="020B0604020202020204" pitchFamily="34" charset="0"/>
                </a:rPr>
                <a:t>30</a:t>
              </a:r>
              <a:endParaRPr lang="fr-FR" altLang="fr-FR" sz="600">
                <a:latin typeface="Arial" panose="020B0604020202020204" pitchFamily="34" charset="0"/>
              </a:endParaRPr>
            </a:p>
          </p:txBody>
        </p:sp>
        <p:sp>
          <p:nvSpPr>
            <p:cNvPr id="586844" name="Rectangle 172"/>
            <p:cNvSpPr>
              <a:spLocks noChangeArrowheads="1"/>
            </p:cNvSpPr>
            <p:nvPr/>
          </p:nvSpPr>
          <p:spPr bwMode="auto">
            <a:xfrm>
              <a:off x="3818" y="1999"/>
              <a:ext cx="65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600" b="1">
                  <a:solidFill>
                    <a:srgbClr val="C0C0C0"/>
                  </a:solidFill>
                  <a:latin typeface="Arial" panose="020B0604020202020204" pitchFamily="34" charset="0"/>
                </a:rPr>
                <a:t>United Kingdom</a:t>
              </a:r>
            </a:p>
          </p:txBody>
        </p:sp>
        <p:sp>
          <p:nvSpPr>
            <p:cNvPr id="586845" name="Rectangle 173"/>
            <p:cNvSpPr>
              <a:spLocks noChangeArrowheads="1"/>
            </p:cNvSpPr>
            <p:nvPr/>
          </p:nvSpPr>
          <p:spPr bwMode="auto">
            <a:xfrm>
              <a:off x="3818" y="1556"/>
              <a:ext cx="5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600" b="1">
                  <a:solidFill>
                    <a:srgbClr val="FF0000"/>
                  </a:solidFill>
                  <a:latin typeface="Arial" panose="020B0604020202020204" pitchFamily="34" charset="0"/>
                </a:rPr>
                <a:t>United States</a:t>
              </a:r>
            </a:p>
          </p:txBody>
        </p:sp>
        <p:sp>
          <p:nvSpPr>
            <p:cNvPr id="586846" name="Rectangle 174"/>
            <p:cNvSpPr>
              <a:spLocks noChangeArrowheads="1"/>
            </p:cNvSpPr>
            <p:nvPr/>
          </p:nvSpPr>
          <p:spPr bwMode="auto">
            <a:xfrm>
              <a:off x="3818" y="2221"/>
              <a:ext cx="40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600" b="1">
                  <a:solidFill>
                    <a:srgbClr val="000000"/>
                  </a:solidFill>
                  <a:latin typeface="Arial" panose="020B0604020202020204" pitchFamily="34" charset="0"/>
                </a:rPr>
                <a:t>Euro zone</a:t>
              </a:r>
              <a:endParaRPr lang="en-GB" altLang="fr-FR" sz="600" b="1">
                <a:latin typeface="Arial" panose="020B0604020202020204" pitchFamily="34" charset="0"/>
              </a:endParaRPr>
            </a:p>
          </p:txBody>
        </p:sp>
        <p:sp>
          <p:nvSpPr>
            <p:cNvPr id="586847" name="Rectangle 175"/>
            <p:cNvSpPr>
              <a:spLocks noChangeArrowheads="1"/>
            </p:cNvSpPr>
            <p:nvPr/>
          </p:nvSpPr>
          <p:spPr bwMode="auto">
            <a:xfrm>
              <a:off x="3818" y="1888"/>
              <a:ext cx="32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600" b="1">
                  <a:solidFill>
                    <a:srgbClr val="33CCFF"/>
                  </a:solidFill>
                  <a:latin typeface="Arial" panose="020B0604020202020204" pitchFamily="34" charset="0"/>
                </a:rPr>
                <a:t>Sweden</a:t>
              </a:r>
            </a:p>
          </p:txBody>
        </p:sp>
        <p:sp>
          <p:nvSpPr>
            <p:cNvPr id="586848" name="Rectangle 176"/>
            <p:cNvSpPr>
              <a:spLocks noChangeArrowheads="1"/>
            </p:cNvSpPr>
            <p:nvPr/>
          </p:nvSpPr>
          <p:spPr bwMode="auto">
            <a:xfrm>
              <a:off x="3818" y="2108"/>
              <a:ext cx="24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600" b="1">
                  <a:solidFill>
                    <a:srgbClr val="CC99FF"/>
                  </a:solidFill>
                  <a:latin typeface="Arial" panose="020B0604020202020204" pitchFamily="34" charset="0"/>
                </a:rPr>
                <a:t>Japan</a:t>
              </a:r>
            </a:p>
          </p:txBody>
        </p:sp>
        <p:sp>
          <p:nvSpPr>
            <p:cNvPr id="586849" name="Rectangle 177"/>
            <p:cNvSpPr>
              <a:spLocks noChangeArrowheads="1"/>
            </p:cNvSpPr>
            <p:nvPr/>
          </p:nvSpPr>
          <p:spPr bwMode="auto">
            <a:xfrm>
              <a:off x="3818" y="1778"/>
              <a:ext cx="28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600" b="1">
                  <a:solidFill>
                    <a:schemeClr val="bg2"/>
                  </a:solidFill>
                  <a:latin typeface="Arial" panose="020B0604020202020204" pitchFamily="34" charset="0"/>
                </a:rPr>
                <a:t>France</a:t>
              </a:r>
            </a:p>
          </p:txBody>
        </p:sp>
        <p:sp>
          <p:nvSpPr>
            <p:cNvPr id="586850" name="Rectangle 178"/>
            <p:cNvSpPr>
              <a:spLocks noChangeArrowheads="1"/>
            </p:cNvSpPr>
            <p:nvPr/>
          </p:nvSpPr>
          <p:spPr bwMode="auto">
            <a:xfrm>
              <a:off x="3818" y="1667"/>
              <a:ext cx="36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fr-FR" sz="600" b="1">
                  <a:solidFill>
                    <a:srgbClr val="99CC00"/>
                  </a:solidFill>
                  <a:latin typeface="Arial" panose="020B0604020202020204" pitchFamily="34" charset="0"/>
                </a:rPr>
                <a:t>Australia</a:t>
              </a:r>
            </a:p>
          </p:txBody>
        </p:sp>
      </p:grpSp>
      <p:sp>
        <p:nvSpPr>
          <p:cNvPr id="586762" name="Rectangle 179"/>
          <p:cNvSpPr>
            <a:spLocks noChangeArrowheads="1"/>
          </p:cNvSpPr>
          <p:nvPr/>
        </p:nvSpPr>
        <p:spPr bwMode="auto">
          <a:xfrm>
            <a:off x="638175" y="3924300"/>
            <a:ext cx="37861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fr-FR" sz="1000" b="1">
                <a:latin typeface="Arial" panose="020B0604020202020204" pitchFamily="34" charset="0"/>
              </a:rPr>
              <a:t>Impact of 10% increase in Oil Price and US Gasoline Price (bp)</a:t>
            </a:r>
          </a:p>
        </p:txBody>
      </p:sp>
      <p:sp>
        <p:nvSpPr>
          <p:cNvPr id="586763" name="Text Box 180"/>
          <p:cNvSpPr txBox="1">
            <a:spLocks noChangeArrowheads="1"/>
          </p:cNvSpPr>
          <p:nvPr/>
        </p:nvSpPr>
        <p:spPr bwMode="auto">
          <a:xfrm>
            <a:off x="250825" y="476250"/>
            <a:ext cx="873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9.5 Inflation-Linked Bonds: valuation</a:t>
            </a:r>
            <a:endParaRPr lang="en-US" altLang="fr-FR" sz="32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1026"/>
          <p:cNvSpPr txBox="1">
            <a:spLocks noChangeArrowheads="1"/>
          </p:cNvSpPr>
          <p:nvPr/>
        </p:nvSpPr>
        <p:spPr bwMode="auto">
          <a:xfrm>
            <a:off x="157163" y="617538"/>
            <a:ext cx="89868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2.1 Bonds</a:t>
            </a:r>
          </a:p>
        </p:txBody>
      </p:sp>
      <p:sp>
        <p:nvSpPr>
          <p:cNvPr id="138243" name="Rectangle 1027"/>
          <p:cNvSpPr>
            <a:spLocks noChangeArrowheads="1"/>
          </p:cNvSpPr>
          <p:nvPr/>
        </p:nvSpPr>
        <p:spPr bwMode="auto">
          <a:xfrm>
            <a:off x="152400" y="1993900"/>
            <a:ext cx="8742363" cy="3306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Definition : loan negotiated on a secondary market</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Characteristics : </a:t>
            </a:r>
          </a:p>
          <a:p>
            <a:pPr lvl="1" eaLnBrk="1" hangingPunct="1">
              <a:lnSpc>
                <a:spcPct val="85000"/>
              </a:lnSpc>
              <a:spcBef>
                <a:spcPct val="20000"/>
              </a:spcBef>
              <a:buClr>
                <a:schemeClr val="tx1"/>
              </a:buClr>
              <a:buSzPct val="45000"/>
              <a:buFont typeface="Monotype Sorts" pitchFamily="2" charset="2"/>
              <a:buChar char="o"/>
            </a:pPr>
            <a:r>
              <a:rPr lang="fr-FR" altLang="fr-FR" sz="1800"/>
              <a:t>Issuer</a:t>
            </a:r>
          </a:p>
          <a:p>
            <a:pPr lvl="1" eaLnBrk="1" hangingPunct="1">
              <a:lnSpc>
                <a:spcPct val="85000"/>
              </a:lnSpc>
              <a:spcBef>
                <a:spcPct val="20000"/>
              </a:spcBef>
              <a:buClr>
                <a:schemeClr val="tx1"/>
              </a:buClr>
              <a:buSzPct val="45000"/>
              <a:buFont typeface="Monotype Sorts" pitchFamily="2" charset="2"/>
              <a:buChar char="o"/>
            </a:pPr>
            <a:r>
              <a:rPr lang="fr-FR" altLang="fr-FR" sz="1800"/>
              <a:t>Nominal</a:t>
            </a:r>
          </a:p>
          <a:p>
            <a:pPr lvl="1" eaLnBrk="1" hangingPunct="1">
              <a:lnSpc>
                <a:spcPct val="85000"/>
              </a:lnSpc>
              <a:spcBef>
                <a:spcPct val="20000"/>
              </a:spcBef>
              <a:buClr>
                <a:schemeClr val="tx1"/>
              </a:buClr>
              <a:buSzPct val="45000"/>
              <a:buFont typeface="Monotype Sorts" pitchFamily="2" charset="2"/>
              <a:buChar char="o"/>
            </a:pPr>
            <a:r>
              <a:rPr lang="fr-FR" altLang="fr-FR" sz="1800"/>
              <a:t>Coupon</a:t>
            </a:r>
          </a:p>
          <a:p>
            <a:pPr lvl="1" eaLnBrk="1" hangingPunct="1">
              <a:lnSpc>
                <a:spcPct val="85000"/>
              </a:lnSpc>
              <a:spcBef>
                <a:spcPct val="20000"/>
              </a:spcBef>
              <a:buClr>
                <a:schemeClr val="tx1"/>
              </a:buClr>
              <a:buSzPct val="45000"/>
              <a:buFont typeface="Monotype Sorts" pitchFamily="2" charset="2"/>
              <a:buChar char="o"/>
            </a:pPr>
            <a:r>
              <a:rPr lang="fr-FR" altLang="fr-FR" sz="1800"/>
              <a:t>Maturity</a:t>
            </a:r>
          </a:p>
          <a:p>
            <a:pPr lvl="1" eaLnBrk="1" hangingPunct="1">
              <a:lnSpc>
                <a:spcPct val="85000"/>
              </a:lnSpc>
              <a:spcBef>
                <a:spcPct val="20000"/>
              </a:spcBef>
              <a:buClr>
                <a:schemeClr val="tx1"/>
              </a:buClr>
              <a:buSzPct val="45000"/>
              <a:buFont typeface="Monotype Sorts" pitchFamily="2" charset="2"/>
              <a:buChar char="o"/>
            </a:pPr>
            <a:r>
              <a:rPr lang="fr-FR" altLang="fr-FR" sz="1800"/>
              <a:t>Currency</a:t>
            </a:r>
          </a:p>
          <a:p>
            <a:pPr lvl="1" eaLnBrk="1" hangingPunct="1">
              <a:lnSpc>
                <a:spcPct val="85000"/>
              </a:lnSpc>
              <a:spcBef>
                <a:spcPct val="20000"/>
              </a:spcBef>
              <a:buClr>
                <a:schemeClr val="tx1"/>
              </a:buClr>
              <a:buSzPct val="45000"/>
              <a:buFont typeface="Monotype Sorts" pitchFamily="2" charset="2"/>
              <a:buChar char="o"/>
            </a:pPr>
            <a:r>
              <a:rPr lang="fr-FR" altLang="fr-FR" sz="1800"/>
              <a:t>Seniority</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Usually Fixed-rate and in Fine (redemption value equal to 100% of nominal)</a:t>
            </a:r>
            <a:endParaRPr lang="fr-FR" altLang="fr-FR" sz="20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1029"/>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2.1 Bonds</a:t>
            </a:r>
          </a:p>
        </p:txBody>
      </p:sp>
      <p:sp>
        <p:nvSpPr>
          <p:cNvPr id="2" name="Espace réservé du pied de page 1"/>
          <p:cNvSpPr>
            <a:spLocks noGrp="1"/>
          </p:cNvSpPr>
          <p:nvPr>
            <p:ph type="ftr" sz="quarter" idx="10"/>
          </p:nvPr>
        </p:nvSpPr>
        <p:spPr/>
        <p:txBody>
          <a:bodyPr/>
          <a:lstStyle/>
          <a:p>
            <a:pPr>
              <a:defRPr/>
            </a:pPr>
            <a:endParaRPr lang="fr-FR"/>
          </a:p>
        </p:txBody>
      </p:sp>
      <p:pic>
        <p:nvPicPr>
          <p:cNvPr id="3" name="Image 2">
            <a:extLst>
              <a:ext uri="{FF2B5EF4-FFF2-40B4-BE49-F238E27FC236}">
                <a16:creationId xmlns:a16="http://schemas.microsoft.com/office/drawing/2014/main" id="{58758F5A-88F3-EF27-8CD0-45BBD64DA527}"/>
              </a:ext>
            </a:extLst>
          </p:cNvPr>
          <p:cNvPicPr>
            <a:picLocks noChangeAspect="1"/>
          </p:cNvPicPr>
          <p:nvPr/>
        </p:nvPicPr>
        <p:blipFill>
          <a:blip r:embed="rId3"/>
          <a:stretch>
            <a:fillRect/>
          </a:stretch>
        </p:blipFill>
        <p:spPr>
          <a:xfrm>
            <a:off x="683568" y="1268761"/>
            <a:ext cx="7632848" cy="46805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0" y="476250"/>
            <a:ext cx="8986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2.1 Bond Markets</a:t>
            </a:r>
          </a:p>
        </p:txBody>
      </p:sp>
      <p:sp>
        <p:nvSpPr>
          <p:cNvPr id="142339" name="Rectangle 3"/>
          <p:cNvSpPr>
            <a:spLocks noChangeArrowheads="1"/>
          </p:cNvSpPr>
          <p:nvPr/>
        </p:nvSpPr>
        <p:spPr bwMode="auto">
          <a:xfrm>
            <a:off x="179388" y="1700213"/>
            <a:ext cx="8742362" cy="3744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Markets</a:t>
            </a:r>
          </a:p>
          <a:p>
            <a:pPr lvl="1" eaLnBrk="1" hangingPunct="1">
              <a:lnSpc>
                <a:spcPct val="85000"/>
              </a:lnSpc>
              <a:spcBef>
                <a:spcPct val="20000"/>
              </a:spcBef>
              <a:buClr>
                <a:schemeClr val="tx1"/>
              </a:buClr>
              <a:buFontTx/>
              <a:buChar char="o"/>
            </a:pPr>
            <a:r>
              <a:rPr lang="fr-FR" altLang="fr-FR" sz="1800"/>
              <a:t>Primary / Secondary</a:t>
            </a:r>
          </a:p>
          <a:p>
            <a:pPr lvl="1" eaLnBrk="1" hangingPunct="1">
              <a:lnSpc>
                <a:spcPct val="85000"/>
              </a:lnSpc>
              <a:spcBef>
                <a:spcPct val="20000"/>
              </a:spcBef>
              <a:buClr>
                <a:schemeClr val="tx1"/>
              </a:buClr>
              <a:buFontTx/>
              <a:buChar char="o"/>
            </a:pPr>
            <a:r>
              <a:rPr lang="fr-FR" altLang="fr-FR" sz="1800"/>
              <a:t>Domestic / Euro / International</a:t>
            </a:r>
          </a:p>
          <a:p>
            <a:pPr eaLnBrk="1" hangingPunct="1">
              <a:lnSpc>
                <a:spcPct val="85000"/>
              </a:lnSpc>
              <a:spcBef>
                <a:spcPct val="20000"/>
              </a:spcBef>
              <a:buClr>
                <a:schemeClr val="tx1"/>
              </a:buClr>
            </a:pPr>
            <a:r>
              <a:rPr lang="fr-FR" altLang="fr-FR" sz="1800"/>
              <a:t>	</a:t>
            </a:r>
          </a:p>
          <a:p>
            <a:pPr eaLnBrk="1" hangingPunct="1">
              <a:lnSpc>
                <a:spcPct val="85000"/>
              </a:lnSpc>
              <a:spcBef>
                <a:spcPct val="20000"/>
              </a:spcBef>
              <a:buClr>
                <a:srgbClr val="FF1300"/>
              </a:buClr>
              <a:buSzPct val="50000"/>
              <a:buFont typeface="Marlett" pitchFamily="2" charset="2"/>
              <a:buChar char="g"/>
            </a:pPr>
            <a:r>
              <a:rPr lang="fr-FR" altLang="fr-FR" sz="1800"/>
              <a:t>Market Makers</a:t>
            </a:r>
          </a:p>
          <a:p>
            <a:pPr lvl="1" eaLnBrk="1" hangingPunct="1">
              <a:lnSpc>
                <a:spcPct val="85000"/>
              </a:lnSpc>
              <a:spcBef>
                <a:spcPct val="20000"/>
              </a:spcBef>
              <a:buClr>
                <a:schemeClr val="tx1"/>
              </a:buClr>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Instruments</a:t>
            </a:r>
          </a:p>
          <a:p>
            <a:pPr lvl="1" eaLnBrk="1" hangingPunct="1">
              <a:lnSpc>
                <a:spcPct val="85000"/>
              </a:lnSpc>
              <a:spcBef>
                <a:spcPct val="20000"/>
              </a:spcBef>
              <a:buClr>
                <a:schemeClr val="tx1"/>
              </a:buClr>
              <a:buFontTx/>
              <a:buChar char="o"/>
            </a:pPr>
            <a:r>
              <a:rPr lang="fr-FR" altLang="fr-FR" sz="1800"/>
              <a:t> Plain vanilla bond : Fixed Coupon, redemption value equal to principal amount</a:t>
            </a:r>
          </a:p>
          <a:p>
            <a:pPr lvl="1" eaLnBrk="1" hangingPunct="1">
              <a:lnSpc>
                <a:spcPct val="85000"/>
              </a:lnSpc>
              <a:spcBef>
                <a:spcPct val="20000"/>
              </a:spcBef>
              <a:buClr>
                <a:schemeClr val="tx1"/>
              </a:buClr>
              <a:buFontTx/>
              <a:buChar char="o"/>
            </a:pPr>
            <a:r>
              <a:rPr lang="fr-FR" altLang="fr-FR" sz="1800"/>
              <a:t>Non plain-vanilla : floating coupon, options…</a:t>
            </a:r>
          </a:p>
          <a:p>
            <a:pPr lvl="1" eaLnBrk="1" hangingPunct="1">
              <a:lnSpc>
                <a:spcPct val="85000"/>
              </a:lnSpc>
              <a:spcBef>
                <a:spcPct val="20000"/>
              </a:spcBef>
              <a:buClr>
                <a:schemeClr val="tx1"/>
              </a:buClr>
              <a:buFontTx/>
              <a:buChar char="o"/>
            </a:pPr>
            <a:r>
              <a:rPr lang="fr-FR" altLang="fr-FR" sz="1800"/>
              <a:t>Government / Corporate (Investment Grade, Speculative Grade)</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157163" y="508000"/>
            <a:ext cx="8986837" cy="101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dirty="0"/>
              <a:t>2.1 </a:t>
            </a:r>
            <a:r>
              <a:rPr lang="fr-FR" altLang="fr-FR" sz="2800" dirty="0" err="1"/>
              <a:t>Overview</a:t>
            </a:r>
            <a:r>
              <a:rPr lang="fr-FR" altLang="fr-FR" sz="2800" dirty="0"/>
              <a:t> of bond </a:t>
            </a:r>
            <a:r>
              <a:rPr lang="fr-FR" altLang="fr-FR" sz="2800" dirty="0" err="1"/>
              <a:t>markets</a:t>
            </a:r>
            <a:r>
              <a:rPr lang="fr-FR" altLang="fr-FR" sz="2800" dirty="0"/>
              <a:t> : Bloomberg Barclays Global </a:t>
            </a:r>
            <a:r>
              <a:rPr lang="fr-FR" altLang="fr-FR" sz="2800" dirty="0" err="1"/>
              <a:t>Aggregate</a:t>
            </a:r>
            <a:endParaRPr lang="fr-FR" altLang="fr-FR" sz="2800" dirty="0"/>
          </a:p>
        </p:txBody>
      </p:sp>
      <p:sp>
        <p:nvSpPr>
          <p:cNvPr id="2" name="Espace réservé du pied de page 1"/>
          <p:cNvSpPr>
            <a:spLocks noGrp="1"/>
          </p:cNvSpPr>
          <p:nvPr>
            <p:ph type="ftr" sz="quarter" idx="10"/>
          </p:nvPr>
        </p:nvSpPr>
        <p:spPr/>
        <p:txBody>
          <a:bodyPr/>
          <a:lstStyle/>
          <a:p>
            <a:pPr>
              <a:defRPr/>
            </a:pPr>
            <a:endParaRPr lang="fr-FR"/>
          </a:p>
        </p:txBody>
      </p:sp>
      <p:pic>
        <p:nvPicPr>
          <p:cNvPr id="5" name="Image 4" descr="Une image contenant table&#10;&#10;Description générée automatiquement">
            <a:extLst>
              <a:ext uri="{FF2B5EF4-FFF2-40B4-BE49-F238E27FC236}">
                <a16:creationId xmlns:a16="http://schemas.microsoft.com/office/drawing/2014/main" id="{1BD0E8EE-EFBE-E70D-7D0A-22727B0AE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3" y="1523651"/>
            <a:ext cx="5814396" cy="469314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157163" y="508000"/>
            <a:ext cx="8986837" cy="101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dirty="0"/>
              <a:t>2.1 </a:t>
            </a:r>
            <a:r>
              <a:rPr lang="fr-FR" altLang="fr-FR" sz="2800" dirty="0" err="1"/>
              <a:t>Overview</a:t>
            </a:r>
            <a:r>
              <a:rPr lang="fr-FR" altLang="fr-FR" sz="2800" dirty="0"/>
              <a:t> of bond </a:t>
            </a:r>
            <a:r>
              <a:rPr lang="fr-FR" altLang="fr-FR" sz="2800" dirty="0" err="1"/>
              <a:t>markets</a:t>
            </a:r>
            <a:r>
              <a:rPr lang="fr-FR" altLang="fr-FR" sz="2800" dirty="0"/>
              <a:t> : Bloomberg Barclays Global </a:t>
            </a:r>
            <a:r>
              <a:rPr lang="fr-FR" altLang="fr-FR" sz="2800" dirty="0" err="1"/>
              <a:t>Aggregate</a:t>
            </a:r>
            <a:endParaRPr lang="fr-FR" altLang="fr-FR" sz="2800" dirty="0"/>
          </a:p>
        </p:txBody>
      </p:sp>
      <p:sp>
        <p:nvSpPr>
          <p:cNvPr id="2" name="Espace réservé du pied de page 1"/>
          <p:cNvSpPr>
            <a:spLocks noGrp="1"/>
          </p:cNvSpPr>
          <p:nvPr>
            <p:ph type="ftr" sz="quarter" idx="10"/>
          </p:nvPr>
        </p:nvSpPr>
        <p:spPr/>
        <p:txBody>
          <a:bodyPr/>
          <a:lstStyle/>
          <a:p>
            <a:pPr>
              <a:defRPr/>
            </a:pPr>
            <a:endParaRPr lang="fr-FR"/>
          </a:p>
        </p:txBody>
      </p:sp>
      <p:pic>
        <p:nvPicPr>
          <p:cNvPr id="4" name="Image 3">
            <a:extLst>
              <a:ext uri="{FF2B5EF4-FFF2-40B4-BE49-F238E27FC236}">
                <a16:creationId xmlns:a16="http://schemas.microsoft.com/office/drawing/2014/main" id="{8A7D70FD-73D9-E44A-B2DA-476787B7B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628800"/>
            <a:ext cx="7776864" cy="4504849"/>
          </a:xfrm>
          <a:prstGeom prst="rect">
            <a:avLst/>
          </a:prstGeom>
        </p:spPr>
      </p:pic>
    </p:spTree>
    <p:extLst>
      <p:ext uri="{BB962C8B-B14F-4D97-AF65-F5344CB8AC3E}">
        <p14:creationId xmlns:p14="http://schemas.microsoft.com/office/powerpoint/2010/main" val="974372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157163" y="508000"/>
            <a:ext cx="8986837" cy="101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dirty="0"/>
              <a:t>2.1 </a:t>
            </a:r>
            <a:r>
              <a:rPr lang="fr-FR" altLang="fr-FR" sz="2800" dirty="0" err="1"/>
              <a:t>Overview</a:t>
            </a:r>
            <a:r>
              <a:rPr lang="fr-FR" altLang="fr-FR" sz="2800" dirty="0"/>
              <a:t> of bond </a:t>
            </a:r>
            <a:r>
              <a:rPr lang="fr-FR" altLang="fr-FR" sz="2800" dirty="0" err="1"/>
              <a:t>markets</a:t>
            </a:r>
            <a:r>
              <a:rPr lang="fr-FR" altLang="fr-FR" sz="2800" dirty="0"/>
              <a:t> : Bloomberg Barclays Global </a:t>
            </a:r>
            <a:r>
              <a:rPr lang="fr-FR" altLang="fr-FR" sz="2800" dirty="0" err="1"/>
              <a:t>Aggregate</a:t>
            </a:r>
            <a:endParaRPr lang="fr-FR" altLang="fr-FR" sz="2800" dirty="0"/>
          </a:p>
        </p:txBody>
      </p:sp>
      <p:sp>
        <p:nvSpPr>
          <p:cNvPr id="2" name="Espace réservé du pied de page 1"/>
          <p:cNvSpPr>
            <a:spLocks noGrp="1"/>
          </p:cNvSpPr>
          <p:nvPr>
            <p:ph type="ftr" sz="quarter" idx="10"/>
          </p:nvPr>
        </p:nvSpPr>
        <p:spPr/>
        <p:txBody>
          <a:bodyPr/>
          <a:lstStyle/>
          <a:p>
            <a:pPr>
              <a:defRPr/>
            </a:pPr>
            <a:endParaRPr lang="fr-FR"/>
          </a:p>
        </p:txBody>
      </p:sp>
      <p:pic>
        <p:nvPicPr>
          <p:cNvPr id="4" name="Image 3">
            <a:extLst>
              <a:ext uri="{FF2B5EF4-FFF2-40B4-BE49-F238E27FC236}">
                <a16:creationId xmlns:a16="http://schemas.microsoft.com/office/drawing/2014/main" id="{8B4F8C83-2BE1-8720-50ED-1067DC38D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5" y="1628800"/>
            <a:ext cx="7848872" cy="4575292"/>
          </a:xfrm>
          <a:prstGeom prst="rect">
            <a:avLst/>
          </a:prstGeom>
        </p:spPr>
      </p:pic>
    </p:spTree>
    <p:extLst>
      <p:ext uri="{BB962C8B-B14F-4D97-AF65-F5344CB8AC3E}">
        <p14:creationId xmlns:p14="http://schemas.microsoft.com/office/powerpoint/2010/main" val="73237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27"/>
          <p:cNvSpPr>
            <a:spLocks noChangeArrowheads="1"/>
          </p:cNvSpPr>
          <p:nvPr/>
        </p:nvSpPr>
        <p:spPr bwMode="auto">
          <a:xfrm>
            <a:off x="152400" y="1600200"/>
            <a:ext cx="8742363" cy="3095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err="1"/>
              <a:t>Grading</a:t>
            </a:r>
            <a:r>
              <a:rPr lang="fr-FR" altLang="fr-FR" sz="1800" dirty="0"/>
              <a:t> </a:t>
            </a:r>
          </a:p>
          <a:p>
            <a:pPr eaLnBrk="1" hangingPunct="1">
              <a:lnSpc>
                <a:spcPct val="85000"/>
              </a:lnSpc>
              <a:spcBef>
                <a:spcPct val="20000"/>
              </a:spcBef>
              <a:buClr>
                <a:srgbClr val="FF1300"/>
              </a:buClr>
              <a:buSzPct val="50000"/>
              <a:buFont typeface="Marlett" pitchFamily="2" charset="2"/>
              <a:buChar char="g"/>
            </a:pPr>
            <a:endParaRPr lang="fr-FR" altLang="fr-FR" sz="1800" dirty="0"/>
          </a:p>
          <a:p>
            <a:pPr lvl="2" eaLnBrk="1" hangingPunct="1">
              <a:lnSpc>
                <a:spcPct val="85000"/>
              </a:lnSpc>
              <a:spcBef>
                <a:spcPct val="20000"/>
              </a:spcBef>
              <a:buClr>
                <a:srgbClr val="FF1300"/>
              </a:buClr>
              <a:buSzPct val="50000"/>
              <a:buFont typeface="Marlett" pitchFamily="2" charset="2"/>
              <a:buChar char="g"/>
            </a:pPr>
            <a:r>
              <a:rPr lang="fr-FR" altLang="fr-FR" sz="1600" b="1" dirty="0"/>
              <a:t>100% Final Exam</a:t>
            </a:r>
          </a:p>
          <a:p>
            <a:pPr lvl="2" eaLnBrk="1" hangingPunct="1">
              <a:lnSpc>
                <a:spcPct val="85000"/>
              </a:lnSpc>
              <a:spcBef>
                <a:spcPct val="20000"/>
              </a:spcBef>
              <a:buClr>
                <a:srgbClr val="FF1300"/>
              </a:buClr>
              <a:buSzPct val="50000"/>
              <a:buFont typeface="Marlett" pitchFamily="2" charset="2"/>
              <a:buChar char="g"/>
            </a:pPr>
            <a:endParaRPr lang="fr-FR" altLang="fr-FR" sz="1600" b="1" dirty="0"/>
          </a:p>
          <a:p>
            <a:pPr lvl="2" eaLnBrk="1" hangingPunct="1">
              <a:lnSpc>
                <a:spcPct val="85000"/>
              </a:lnSpc>
              <a:spcBef>
                <a:spcPct val="20000"/>
              </a:spcBef>
              <a:buClr>
                <a:srgbClr val="FF1300"/>
              </a:buClr>
              <a:buSzPct val="50000"/>
              <a:buFont typeface="Marlett" pitchFamily="2" charset="2"/>
              <a:buChar char="g"/>
            </a:pPr>
            <a:r>
              <a:rPr lang="fr-FR" altLang="fr-FR" sz="1600" b="1" dirty="0"/>
              <a:t>Open Book</a:t>
            </a:r>
          </a:p>
          <a:p>
            <a:pPr lvl="2" eaLnBrk="1" hangingPunct="1">
              <a:lnSpc>
                <a:spcPct val="85000"/>
              </a:lnSpc>
              <a:spcBef>
                <a:spcPct val="20000"/>
              </a:spcBef>
              <a:buClr>
                <a:srgbClr val="FF1300"/>
              </a:buClr>
              <a:buSzPct val="50000"/>
              <a:buFont typeface="Marlett" pitchFamily="2" charset="2"/>
              <a:buChar char="g"/>
            </a:pPr>
            <a:endParaRPr lang="fr-FR" altLang="fr-FR" sz="1600" b="1" dirty="0"/>
          </a:p>
          <a:p>
            <a:pPr lvl="2" eaLnBrk="1" hangingPunct="1">
              <a:lnSpc>
                <a:spcPct val="85000"/>
              </a:lnSpc>
              <a:spcBef>
                <a:spcPct val="20000"/>
              </a:spcBef>
              <a:buClr>
                <a:srgbClr val="FF1300"/>
              </a:buClr>
              <a:buSzPct val="50000"/>
              <a:buFont typeface="Marlett" pitchFamily="2" charset="2"/>
              <a:buChar char="g"/>
            </a:pPr>
            <a:r>
              <a:rPr lang="fr-FR" altLang="fr-FR" sz="1600" b="1" dirty="0"/>
              <a:t>Bonus for participation</a:t>
            </a:r>
          </a:p>
          <a:p>
            <a:pPr eaLnBrk="1" hangingPunct="1">
              <a:lnSpc>
                <a:spcPct val="85000"/>
              </a:lnSpc>
              <a:spcBef>
                <a:spcPct val="20000"/>
              </a:spcBef>
              <a:buClr>
                <a:srgbClr val="FF1300"/>
              </a:buClr>
              <a:buSzPct val="50000"/>
              <a:buFont typeface="Marlett" pitchFamily="2" charset="2"/>
              <a:buChar char="g"/>
            </a:pPr>
            <a:endParaRPr lang="fr-FR" altLang="fr-FR" sz="1600" b="1"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chemeClr val="tx1"/>
              </a:buClr>
            </a:pPr>
            <a:endParaRPr lang="fr-FR" altLang="fr-FR" sz="1800" dirty="0"/>
          </a:p>
          <a:p>
            <a:pPr eaLnBrk="1" hangingPunct="1">
              <a:lnSpc>
                <a:spcPct val="85000"/>
              </a:lnSpc>
              <a:spcBef>
                <a:spcPct val="20000"/>
              </a:spcBef>
              <a:buClr>
                <a:schemeClr val="tx1"/>
              </a:buClr>
            </a:pPr>
            <a:r>
              <a:rPr lang="fr-FR" altLang="fr-FR" sz="1800" dirty="0"/>
              <a:t>	</a:t>
            </a:r>
          </a:p>
          <a:p>
            <a:pPr eaLnBrk="1" hangingPunct="1">
              <a:lnSpc>
                <a:spcPct val="85000"/>
              </a:lnSpc>
              <a:spcBef>
                <a:spcPct val="20000"/>
              </a:spcBef>
              <a:buClr>
                <a:srgbClr val="FF1300"/>
              </a:buClr>
              <a:buSzPct val="50000"/>
              <a:buFontTx/>
              <a:buChar char="o"/>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2.2 Interest rates types</a:t>
            </a:r>
            <a:r>
              <a:rPr lang="fr-FR" altLang="fr-FR" sz="4000"/>
              <a:t> </a:t>
            </a:r>
          </a:p>
        </p:txBody>
      </p:sp>
      <p:sp>
        <p:nvSpPr>
          <p:cNvPr id="148483" name="Rectangle 3"/>
          <p:cNvSpPr>
            <a:spLocks noChangeArrowheads="1"/>
          </p:cNvSpPr>
          <p:nvPr/>
        </p:nvSpPr>
        <p:spPr bwMode="auto">
          <a:xfrm>
            <a:off x="152400" y="1676400"/>
            <a:ext cx="8742363" cy="402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Yield to Maturity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Spot zero-coupon rate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Forward rate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Swap rate</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157163" y="404813"/>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2.2 Interest rates types</a:t>
            </a:r>
            <a:r>
              <a:rPr lang="fr-FR" altLang="fr-FR" sz="4000"/>
              <a:t> </a:t>
            </a:r>
          </a:p>
        </p:txBody>
      </p:sp>
      <p:sp>
        <p:nvSpPr>
          <p:cNvPr id="150531" name="Rectangle 3"/>
          <p:cNvSpPr>
            <a:spLocks noChangeArrowheads="1"/>
          </p:cNvSpPr>
          <p:nvPr/>
        </p:nvSpPr>
        <p:spPr bwMode="auto">
          <a:xfrm>
            <a:off x="179388" y="981075"/>
            <a:ext cx="8742362" cy="402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Yield to Maturity (r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It is specific to a given bond</a:t>
            </a:r>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Rate that sets the present value of the cash flows equal to bond price</a:t>
            </a:r>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One to one correspondence between the market price and the YTM</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graphicFrame>
        <p:nvGraphicFramePr>
          <p:cNvPr id="150532" name="Object 4"/>
          <p:cNvGraphicFramePr>
            <a:graphicFrameLocks noChangeAspect="1"/>
          </p:cNvGraphicFramePr>
          <p:nvPr/>
        </p:nvGraphicFramePr>
        <p:xfrm>
          <a:off x="2057400" y="3048000"/>
          <a:ext cx="3429000" cy="1016000"/>
        </p:xfrm>
        <a:graphic>
          <a:graphicData uri="http://schemas.openxmlformats.org/presentationml/2006/ole">
            <mc:AlternateContent xmlns:mc="http://schemas.openxmlformats.org/markup-compatibility/2006">
              <mc:Choice xmlns:v="urn:schemas-microsoft-com:vml" Requires="v">
                <p:oleObj name="Equation" r:id="rId3" imgW="1879600" imgH="660400" progId="Equation.3">
                  <p:embed/>
                </p:oleObj>
              </mc:Choice>
              <mc:Fallback>
                <p:oleObj name="Equation" r:id="rId3" imgW="1879600" imgH="660400" progId="Equation.3">
                  <p:embed/>
                  <p:pic>
                    <p:nvPicPr>
                      <p:cNvPr id="1505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048000"/>
                        <a:ext cx="3429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2.2 Interest rates types </a:t>
            </a:r>
          </a:p>
        </p:txBody>
      </p:sp>
      <p:sp>
        <p:nvSpPr>
          <p:cNvPr id="36867" name="Rectangle 3"/>
          <p:cNvSpPr>
            <a:spLocks noChangeArrowheads="1"/>
          </p:cNvSpPr>
          <p:nvPr/>
        </p:nvSpPr>
        <p:spPr bwMode="auto">
          <a:xfrm>
            <a:off x="179388" y="1412875"/>
            <a:ext cx="8742362" cy="4027488"/>
          </a:xfrm>
          <a:prstGeom prst="rect">
            <a:avLst/>
          </a:prstGeom>
          <a:solidFill>
            <a:srgbClr val="FFFFFF"/>
          </a:solidFill>
          <a:ln>
            <a:noFill/>
          </a:ln>
        </p:spPr>
        <p:txBody>
          <a:bodyPr lIns="91429" tIns="45714" rIns="91429" bIns="45714"/>
          <a:lstStyle/>
          <a:p>
            <a:pPr marL="290479" indent="-290479"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r>
              <a:rPr lang="fr-FR" sz="1800" dirty="0"/>
              <a:t>Spot </a:t>
            </a:r>
            <a:r>
              <a:rPr lang="fr-FR" sz="1800" dirty="0" err="1"/>
              <a:t>Zero</a:t>
            </a:r>
            <a:r>
              <a:rPr lang="fr-FR" sz="1800" dirty="0"/>
              <a:t>-coupon or discount rate ( y(0,i) )</a:t>
            </a:r>
          </a:p>
          <a:p>
            <a:pPr marL="747626" lvl="1" indent="-290479" eaLnBrk="1" hangingPunct="1">
              <a:lnSpc>
                <a:spcPct val="85000"/>
              </a:lnSpc>
              <a:spcBef>
                <a:spcPct val="20000"/>
              </a:spcBef>
              <a:buClr>
                <a:srgbClr val="FF1300"/>
              </a:buClr>
              <a:buSzPct val="50000"/>
              <a:buFont typeface="Marlett" pitchFamily="2" charset="2"/>
              <a:buChar char="g"/>
              <a:defRPr/>
            </a:pPr>
            <a:r>
              <a:rPr lang="fr-FR" sz="1800" dirty="0"/>
              <a:t>It </a:t>
            </a:r>
            <a:r>
              <a:rPr lang="fr-FR" sz="1800" dirty="0" err="1"/>
              <a:t>is</a:t>
            </a:r>
            <a:r>
              <a:rPr lang="fr-FR" sz="1800" dirty="0"/>
              <a:t> </a:t>
            </a:r>
            <a:r>
              <a:rPr lang="fr-FR" sz="1800" dirty="0" err="1"/>
              <a:t>specific</a:t>
            </a:r>
            <a:r>
              <a:rPr lang="fr-FR" sz="1800" dirty="0"/>
              <a:t> to a </a:t>
            </a:r>
            <a:r>
              <a:rPr lang="fr-FR" sz="1800" dirty="0" err="1"/>
              <a:t>given</a:t>
            </a:r>
            <a:r>
              <a:rPr lang="fr-FR" sz="1800" dirty="0"/>
              <a:t> </a:t>
            </a:r>
            <a:r>
              <a:rPr lang="fr-FR" sz="1800" dirty="0" err="1"/>
              <a:t>maturity</a:t>
            </a: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865086" lvl="1" indent="-384130" eaLnBrk="1" hangingPunct="1">
              <a:lnSpc>
                <a:spcPct val="85000"/>
              </a:lnSpc>
              <a:spcBef>
                <a:spcPct val="20000"/>
              </a:spcBef>
              <a:buClr>
                <a:srgbClr val="FF1300"/>
              </a:buClr>
              <a:buSzPct val="50000"/>
              <a:buFont typeface="Marlett" pitchFamily="2" charset="2"/>
              <a:buChar char="g"/>
              <a:defRPr/>
            </a:pPr>
            <a:r>
              <a:rPr lang="fr-FR" sz="1800" dirty="0"/>
              <a:t>It </a:t>
            </a:r>
            <a:r>
              <a:rPr lang="fr-FR" sz="1800" dirty="0" err="1"/>
              <a:t>is</a:t>
            </a:r>
            <a:r>
              <a:rPr lang="fr-FR" sz="1800" dirty="0"/>
              <a:t> </a:t>
            </a:r>
            <a:r>
              <a:rPr lang="fr-FR" sz="1800" dirty="0" err="1"/>
              <a:t>defined</a:t>
            </a:r>
            <a:r>
              <a:rPr lang="fr-FR" sz="1800" dirty="0"/>
              <a:t> by</a:t>
            </a:r>
            <a:r>
              <a:rPr lang="fr-FR" sz="1600" dirty="0"/>
              <a:t> </a:t>
            </a:r>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865086" lvl="1" indent="-384130" eaLnBrk="1" hangingPunct="1">
              <a:lnSpc>
                <a:spcPct val="85000"/>
              </a:lnSpc>
              <a:spcBef>
                <a:spcPct val="20000"/>
              </a:spcBef>
              <a:buClr>
                <a:srgbClr val="FF1300"/>
              </a:buClr>
              <a:buSzPct val="50000"/>
              <a:buFont typeface="Marlett" pitchFamily="2" charset="2"/>
              <a:buChar char="g"/>
              <a:defRPr/>
            </a:pPr>
            <a:endParaRPr lang="fr-FR" sz="1800" dirty="0"/>
          </a:p>
          <a:p>
            <a:pPr marL="865086" lvl="1" indent="-384130" eaLnBrk="1" hangingPunct="1">
              <a:lnSpc>
                <a:spcPct val="85000"/>
              </a:lnSpc>
              <a:spcBef>
                <a:spcPct val="20000"/>
              </a:spcBef>
              <a:buClr>
                <a:srgbClr val="FF1300"/>
              </a:buClr>
              <a:buSzPct val="50000"/>
              <a:defRPr/>
            </a:pPr>
            <a:endParaRPr lang="fr-FR" sz="1800" dirty="0"/>
          </a:p>
          <a:p>
            <a:pPr marL="865086" lvl="1" indent="-384130" eaLnBrk="1" hangingPunct="1">
              <a:lnSpc>
                <a:spcPct val="85000"/>
              </a:lnSpc>
              <a:spcBef>
                <a:spcPct val="20000"/>
              </a:spcBef>
              <a:buClr>
                <a:srgbClr val="FF1300"/>
              </a:buClr>
              <a:buSzPct val="50000"/>
              <a:buFont typeface="Marlett" pitchFamily="2" charset="2"/>
              <a:buChar char="g"/>
              <a:defRPr/>
            </a:pPr>
            <a:endParaRPr lang="fr-FR" sz="1800" dirty="0"/>
          </a:p>
          <a:p>
            <a:pPr marL="865086" lvl="1" indent="-384130" eaLnBrk="1" hangingPunct="1">
              <a:lnSpc>
                <a:spcPct val="85000"/>
              </a:lnSpc>
              <a:spcBef>
                <a:spcPct val="20000"/>
              </a:spcBef>
              <a:buClr>
                <a:srgbClr val="FF1300"/>
              </a:buClr>
              <a:buSzPct val="50000"/>
              <a:buFont typeface="Marlett" pitchFamily="2" charset="2"/>
              <a:buChar char="g"/>
              <a:defRPr/>
            </a:pPr>
            <a:endParaRPr lang="fr-FR" sz="1800" dirty="0"/>
          </a:p>
          <a:p>
            <a:pPr marL="865086" lvl="1" indent="-384130" eaLnBrk="1" hangingPunct="1">
              <a:lnSpc>
                <a:spcPct val="85000"/>
              </a:lnSpc>
              <a:spcBef>
                <a:spcPct val="20000"/>
              </a:spcBef>
              <a:buClr>
                <a:srgbClr val="FF1300"/>
              </a:buClr>
              <a:buSzPct val="50000"/>
              <a:buFont typeface="Marlett" pitchFamily="2" charset="2"/>
              <a:buChar char="g"/>
              <a:defRPr/>
            </a:pPr>
            <a:r>
              <a:rPr lang="fr-FR" sz="1800" dirty="0" err="1"/>
              <a:t>Quite</a:t>
            </a:r>
            <a:r>
              <a:rPr lang="fr-FR" sz="1800" dirty="0"/>
              <a:t> </a:t>
            </a:r>
            <a:r>
              <a:rPr lang="fr-FR" sz="1800" dirty="0" err="1"/>
              <a:t>often</a:t>
            </a:r>
            <a:r>
              <a:rPr lang="fr-FR" sz="1800" dirty="0"/>
              <a:t>, </a:t>
            </a:r>
            <a:r>
              <a:rPr lang="fr-FR" sz="1800" dirty="0" err="1"/>
              <a:t>such</a:t>
            </a:r>
            <a:r>
              <a:rPr lang="fr-FR" sz="1800" dirty="0"/>
              <a:t> an instrument </a:t>
            </a:r>
            <a:r>
              <a:rPr lang="fr-FR" sz="1800" dirty="0" err="1"/>
              <a:t>does</a:t>
            </a:r>
            <a:r>
              <a:rPr lang="fr-FR" sz="1800" dirty="0"/>
              <a:t> not exit and </a:t>
            </a:r>
            <a:r>
              <a:rPr lang="fr-FR" sz="1800" dirty="0" err="1"/>
              <a:t>zero</a:t>
            </a:r>
            <a:r>
              <a:rPr lang="fr-FR" sz="1800" dirty="0"/>
              <a:t>-coupon </a:t>
            </a:r>
            <a:r>
              <a:rPr lang="fr-FR" sz="1800" dirty="0" err="1"/>
              <a:t>yield</a:t>
            </a:r>
            <a:r>
              <a:rPr lang="fr-FR" sz="1800" dirty="0"/>
              <a:t> </a:t>
            </a:r>
            <a:r>
              <a:rPr lang="fr-FR" sz="1800" dirty="0" err="1"/>
              <a:t>curves</a:t>
            </a:r>
            <a:r>
              <a:rPr lang="fr-FR" sz="1800" dirty="0"/>
              <a:t> have to </a:t>
            </a:r>
            <a:r>
              <a:rPr lang="fr-FR" sz="1800" dirty="0" err="1"/>
              <a:t>be</a:t>
            </a:r>
            <a:r>
              <a:rPr lang="fr-FR" sz="1800" dirty="0"/>
              <a:t> </a:t>
            </a:r>
            <a:r>
              <a:rPr lang="fr-FR" sz="1800" dirty="0" err="1"/>
              <a:t>derived</a:t>
            </a:r>
            <a:r>
              <a:rPr lang="fr-FR" sz="1800" dirty="0"/>
              <a:t> </a:t>
            </a:r>
            <a:r>
              <a:rPr lang="fr-FR" sz="1800" dirty="0" err="1"/>
              <a:t>from</a:t>
            </a:r>
            <a:r>
              <a:rPr lang="fr-FR" sz="1800" dirty="0"/>
              <a:t> Coupon Bond </a:t>
            </a:r>
            <a:r>
              <a:rPr lang="fr-FR" sz="1800" dirty="0" err="1"/>
              <a:t>prices</a:t>
            </a:r>
            <a:endParaRPr lang="fr-FR" sz="1800" dirty="0"/>
          </a:p>
        </p:txBody>
      </p:sp>
      <p:graphicFrame>
        <p:nvGraphicFramePr>
          <p:cNvPr id="152580" name="Object 5"/>
          <p:cNvGraphicFramePr>
            <a:graphicFrameLocks noChangeAspect="1"/>
          </p:cNvGraphicFramePr>
          <p:nvPr/>
        </p:nvGraphicFramePr>
        <p:xfrm>
          <a:off x="3065463" y="2622550"/>
          <a:ext cx="2971800" cy="838200"/>
        </p:xfrm>
        <a:graphic>
          <a:graphicData uri="http://schemas.openxmlformats.org/presentationml/2006/ole">
            <mc:AlternateContent xmlns:mc="http://schemas.openxmlformats.org/markup-compatibility/2006">
              <mc:Choice xmlns:v="urn:schemas-microsoft-com:vml" Requires="v">
                <p:oleObj name="Equation" r:id="rId3" imgW="1727200" imgH="609600" progId="Equation.3">
                  <p:embed/>
                </p:oleObj>
              </mc:Choice>
              <mc:Fallback>
                <p:oleObj name="Equation" r:id="rId3" imgW="1727200" imgH="609600" progId="Equation.3">
                  <p:embed/>
                  <p:pic>
                    <p:nvPicPr>
                      <p:cNvPr id="15258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463" y="2622550"/>
                        <a:ext cx="2971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2.2 Interest rates types</a:t>
            </a:r>
            <a:r>
              <a:rPr lang="fr-FR" altLang="fr-FR" sz="4000"/>
              <a:t> </a:t>
            </a:r>
          </a:p>
        </p:txBody>
      </p:sp>
      <p:sp>
        <p:nvSpPr>
          <p:cNvPr id="154627" name="Rectangle 3"/>
          <p:cNvSpPr>
            <a:spLocks noChangeArrowheads="1"/>
          </p:cNvSpPr>
          <p:nvPr/>
        </p:nvSpPr>
        <p:spPr bwMode="auto">
          <a:xfrm>
            <a:off x="179388" y="1341438"/>
            <a:ext cx="8742362" cy="4027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Forward rates ( F(0,T</a:t>
            </a:r>
            <a:r>
              <a:rPr lang="fr-FR" altLang="fr-FR" sz="1800" baseline="-25000"/>
              <a:t>1</a:t>
            </a:r>
            <a:r>
              <a:rPr lang="fr-FR" altLang="fr-FR" sz="1800"/>
              <a:t>,T</a:t>
            </a:r>
            <a:r>
              <a:rPr lang="fr-FR" altLang="fr-FR" sz="1800" baseline="-25000"/>
              <a:t>2</a:t>
            </a: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The implied forward rate between T</a:t>
            </a:r>
            <a:r>
              <a:rPr lang="fr-FR" altLang="fr-FR" sz="1800" baseline="-25000"/>
              <a:t>1 </a:t>
            </a:r>
            <a:r>
              <a:rPr lang="fr-FR" altLang="fr-FR" sz="1800"/>
              <a:t>and T</a:t>
            </a:r>
            <a:r>
              <a:rPr lang="fr-FR" altLang="fr-FR" sz="1800" baseline="-25000"/>
              <a:t>2</a:t>
            </a:r>
            <a:r>
              <a:rPr lang="fr-FR" altLang="fr-FR" sz="1800"/>
              <a:t> is given by</a:t>
            </a:r>
            <a:endParaRPr lang="fr-FR" altLang="fr-FR" sz="1600"/>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It is the rate that can be guaranteed now for a loan starting at date T</a:t>
            </a:r>
            <a:r>
              <a:rPr lang="fr-FR" altLang="fr-FR" sz="1800" baseline="-25000"/>
              <a:t>1</a:t>
            </a:r>
            <a:r>
              <a:rPr lang="fr-FR" altLang="fr-FR" sz="1800"/>
              <a:t> and repayable at date T</a:t>
            </a:r>
            <a:r>
              <a:rPr lang="fr-FR" altLang="fr-FR" sz="1800" baseline="-25000"/>
              <a:t>2</a:t>
            </a:r>
            <a:endParaRPr lang="fr-FR" altLang="fr-FR" sz="1600"/>
          </a:p>
          <a:p>
            <a:pPr lvl="1" eaLnBrk="1" hangingPunct="1">
              <a:lnSpc>
                <a:spcPct val="85000"/>
              </a:lnSpc>
              <a:spcBef>
                <a:spcPct val="20000"/>
              </a:spcBef>
              <a:buClr>
                <a:srgbClr val="FF1300"/>
              </a:buClr>
              <a:buSzPct val="50000"/>
              <a:buFont typeface="Marlett" pitchFamily="2" charset="2"/>
              <a:buChar char="g"/>
            </a:pPr>
            <a:endParaRPr lang="fr-FR" altLang="fr-FR" sz="16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p:txBody>
      </p:sp>
      <p:graphicFrame>
        <p:nvGraphicFramePr>
          <p:cNvPr id="154628" name="Object 5"/>
          <p:cNvGraphicFramePr>
            <a:graphicFrameLocks noChangeAspect="1"/>
          </p:cNvGraphicFramePr>
          <p:nvPr/>
        </p:nvGraphicFramePr>
        <p:xfrm>
          <a:off x="1547813" y="3213100"/>
          <a:ext cx="5610225" cy="533400"/>
        </p:xfrm>
        <a:graphic>
          <a:graphicData uri="http://schemas.openxmlformats.org/presentationml/2006/ole">
            <mc:AlternateContent xmlns:mc="http://schemas.openxmlformats.org/markup-compatibility/2006">
              <mc:Choice xmlns:v="urn:schemas-microsoft-com:vml" Requires="v">
                <p:oleObj name="Equation" r:id="rId3" imgW="4495800" imgH="355600" progId="Equation.3">
                  <p:embed/>
                </p:oleObj>
              </mc:Choice>
              <mc:Fallback>
                <p:oleObj name="Equation" r:id="rId3" imgW="4495800" imgH="355600" progId="Equation.3">
                  <p:embed/>
                  <p:pic>
                    <p:nvPicPr>
                      <p:cNvPr id="15462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213100"/>
                        <a:ext cx="56102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1026"/>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2.2 Interest rates types</a:t>
            </a:r>
            <a:r>
              <a:rPr lang="fr-FR" altLang="fr-FR" sz="4000"/>
              <a:t> </a:t>
            </a:r>
          </a:p>
        </p:txBody>
      </p:sp>
      <p:sp>
        <p:nvSpPr>
          <p:cNvPr id="156675" name="Rectangle 1027"/>
          <p:cNvSpPr>
            <a:spLocks noChangeArrowheads="1"/>
          </p:cNvSpPr>
          <p:nvPr/>
        </p:nvSpPr>
        <p:spPr bwMode="auto">
          <a:xfrm>
            <a:off x="152400" y="1676400"/>
            <a:ext cx="8742363" cy="402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eaLnBrk="1" hangingPunct="1">
              <a:lnSpc>
                <a:spcPct val="85000"/>
              </a:lnSpc>
              <a:spcBef>
                <a:spcPct val="20000"/>
              </a:spcBef>
              <a:buClr>
                <a:srgbClr val="FF1300"/>
              </a:buClr>
              <a:buSzPct val="50000"/>
              <a:buFont typeface="Marlett" pitchFamily="2" charset="2"/>
              <a:buChar char="g"/>
            </a:pPr>
            <a:endParaRPr lang="fr-FR" altLang="fr-FR" sz="1600" dirty="0"/>
          </a:p>
          <a:p>
            <a:pPr eaLnBrk="1" hangingPunct="1">
              <a:lnSpc>
                <a:spcPct val="85000"/>
              </a:lnSpc>
              <a:spcBef>
                <a:spcPct val="20000"/>
              </a:spcBef>
              <a:buClr>
                <a:srgbClr val="FF1300"/>
              </a:buClr>
              <a:buSzPct val="50000"/>
              <a:buFont typeface="Marlett" pitchFamily="2" charset="2"/>
              <a:buChar char="g"/>
            </a:pPr>
            <a:r>
              <a:rPr lang="fr-FR" altLang="fr-FR" sz="1800" dirty="0"/>
              <a:t>Swap rates : </a:t>
            </a:r>
            <a:r>
              <a:rPr lang="fr-FR" altLang="fr-FR" sz="1800" dirty="0" err="1"/>
              <a:t>fixed</a:t>
            </a:r>
            <a:r>
              <a:rPr lang="fr-FR" altLang="fr-FR" sz="1800" dirty="0"/>
              <a:t> rate of a </a:t>
            </a:r>
            <a:r>
              <a:rPr lang="fr-FR" altLang="fr-FR" sz="1800" dirty="0" err="1"/>
              <a:t>floating</a:t>
            </a:r>
            <a:r>
              <a:rPr lang="fr-FR" altLang="fr-FR" sz="1800" dirty="0"/>
              <a:t> rate (6 mth Euribor) </a:t>
            </a:r>
            <a:r>
              <a:rPr lang="fr-FR" altLang="fr-FR" sz="1800" dirty="0" err="1"/>
              <a:t>against</a:t>
            </a:r>
            <a:r>
              <a:rPr lang="fr-FR" altLang="fr-FR" sz="1800" dirty="0"/>
              <a:t> </a:t>
            </a:r>
            <a:r>
              <a:rPr lang="fr-FR" altLang="fr-FR" sz="1800" dirty="0" err="1"/>
              <a:t>Fixed</a:t>
            </a:r>
            <a:r>
              <a:rPr lang="fr-FR" altLang="fr-FR" sz="1800" dirty="0"/>
              <a:t> rate of an IRS</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Swap rate : </a:t>
            </a:r>
            <a:r>
              <a:rPr lang="fr-FR" altLang="fr-FR" sz="1800" dirty="0" err="1"/>
              <a:t>market</a:t>
            </a:r>
            <a:r>
              <a:rPr lang="fr-FR" altLang="fr-FR" sz="1800" dirty="0"/>
              <a:t> </a:t>
            </a:r>
            <a:r>
              <a:rPr lang="fr-FR" altLang="fr-FR" sz="1800" dirty="0" err="1"/>
              <a:t>quotation</a:t>
            </a: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Swap Value = </a:t>
            </a:r>
            <a:r>
              <a:rPr lang="fr-FR" altLang="fr-FR" sz="1800" dirty="0" err="1"/>
              <a:t>Fixed</a:t>
            </a:r>
            <a:r>
              <a:rPr lang="fr-FR" altLang="fr-FR" sz="1800" dirty="0"/>
              <a:t> rate Bond – </a:t>
            </a:r>
            <a:r>
              <a:rPr lang="fr-FR" altLang="fr-FR" sz="1800" dirty="0" err="1"/>
              <a:t>Floating</a:t>
            </a:r>
            <a:r>
              <a:rPr lang="fr-FR" altLang="fr-FR" sz="1800" dirty="0"/>
              <a:t> rate Bond</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The swap value </a:t>
            </a:r>
            <a:r>
              <a:rPr lang="fr-FR" altLang="fr-FR" sz="1800" dirty="0" err="1"/>
              <a:t>is</a:t>
            </a:r>
            <a:r>
              <a:rPr lang="fr-FR" altLang="fr-FR" sz="1800" dirty="0"/>
              <a:t> </a:t>
            </a:r>
            <a:r>
              <a:rPr lang="fr-FR" altLang="fr-FR" sz="1800" dirty="0" err="1"/>
              <a:t>null</a:t>
            </a:r>
            <a:r>
              <a:rPr lang="fr-FR" altLang="fr-FR" sz="1800" dirty="0"/>
              <a:t> at </a:t>
            </a:r>
            <a:r>
              <a:rPr lang="fr-FR" altLang="fr-FR" sz="1800" dirty="0" err="1"/>
              <a:t>inception</a:t>
            </a:r>
            <a:r>
              <a:rPr lang="fr-FR" altLang="fr-FR" sz="1800" dirty="0"/>
              <a:t> </a:t>
            </a:r>
          </a:p>
          <a:p>
            <a:pPr lvl="1" eaLnBrk="1" hangingPunct="1">
              <a:lnSpc>
                <a:spcPct val="85000"/>
              </a:lnSpc>
              <a:spcBef>
                <a:spcPct val="20000"/>
              </a:spcBef>
              <a:buClr>
                <a:srgbClr val="FF1300"/>
              </a:buClr>
              <a:buSzPct val="50000"/>
              <a:buFont typeface="Marlett" pitchFamily="2" charset="2"/>
              <a:buChar char="g"/>
            </a:pPr>
            <a:endParaRPr lang="fr-FR" altLang="fr-FR" sz="1800" dirty="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p:cNvSpPr txBox="1">
            <a:spLocks noChangeArrowheads="1"/>
          </p:cNvSpPr>
          <p:nvPr/>
        </p:nvSpPr>
        <p:spPr bwMode="auto">
          <a:xfrm>
            <a:off x="157163" y="3048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2.3 Interest rate Term structure : empirical properties</a:t>
            </a:r>
          </a:p>
        </p:txBody>
      </p:sp>
      <p:sp>
        <p:nvSpPr>
          <p:cNvPr id="160771" name="Rectangle 3"/>
          <p:cNvSpPr>
            <a:spLocks noChangeArrowheads="1"/>
          </p:cNvSpPr>
          <p:nvPr/>
        </p:nvSpPr>
        <p:spPr bwMode="auto">
          <a:xfrm>
            <a:off x="152400" y="1600200"/>
            <a:ext cx="8742363"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160772" name="Rectangle 6"/>
          <p:cNvSpPr>
            <a:spLocks noChangeArrowheads="1"/>
          </p:cNvSpPr>
          <p:nvPr/>
        </p:nvSpPr>
        <p:spPr bwMode="auto">
          <a:xfrm>
            <a:off x="539750" y="1125538"/>
            <a:ext cx="7772400"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term structure can take several shapes : increasing, decreasing, humped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graphicFrame>
        <p:nvGraphicFramePr>
          <p:cNvPr id="160773" name="Object 9"/>
          <p:cNvGraphicFramePr>
            <a:graphicFrameLocks noChangeAspect="1"/>
          </p:cNvGraphicFramePr>
          <p:nvPr/>
        </p:nvGraphicFramePr>
        <p:xfrm>
          <a:off x="1068388" y="2209800"/>
          <a:ext cx="7008812" cy="4191000"/>
        </p:xfrm>
        <a:graphic>
          <a:graphicData uri="http://schemas.openxmlformats.org/presentationml/2006/ole">
            <mc:AlternateContent xmlns:mc="http://schemas.openxmlformats.org/markup-compatibility/2006">
              <mc:Choice xmlns:v="urn:schemas-microsoft-com:vml" Requires="v">
                <p:oleObj name="Photo Editor Photo" r:id="rId3" imgW="7009524" imgH="5020376" progId="MSPhotoEd.3">
                  <p:embed/>
                </p:oleObj>
              </mc:Choice>
              <mc:Fallback>
                <p:oleObj name="Photo Editor Photo" r:id="rId3" imgW="7009524" imgH="5020376" progId="MSPhotoEd.3">
                  <p:embed/>
                  <p:pic>
                    <p:nvPicPr>
                      <p:cNvPr id="16077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388" y="2209800"/>
                        <a:ext cx="7008812"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
          <p:cNvSpPr txBox="1">
            <a:spLocks noChangeArrowheads="1"/>
          </p:cNvSpPr>
          <p:nvPr/>
        </p:nvSpPr>
        <p:spPr bwMode="auto">
          <a:xfrm>
            <a:off x="157163" y="3048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2.3 Interest rate Term structure : empirical properties</a:t>
            </a:r>
          </a:p>
        </p:txBody>
      </p:sp>
      <p:sp>
        <p:nvSpPr>
          <p:cNvPr id="162819" name="Rectangle 3"/>
          <p:cNvSpPr>
            <a:spLocks noChangeArrowheads="1"/>
          </p:cNvSpPr>
          <p:nvPr/>
        </p:nvSpPr>
        <p:spPr bwMode="auto">
          <a:xfrm>
            <a:off x="152400" y="1600200"/>
            <a:ext cx="8742363"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pic>
        <p:nvPicPr>
          <p:cNvPr id="3" name="Image 2">
            <a:extLst>
              <a:ext uri="{FF2B5EF4-FFF2-40B4-BE49-F238E27FC236}">
                <a16:creationId xmlns:a16="http://schemas.microsoft.com/office/drawing/2014/main" id="{71935987-F99B-7F28-B91E-55872BF40BC2}"/>
              </a:ext>
            </a:extLst>
          </p:cNvPr>
          <p:cNvPicPr>
            <a:picLocks noChangeAspect="1"/>
          </p:cNvPicPr>
          <p:nvPr/>
        </p:nvPicPr>
        <p:blipFill>
          <a:blip r:embed="rId3"/>
          <a:stretch>
            <a:fillRect/>
          </a:stretch>
        </p:blipFill>
        <p:spPr>
          <a:xfrm>
            <a:off x="899592" y="1196752"/>
            <a:ext cx="7416824" cy="504056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2"/>
          <p:cNvSpPr txBox="1">
            <a:spLocks noChangeArrowheads="1"/>
          </p:cNvSpPr>
          <p:nvPr/>
        </p:nvSpPr>
        <p:spPr bwMode="auto">
          <a:xfrm>
            <a:off x="157163" y="3048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2.3 Interest rate Term structure : empirical properties</a:t>
            </a:r>
          </a:p>
        </p:txBody>
      </p:sp>
      <p:sp>
        <p:nvSpPr>
          <p:cNvPr id="166915" name="Rectangle 3"/>
          <p:cNvSpPr>
            <a:spLocks noChangeArrowheads="1"/>
          </p:cNvSpPr>
          <p:nvPr/>
        </p:nvSpPr>
        <p:spPr bwMode="auto">
          <a:xfrm>
            <a:off x="152400" y="1600200"/>
            <a:ext cx="8742363"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166916" name="Rectangle 4"/>
          <p:cNvSpPr>
            <a:spLocks noChangeArrowheads="1"/>
          </p:cNvSpPr>
          <p:nvPr/>
        </p:nvSpPr>
        <p:spPr bwMode="auto">
          <a:xfrm>
            <a:off x="533400" y="1828800"/>
            <a:ext cx="7772400"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Interest rates are not negative (in normal times…)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Mean reversion</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2"/>
          <p:cNvSpPr txBox="1">
            <a:spLocks noChangeArrowheads="1"/>
          </p:cNvSpPr>
          <p:nvPr/>
        </p:nvSpPr>
        <p:spPr bwMode="auto">
          <a:xfrm>
            <a:off x="157163" y="3048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2.3 Interest rate Term structure : empirical properties</a:t>
            </a:r>
          </a:p>
        </p:txBody>
      </p:sp>
      <p:sp>
        <p:nvSpPr>
          <p:cNvPr id="168963" name="Rectangle 3"/>
          <p:cNvSpPr>
            <a:spLocks noChangeArrowheads="1"/>
          </p:cNvSpPr>
          <p:nvPr/>
        </p:nvSpPr>
        <p:spPr bwMode="auto">
          <a:xfrm>
            <a:off x="179388" y="1196975"/>
            <a:ext cx="8742362"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168964" name="Rectangle 4"/>
          <p:cNvSpPr>
            <a:spLocks noChangeArrowheads="1"/>
          </p:cNvSpPr>
          <p:nvPr/>
        </p:nvSpPr>
        <p:spPr bwMode="auto">
          <a:xfrm>
            <a:off x="827088" y="4652963"/>
            <a:ext cx="7629525" cy="1512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Changes in interest rates are significantly but not perfectly correlated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pic>
        <p:nvPicPr>
          <p:cNvPr id="1689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341438"/>
            <a:ext cx="7391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2"/>
          <p:cNvSpPr txBox="1">
            <a:spLocks noChangeArrowheads="1"/>
          </p:cNvSpPr>
          <p:nvPr/>
        </p:nvSpPr>
        <p:spPr bwMode="auto">
          <a:xfrm>
            <a:off x="157163" y="3048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2.3 Interest rate Term structure : empirical properties</a:t>
            </a:r>
          </a:p>
        </p:txBody>
      </p:sp>
      <p:sp>
        <p:nvSpPr>
          <p:cNvPr id="171011" name="Rectangle 3"/>
          <p:cNvSpPr>
            <a:spLocks noChangeArrowheads="1"/>
          </p:cNvSpPr>
          <p:nvPr/>
        </p:nvSpPr>
        <p:spPr bwMode="auto">
          <a:xfrm>
            <a:off x="152400" y="1600200"/>
            <a:ext cx="8742363"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171012" name="Rectangle 4"/>
          <p:cNvSpPr>
            <a:spLocks noChangeArrowheads="1"/>
          </p:cNvSpPr>
          <p:nvPr/>
        </p:nvSpPr>
        <p:spPr bwMode="auto">
          <a:xfrm>
            <a:off x="827088" y="4724400"/>
            <a:ext cx="7772400" cy="136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We consider the standard deviation of absolute changes in interest rates : </a:t>
            </a:r>
            <a:r>
              <a:rPr lang="el-GR" altLang="fr-FR" sz="1800">
                <a:cs typeface="Times New Roman" panose="02020603050405020304" pitchFamily="18" charset="0"/>
              </a:rPr>
              <a:t>σ</a:t>
            </a:r>
            <a:r>
              <a:rPr lang="fr-FR" altLang="fr-FR" sz="1800">
                <a:cs typeface="Times New Roman" panose="02020603050405020304" pitchFamily="18" charset="0"/>
              </a:rPr>
              <a:t>(</a:t>
            </a:r>
            <a:r>
              <a:rPr lang="el-GR" altLang="fr-FR" sz="1800">
                <a:cs typeface="Times New Roman" panose="02020603050405020304" pitchFamily="18" charset="0"/>
              </a:rPr>
              <a:t>Δ</a:t>
            </a:r>
            <a:r>
              <a:rPr lang="fr-FR" altLang="fr-FR" sz="1800">
                <a:cs typeface="Times New Roman" panose="02020603050405020304" pitchFamily="18" charset="0"/>
              </a:rPr>
              <a:t>r)</a:t>
            </a:r>
            <a:endParaRPr lang="el-GR" altLang="fr-FR" sz="18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Short term rates are more volatile than long-term rates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pic>
        <p:nvPicPr>
          <p:cNvPr id="1710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052513"/>
            <a:ext cx="83058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0" y="620713"/>
            <a:ext cx="8986838"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1.Money markets</a:t>
            </a:r>
            <a:endParaRPr lang="fr-FR" altLang="fr-FR" sz="2000"/>
          </a:p>
          <a:p>
            <a:pPr eaLnBrk="1" hangingPunct="1">
              <a:spcBef>
                <a:spcPct val="50000"/>
              </a:spcBef>
            </a:pPr>
            <a:r>
              <a:rPr lang="fr-FR" altLang="fr-FR" sz="2000"/>
              <a:t>1.1 Monetary Policy</a:t>
            </a:r>
          </a:p>
          <a:p>
            <a:pPr eaLnBrk="1" hangingPunct="1">
              <a:spcBef>
                <a:spcPct val="50000"/>
              </a:spcBef>
            </a:pPr>
            <a:r>
              <a:rPr lang="fr-FR" altLang="fr-FR" sz="2000"/>
              <a:t>1.2 Money market rates</a:t>
            </a:r>
          </a:p>
          <a:p>
            <a:pPr eaLnBrk="1" hangingPunct="1">
              <a:spcBef>
                <a:spcPct val="50000"/>
              </a:spcBef>
            </a:pPr>
            <a:r>
              <a:rPr lang="fr-FR" altLang="fr-FR" sz="2000"/>
              <a:t>1.3 Money market instruments</a:t>
            </a:r>
          </a:p>
          <a:p>
            <a:pPr eaLnBrk="1" hangingPunct="1">
              <a:spcBef>
                <a:spcPct val="50000"/>
              </a:spcBef>
            </a:pPr>
            <a:r>
              <a:rPr lang="fr-FR" altLang="fr-FR" sz="2000"/>
              <a:t>1.4 Floating Rate Notes</a:t>
            </a:r>
            <a:r>
              <a:rPr lang="fr-FR" altLang="fr-FR" sz="2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157163" y="3048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2.4 Classic Term structure theories</a:t>
            </a:r>
          </a:p>
        </p:txBody>
      </p:sp>
      <p:sp>
        <p:nvSpPr>
          <p:cNvPr id="173059" name="Rectangle 3"/>
          <p:cNvSpPr>
            <a:spLocks noChangeArrowheads="1"/>
          </p:cNvSpPr>
          <p:nvPr/>
        </p:nvSpPr>
        <p:spPr bwMode="auto">
          <a:xfrm>
            <a:off x="152400" y="1600200"/>
            <a:ext cx="8742363"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173060" name="Rectangle 4"/>
          <p:cNvSpPr>
            <a:spLocks noChangeArrowheads="1"/>
          </p:cNvSpPr>
          <p:nvPr/>
        </p:nvSpPr>
        <p:spPr bwMode="auto">
          <a:xfrm>
            <a:off x="533400" y="1371600"/>
            <a:ext cx="7772400"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 Pure Expectations Hypothesis (PEH)</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Liquidity (or Risk or Term) premium  theory</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Preferred habitat hypothesis </a:t>
            </a:r>
          </a:p>
          <a:p>
            <a:pPr lvl="1"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157163" y="3048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2.4 Pure expectations Hypothesis</a:t>
            </a:r>
          </a:p>
        </p:txBody>
      </p:sp>
      <p:sp>
        <p:nvSpPr>
          <p:cNvPr id="175107" name="Rectangle 3"/>
          <p:cNvSpPr>
            <a:spLocks noChangeArrowheads="1"/>
          </p:cNvSpPr>
          <p:nvPr/>
        </p:nvSpPr>
        <p:spPr bwMode="auto">
          <a:xfrm>
            <a:off x="152400" y="1600200"/>
            <a:ext cx="8742363"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175108" name="Rectangle 4"/>
          <p:cNvSpPr>
            <a:spLocks noChangeArrowheads="1"/>
          </p:cNvSpPr>
          <p:nvPr/>
        </p:nvSpPr>
        <p:spPr bwMode="auto">
          <a:xfrm>
            <a:off x="533400" y="1371600"/>
            <a:ext cx="7772400"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7907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Yield difference across maturities only reflect the market’s rate expectations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Upward sloping yield curve :</a:t>
            </a:r>
          </a:p>
          <a:p>
            <a:pPr eaLnBrk="1" hangingPunct="1">
              <a:lnSpc>
                <a:spcPct val="85000"/>
              </a:lnSpc>
              <a:spcBef>
                <a:spcPct val="20000"/>
              </a:spcBef>
              <a:buClr>
                <a:srgbClr val="FF1300"/>
              </a:buClr>
              <a:buSzPct val="50000"/>
              <a:buFont typeface="Marlett" pitchFamily="2" charset="2"/>
              <a:buChar char="g"/>
            </a:pPr>
            <a:endParaRPr lang="fr-FR" altLang="fr-FR" sz="1800"/>
          </a:p>
          <a:p>
            <a:pPr lvl="3" eaLnBrk="1" hangingPunct="1">
              <a:lnSpc>
                <a:spcPct val="85000"/>
              </a:lnSpc>
              <a:spcBef>
                <a:spcPct val="20000"/>
              </a:spcBef>
              <a:buClr>
                <a:srgbClr val="FF1300"/>
              </a:buClr>
              <a:buSzPct val="50000"/>
              <a:buFont typeface="Marlett" pitchFamily="2" charset="2"/>
              <a:buChar char="g"/>
            </a:pPr>
            <a:r>
              <a:rPr lang="fr-FR" altLang="fr-FR" sz="1800"/>
              <a:t>Investors anticipate increases in interest rates</a:t>
            </a:r>
          </a:p>
          <a:p>
            <a:pPr lvl="3" eaLnBrk="1" hangingPunct="1">
              <a:lnSpc>
                <a:spcPct val="85000"/>
              </a:lnSpc>
              <a:spcBef>
                <a:spcPct val="20000"/>
              </a:spcBef>
              <a:buClr>
                <a:srgbClr val="FF1300"/>
              </a:buClr>
              <a:buSzPct val="50000"/>
              <a:buFont typeface="Marlett" pitchFamily="2" charset="2"/>
              <a:buChar char="g"/>
            </a:pPr>
            <a:endParaRPr lang="fr-FR" altLang="fr-FR" sz="1800"/>
          </a:p>
          <a:p>
            <a:pPr lvl="3" eaLnBrk="1" hangingPunct="1">
              <a:lnSpc>
                <a:spcPct val="85000"/>
              </a:lnSpc>
              <a:spcBef>
                <a:spcPct val="20000"/>
              </a:spcBef>
              <a:buClr>
                <a:srgbClr val="FF1300"/>
              </a:buClr>
              <a:buSzPct val="50000"/>
              <a:buFont typeface="Marlett" pitchFamily="2" charset="2"/>
              <a:buChar char="g"/>
            </a:pPr>
            <a:endParaRPr lang="fr-FR" altLang="fr-FR" sz="1800"/>
          </a:p>
          <a:p>
            <a:pPr lvl="3" eaLnBrk="1" hangingPunct="1">
              <a:lnSpc>
                <a:spcPct val="85000"/>
              </a:lnSpc>
              <a:spcBef>
                <a:spcPct val="20000"/>
              </a:spcBef>
              <a:buClr>
                <a:srgbClr val="FF1300"/>
              </a:buClr>
              <a:buSzPct val="50000"/>
              <a:buFont typeface="Marlett" pitchFamily="2" charset="2"/>
              <a:buChar char="g"/>
            </a:pPr>
            <a:r>
              <a:rPr lang="fr-FR" altLang="fr-FR" sz="1800"/>
              <a:t>Any Long-term bond’s yield advantage exactly offset expected capital loss</a:t>
            </a:r>
          </a:p>
          <a:p>
            <a:pPr lvl="3"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All government bonds have the same near-term expected return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157163" y="3048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2.4 Pure Expectations Hypothesis</a:t>
            </a:r>
          </a:p>
        </p:txBody>
      </p:sp>
      <p:sp>
        <p:nvSpPr>
          <p:cNvPr id="177155" name="Rectangle 3"/>
          <p:cNvSpPr>
            <a:spLocks noChangeArrowheads="1"/>
          </p:cNvSpPr>
          <p:nvPr/>
        </p:nvSpPr>
        <p:spPr bwMode="auto">
          <a:xfrm>
            <a:off x="152400" y="1600200"/>
            <a:ext cx="8742363"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177156" name="Rectangle 4"/>
          <p:cNvSpPr>
            <a:spLocks noChangeArrowheads="1"/>
          </p:cNvSpPr>
          <p:nvPr/>
        </p:nvSpPr>
        <p:spPr bwMode="auto">
          <a:xfrm>
            <a:off x="468313" y="4581525"/>
            <a:ext cx="7772400" cy="1525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expected return of holding a long bond until maturity is the same as the expected return from rolling over a series of short-term bonds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Forward rate = Expectations of future short-term rate</a:t>
            </a:r>
            <a:endParaRPr lang="fr-FR" altLang="fr-FR" sz="2000"/>
          </a:p>
          <a:p>
            <a:pPr lvl="1"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pic>
        <p:nvPicPr>
          <p:cNvPr id="17715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950913"/>
            <a:ext cx="8181975" cy="396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4"/>
          <p:cNvSpPr>
            <a:spLocks noChangeArrowheads="1"/>
          </p:cNvSpPr>
          <p:nvPr/>
        </p:nvSpPr>
        <p:spPr bwMode="auto">
          <a:xfrm>
            <a:off x="774700" y="4491038"/>
            <a:ext cx="7772400" cy="719137"/>
          </a:xfrm>
          <a:prstGeom prst="rect">
            <a:avLst/>
          </a:prstGeom>
          <a:solidFill>
            <a:srgbClr val="FFFFFF"/>
          </a:solidFill>
          <a:ln>
            <a:noFill/>
          </a:ln>
        </p:spPr>
        <p:txBody>
          <a:bodyPr lIns="91429" tIns="45714" rIns="91429" bIns="45714"/>
          <a:lstStyle/>
          <a:p>
            <a:pPr eaLnBrk="1" hangingPunct="1">
              <a:lnSpc>
                <a:spcPct val="85000"/>
              </a:lnSpc>
              <a:spcBef>
                <a:spcPct val="20000"/>
              </a:spcBef>
              <a:buClr>
                <a:srgbClr val="FF1300"/>
              </a:buClr>
              <a:buSzPct val="50000"/>
              <a:defRPr/>
            </a:pPr>
            <a:r>
              <a:rPr lang="fr-FR" sz="1600" dirty="0"/>
              <a:t>Source : </a:t>
            </a:r>
            <a:r>
              <a:rPr lang="fr-FR" sz="1600" dirty="0" err="1"/>
              <a:t>Ilmanen</a:t>
            </a:r>
            <a:r>
              <a:rPr lang="fr-FR" sz="1600" dirty="0"/>
              <a:t> , </a:t>
            </a:r>
            <a:r>
              <a:rPr lang="fr-FR" sz="1600" dirty="0" err="1"/>
              <a:t>Understanding</a:t>
            </a:r>
            <a:r>
              <a:rPr lang="fr-FR" sz="1600" dirty="0"/>
              <a:t> the </a:t>
            </a:r>
            <a:r>
              <a:rPr lang="fr-FR" sz="1600" dirty="0" err="1"/>
              <a:t>yield</a:t>
            </a:r>
            <a:r>
              <a:rPr lang="fr-FR" sz="1600" dirty="0"/>
              <a:t> </a:t>
            </a:r>
            <a:r>
              <a:rPr lang="fr-FR" sz="1600" dirty="0" err="1"/>
              <a:t>curve</a:t>
            </a:r>
            <a:endParaRPr lang="fr-FR" sz="1600" dirty="0"/>
          </a:p>
          <a:p>
            <a:pPr marL="865086" lvl="1" indent="-384130"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defRPr/>
            </a:pPr>
            <a:endParaRPr lang="fr-FR" sz="1800" dirty="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p:cNvSpPr txBox="1">
            <a:spLocks noChangeArrowheads="1"/>
          </p:cNvSpPr>
          <p:nvPr/>
        </p:nvSpPr>
        <p:spPr bwMode="auto">
          <a:xfrm>
            <a:off x="157163" y="3048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2.4 Liquidity Premium Hypothesis</a:t>
            </a:r>
          </a:p>
        </p:txBody>
      </p:sp>
      <p:sp>
        <p:nvSpPr>
          <p:cNvPr id="179203" name="Rectangle 3"/>
          <p:cNvSpPr>
            <a:spLocks noChangeArrowheads="1"/>
          </p:cNvSpPr>
          <p:nvPr/>
        </p:nvSpPr>
        <p:spPr bwMode="auto">
          <a:xfrm>
            <a:off x="152400" y="1600200"/>
            <a:ext cx="8742363"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179204" name="Rectangle 4"/>
          <p:cNvSpPr>
            <a:spLocks noChangeArrowheads="1"/>
          </p:cNvSpPr>
          <p:nvPr/>
        </p:nvSpPr>
        <p:spPr bwMode="auto">
          <a:xfrm>
            <a:off x="539750" y="1196975"/>
            <a:ext cx="7772400"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2000"/>
              <a:t>The PEH ignores interest rate risk :</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Except if calculated until maturity, the return on a bond is uncertain and investors may require compensation  </a:t>
            </a:r>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2000"/>
              <a:t>Most investors dislike short-term fluctuations in asset prices </a:t>
            </a:r>
          </a:p>
          <a:p>
            <a:pPr eaLnBrk="1" hangingPunct="1">
              <a:lnSpc>
                <a:spcPct val="85000"/>
              </a:lnSpc>
              <a:spcBef>
                <a:spcPct val="20000"/>
              </a:spcBef>
              <a:buClr>
                <a:srgbClr val="FF1300"/>
              </a:buClr>
              <a:buSzPct val="50000"/>
              <a:buFont typeface="Marlett" pitchFamily="2" charset="2"/>
              <a:buChar char="g"/>
            </a:pPr>
            <a:endParaRPr lang="fr-FR" altLang="fr-FR" sz="2000"/>
          </a:p>
          <a:p>
            <a:pPr lvl="1" eaLnBrk="1" hangingPunct="1">
              <a:lnSpc>
                <a:spcPct val="85000"/>
              </a:lnSpc>
              <a:spcBef>
                <a:spcPct val="20000"/>
              </a:spcBef>
              <a:buClr>
                <a:srgbClr val="FF1300"/>
              </a:buClr>
              <a:buSzPct val="50000"/>
              <a:buFont typeface="Marlett" pitchFamily="2" charset="2"/>
              <a:buChar char="g"/>
            </a:pPr>
            <a:r>
              <a:rPr lang="fr-FR" altLang="fr-FR" sz="1800"/>
              <a:t>Long-Term bonds offer a positive risk premium</a:t>
            </a:r>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E(future short rate) = forward rate – Risk premium</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157163" y="3048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2.4 How putting PEH and LPH together ?</a:t>
            </a:r>
          </a:p>
        </p:txBody>
      </p:sp>
      <p:sp>
        <p:nvSpPr>
          <p:cNvPr id="181251" name="Rectangle 3"/>
          <p:cNvSpPr>
            <a:spLocks noChangeArrowheads="1"/>
          </p:cNvSpPr>
          <p:nvPr/>
        </p:nvSpPr>
        <p:spPr bwMode="auto">
          <a:xfrm>
            <a:off x="152400" y="1600200"/>
            <a:ext cx="8742363"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181252" name="Rectangle 4"/>
          <p:cNvSpPr>
            <a:spLocks noChangeArrowheads="1"/>
          </p:cNvSpPr>
          <p:nvPr/>
        </p:nvSpPr>
        <p:spPr bwMode="auto">
          <a:xfrm>
            <a:off x="539750" y="1125538"/>
            <a:ext cx="7772400"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Market’s expectations and bond risk premia are not directly obervable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The two components must be estimated but it is difficult to disentangle them </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Steep yield curve = market’s expectations of rising rates or high required risk premia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Empirical evidence seems to reject PEH </a:t>
            </a:r>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Steep yield curves tend to be followed by abnormally high returns</a:t>
            </a:r>
          </a:p>
          <a:p>
            <a:pPr lvl="1" eaLnBrk="1" hangingPunct="1">
              <a:lnSpc>
                <a:spcPct val="85000"/>
              </a:lnSpc>
              <a:spcBef>
                <a:spcPct val="20000"/>
              </a:spcBef>
              <a:buClr>
                <a:srgbClr val="FF1300"/>
              </a:buClr>
              <a:buSzPct val="50000"/>
              <a:buFont typeface="Marlett" pitchFamily="2" charset="2"/>
              <a:buChar char="g"/>
            </a:pPr>
            <a:r>
              <a:rPr lang="fr-FR" altLang="fr-FR" sz="1800"/>
              <a:t>Forward rates systematically exceed rates expectations provided by surveys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Combining PEH and LPH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Long-term Yields = Average of expected short-term rates + Risk premium</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2"/>
          <p:cNvSpPr txBox="1">
            <a:spLocks noChangeArrowheads="1"/>
          </p:cNvSpPr>
          <p:nvPr/>
        </p:nvSpPr>
        <p:spPr bwMode="auto">
          <a:xfrm>
            <a:off x="157163" y="3048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2.4 Preferred Habitat Hypothesis</a:t>
            </a:r>
          </a:p>
        </p:txBody>
      </p:sp>
      <p:sp>
        <p:nvSpPr>
          <p:cNvPr id="183299" name="Rectangle 3"/>
          <p:cNvSpPr>
            <a:spLocks noChangeArrowheads="1"/>
          </p:cNvSpPr>
          <p:nvPr/>
        </p:nvSpPr>
        <p:spPr bwMode="auto">
          <a:xfrm>
            <a:off x="152400" y="1600200"/>
            <a:ext cx="8742363"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183300" name="Rectangle 4"/>
          <p:cNvSpPr>
            <a:spLocks noChangeArrowheads="1"/>
          </p:cNvSpPr>
          <p:nvPr/>
        </p:nvSpPr>
        <p:spPr bwMode="auto">
          <a:xfrm>
            <a:off x="755650" y="1412875"/>
            <a:ext cx="7772400" cy="186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2000"/>
              <a:t>It is based on market segmentation</a:t>
            </a:r>
          </a:p>
          <a:p>
            <a:pPr eaLnBrk="1" hangingPunct="1">
              <a:lnSpc>
                <a:spcPct val="85000"/>
              </a:lnSpc>
              <a:spcBef>
                <a:spcPct val="20000"/>
              </a:spcBef>
              <a:buClr>
                <a:srgbClr val="FF1300"/>
              </a:buClr>
              <a:buSzPct val="50000"/>
              <a:buFont typeface="Marlett" pitchFamily="2" charset="2"/>
              <a:buChar char="g"/>
            </a:pPr>
            <a:endParaRPr lang="fr-FR" altLang="fr-FR" sz="2000"/>
          </a:p>
          <a:p>
            <a:pPr eaLnBrk="1" hangingPunct="1">
              <a:lnSpc>
                <a:spcPct val="85000"/>
              </a:lnSpc>
              <a:spcBef>
                <a:spcPct val="20000"/>
              </a:spcBef>
              <a:buClr>
                <a:srgbClr val="FF1300"/>
              </a:buClr>
              <a:buSzPct val="50000"/>
              <a:buFont typeface="Marlett" pitchFamily="2" charset="2"/>
              <a:buChar char="g"/>
            </a:pPr>
            <a:endParaRPr lang="fr-FR" altLang="fr-FR" sz="2000"/>
          </a:p>
          <a:p>
            <a:pPr eaLnBrk="1" hangingPunct="1">
              <a:lnSpc>
                <a:spcPct val="85000"/>
              </a:lnSpc>
              <a:spcBef>
                <a:spcPct val="20000"/>
              </a:spcBef>
              <a:buClr>
                <a:srgbClr val="FF1300"/>
              </a:buClr>
              <a:buSzPct val="50000"/>
              <a:buFont typeface="Marlett" pitchFamily="2" charset="2"/>
              <a:buChar char="g"/>
            </a:pPr>
            <a:r>
              <a:rPr lang="fr-FR" altLang="fr-FR" sz="2000"/>
              <a:t>Different investor categories investing on a given curve segment (corporates vs pension funds/insurance)</a:t>
            </a:r>
          </a:p>
          <a:p>
            <a:pPr eaLnBrk="1" hangingPunct="1">
              <a:lnSpc>
                <a:spcPct val="85000"/>
              </a:lnSpc>
              <a:spcBef>
                <a:spcPct val="20000"/>
              </a:spcBef>
              <a:buClr>
                <a:srgbClr val="FF1300"/>
              </a:buClr>
              <a:buSzPct val="50000"/>
              <a:buFont typeface="Marlett" pitchFamily="2" charset="2"/>
              <a:buChar char="g"/>
            </a:pPr>
            <a:endParaRPr lang="fr-FR" altLang="fr-FR" sz="2000"/>
          </a:p>
          <a:p>
            <a:pPr eaLnBrk="1" hangingPunct="1">
              <a:lnSpc>
                <a:spcPct val="85000"/>
              </a:lnSpc>
              <a:spcBef>
                <a:spcPct val="20000"/>
              </a:spcBef>
              <a:buClr>
                <a:srgbClr val="FF1300"/>
              </a:buClr>
              <a:buSzPct val="50000"/>
              <a:buFont typeface="Marlett" pitchFamily="2" charset="2"/>
              <a:buChar char="g"/>
            </a:pPr>
            <a:endParaRPr lang="fr-FR" altLang="fr-FR" sz="2000"/>
          </a:p>
          <a:p>
            <a:pPr eaLnBrk="1" hangingPunct="1">
              <a:lnSpc>
                <a:spcPct val="85000"/>
              </a:lnSpc>
              <a:spcBef>
                <a:spcPct val="20000"/>
              </a:spcBef>
              <a:buClr>
                <a:srgbClr val="FF1300"/>
              </a:buClr>
              <a:buSzPct val="50000"/>
              <a:buFont typeface="Marlett" pitchFamily="2" charset="2"/>
              <a:buChar char="g"/>
            </a:pPr>
            <a:r>
              <a:rPr lang="fr-FR" altLang="fr-FR" sz="2000"/>
              <a:t>Curve shape determined by the law of supply and demand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Bond valuation and quotation</a:t>
            </a:r>
          </a:p>
        </p:txBody>
      </p:sp>
      <p:sp>
        <p:nvSpPr>
          <p:cNvPr id="185347" name="Rectangle 3"/>
          <p:cNvSpPr>
            <a:spLocks noChangeArrowheads="1"/>
          </p:cNvSpPr>
          <p:nvPr/>
        </p:nvSpPr>
        <p:spPr bwMode="auto">
          <a:xfrm>
            <a:off x="179388" y="1412875"/>
            <a:ext cx="8742362" cy="498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a:t>Relationship </a:t>
            </a:r>
            <a:r>
              <a:rPr lang="fr-FR" altLang="fr-FR" sz="1800" dirty="0" err="1"/>
              <a:t>between</a:t>
            </a:r>
            <a:r>
              <a:rPr lang="fr-FR" altLang="fr-FR" sz="1800" dirty="0"/>
              <a:t>  the </a:t>
            </a:r>
            <a:r>
              <a:rPr lang="fr-FR" altLang="fr-FR" sz="1800" dirty="0" err="1"/>
              <a:t>price</a:t>
            </a:r>
            <a:r>
              <a:rPr lang="fr-FR" altLang="fr-FR" sz="1800" dirty="0"/>
              <a:t> of a bond P (</a:t>
            </a:r>
            <a:r>
              <a:rPr lang="fr-FR" altLang="fr-FR" sz="1800" dirty="0" err="1"/>
              <a:t>dirty</a:t>
            </a:r>
            <a:r>
              <a:rPr lang="fr-FR" altLang="fr-FR" sz="1800" dirty="0"/>
              <a:t> or </a:t>
            </a:r>
            <a:r>
              <a:rPr lang="fr-FR" altLang="fr-FR" sz="1800" dirty="0" err="1"/>
              <a:t>gross</a:t>
            </a:r>
            <a:r>
              <a:rPr lang="fr-FR" altLang="fr-FR" sz="1800" dirty="0"/>
              <a:t> </a:t>
            </a:r>
            <a:r>
              <a:rPr lang="fr-FR" altLang="fr-FR" sz="1800" dirty="0" err="1"/>
              <a:t>price</a:t>
            </a:r>
            <a:r>
              <a:rPr lang="fr-FR" altLang="fr-FR" sz="1800" dirty="0"/>
              <a:t>) </a:t>
            </a:r>
            <a:r>
              <a:rPr lang="fr-FR" altLang="fr-FR" sz="1800" dirty="0" err="1"/>
              <a:t>delivering</a:t>
            </a:r>
            <a:r>
              <a:rPr lang="fr-FR" altLang="fr-FR" sz="1800" dirty="0"/>
              <a:t> coupons </a:t>
            </a:r>
            <a:r>
              <a:rPr lang="fr-FR" altLang="fr-FR" sz="1800" dirty="0" err="1"/>
              <a:t>annually</a:t>
            </a:r>
            <a:r>
              <a:rPr lang="fr-FR" altLang="fr-FR" sz="1800" dirty="0"/>
              <a:t> (and </a:t>
            </a:r>
            <a:r>
              <a:rPr lang="fr-FR" altLang="fr-FR" sz="1800" dirty="0" err="1"/>
              <a:t>semiannually</a:t>
            </a:r>
            <a:r>
              <a:rPr lang="fr-FR" altLang="fr-FR" sz="1800" dirty="0"/>
              <a:t>) and </a:t>
            </a:r>
            <a:r>
              <a:rPr lang="fr-FR" altLang="fr-FR" sz="1800" dirty="0" err="1"/>
              <a:t>Yield</a:t>
            </a:r>
            <a:r>
              <a:rPr lang="fr-FR" altLang="fr-FR" sz="1800" dirty="0"/>
              <a:t> to </a:t>
            </a:r>
            <a:r>
              <a:rPr lang="fr-FR" altLang="fr-FR" sz="1800" dirty="0" err="1"/>
              <a:t>maturity</a:t>
            </a:r>
            <a:r>
              <a:rPr lang="fr-FR" altLang="fr-FR" sz="1800" dirty="0"/>
              <a:t> r :</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C : Coupon rate</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t= </a:t>
            </a:r>
            <a:r>
              <a:rPr lang="fr-FR" altLang="fr-FR" sz="1800" dirty="0" err="1"/>
              <a:t>Days</a:t>
            </a:r>
            <a:r>
              <a:rPr lang="fr-FR" altLang="fr-FR" sz="1800" dirty="0"/>
              <a:t> </a:t>
            </a:r>
            <a:r>
              <a:rPr lang="fr-FR" altLang="fr-FR" sz="1800" dirty="0" err="1"/>
              <a:t>since</a:t>
            </a:r>
            <a:r>
              <a:rPr lang="fr-FR" altLang="fr-FR" sz="1800" dirty="0"/>
              <a:t> last coupon </a:t>
            </a:r>
            <a:r>
              <a:rPr lang="fr-FR" altLang="fr-FR" sz="1800" dirty="0" err="1"/>
              <a:t>payment</a:t>
            </a:r>
            <a:r>
              <a:rPr lang="fr-FR" altLang="fr-FR" sz="1800" dirty="0"/>
              <a:t> / </a:t>
            </a:r>
            <a:r>
              <a:rPr lang="fr-FR" altLang="fr-FR" sz="1800" dirty="0" err="1"/>
              <a:t>Days</a:t>
            </a:r>
            <a:r>
              <a:rPr lang="fr-FR" altLang="fr-FR" sz="1800" dirty="0"/>
              <a:t> in coupon </a:t>
            </a:r>
            <a:r>
              <a:rPr lang="fr-FR" altLang="fr-FR" sz="1800" dirty="0" err="1"/>
              <a:t>period</a:t>
            </a: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err="1"/>
              <a:t>Accrued</a:t>
            </a:r>
            <a:r>
              <a:rPr lang="fr-FR" altLang="fr-FR" sz="1800" dirty="0"/>
              <a:t> </a:t>
            </a:r>
            <a:r>
              <a:rPr lang="fr-FR" altLang="fr-FR" sz="1800" dirty="0" err="1"/>
              <a:t>Interest</a:t>
            </a:r>
            <a:r>
              <a:rPr lang="fr-FR" altLang="fr-FR" sz="1800" dirty="0"/>
              <a:t> = C *100 * t ( C/2 *100 *t)</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p:txBody>
      </p:sp>
      <p:graphicFrame>
        <p:nvGraphicFramePr>
          <p:cNvPr id="185348" name="Object 4"/>
          <p:cNvGraphicFramePr>
            <a:graphicFrameLocks noChangeAspect="1"/>
          </p:cNvGraphicFramePr>
          <p:nvPr>
            <p:extLst>
              <p:ext uri="{D42A27DB-BD31-4B8C-83A1-F6EECF244321}">
                <p14:modId xmlns:p14="http://schemas.microsoft.com/office/powerpoint/2010/main" val="3542568338"/>
              </p:ext>
            </p:extLst>
          </p:nvPr>
        </p:nvGraphicFramePr>
        <p:xfrm>
          <a:off x="1115616" y="2062124"/>
          <a:ext cx="6705600" cy="990600"/>
        </p:xfrm>
        <a:graphic>
          <a:graphicData uri="http://schemas.openxmlformats.org/presentationml/2006/ole">
            <mc:AlternateContent xmlns:mc="http://schemas.openxmlformats.org/markup-compatibility/2006">
              <mc:Choice xmlns:v="urn:schemas-microsoft-com:vml" Requires="v">
                <p:oleObj name="Equation" r:id="rId3" imgW="4013200" imgH="711200" progId="Equation.3">
                  <p:embed/>
                </p:oleObj>
              </mc:Choice>
              <mc:Fallback>
                <p:oleObj name="Equation" r:id="rId3" imgW="4013200" imgH="711200" progId="Equation.3">
                  <p:embed/>
                  <p:pic>
                    <p:nvPicPr>
                      <p:cNvPr id="1853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062124"/>
                        <a:ext cx="6705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mc:AlternateContent xmlns:mc="http://schemas.openxmlformats.org/markup-compatibility/2006" xmlns:a14="http://schemas.microsoft.com/office/drawing/2010/main">
        <mc:Choice Requires="a14">
          <p:sp>
            <p:nvSpPr>
              <p:cNvPr id="3" name="ZoneTexte 2"/>
              <p:cNvSpPr txBox="1"/>
              <p:nvPr/>
            </p:nvSpPr>
            <p:spPr>
              <a:xfrm>
                <a:off x="1115616" y="3429000"/>
                <a:ext cx="8028384" cy="597536"/>
              </a:xfrm>
              <a:prstGeom prst="rect">
                <a:avLst/>
              </a:prstGeom>
              <a:noFill/>
            </p:spPr>
            <p:txBody>
              <a:bodyPr wrap="square" lIns="0" tIns="0" rIns="0" bIns="0" rtlCol="0">
                <a:spAutoFit/>
              </a:bodyPr>
              <a:lstStyle/>
              <a:p>
                <a:r>
                  <a:rPr lang="pt-BR" dirty="0"/>
                  <a:t>P </a:t>
                </a:r>
                <a14:m>
                  <m:oMath xmlns:m="http://schemas.openxmlformats.org/officeDocument/2006/math">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2</m:t>
                        </m:r>
                        <m:r>
                          <a:rPr lang="fr-FR" b="0" i="1" smtClean="0">
                            <a:latin typeface="Cambria Math" panose="02040503050406030204" pitchFamily="18" charset="0"/>
                          </a:rPr>
                          <m:t>𝑇</m:t>
                        </m:r>
                      </m:sup>
                      <m:e>
                        <m:f>
                          <m:fPr>
                            <m:ctrlPr>
                              <a:rPr lang="pt-BR" i="1" smtClean="0">
                                <a:latin typeface="Cambria Math" panose="02040503050406030204" pitchFamily="18" charset="0"/>
                              </a:rPr>
                            </m:ctrlPr>
                          </m:fPr>
                          <m:num>
                            <m:sSub>
                              <m:sSubPr>
                                <m:ctrlPr>
                                  <a:rPr lang="fr-FR" b="0" i="1" smtClean="0">
                                    <a:latin typeface="Cambria Math" panose="02040503050406030204" pitchFamily="18" charset="0"/>
                                  </a:rPr>
                                </m:ctrlPr>
                              </m:sSubPr>
                              <m:e>
                                <m:r>
                                  <a:rPr lang="fr-FR" b="0" i="1" smtClean="0">
                                    <a:latin typeface="Cambria Math" panose="02040503050406030204" pitchFamily="18" charset="0"/>
                                  </a:rPr>
                                  <m:t>𝐹</m:t>
                                </m:r>
                              </m:e>
                              <m:sub>
                                <m:r>
                                  <a:rPr lang="fr-FR" b="0" i="1" smtClean="0">
                                    <a:latin typeface="Cambria Math" panose="02040503050406030204" pitchFamily="18" charset="0"/>
                                  </a:rPr>
                                  <m:t>𝑖</m:t>
                                </m:r>
                              </m:sub>
                            </m:sSub>
                          </m:num>
                          <m:den>
                            <m:sSup>
                              <m:sSupPr>
                                <m:ctrlPr>
                                  <a:rPr lang="pt-BR" i="1" smtClean="0">
                                    <a:latin typeface="Cambria Math" panose="02040503050406030204" pitchFamily="18" charset="0"/>
                                  </a:rPr>
                                </m:ctrlPr>
                              </m:sSupPr>
                              <m:e>
                                <m:r>
                                  <a:rPr lang="fr-FR" b="0" i="1" smtClean="0">
                                    <a:latin typeface="Cambria Math" panose="02040503050406030204" pitchFamily="18" charset="0"/>
                                  </a:rPr>
                                  <m:t>(1+</m:t>
                                </m:r>
                                <m:r>
                                  <a:rPr lang="fr-FR" b="0" i="1" smtClean="0">
                                    <a:latin typeface="Cambria Math" panose="02040503050406030204" pitchFamily="18" charset="0"/>
                                  </a:rPr>
                                  <m:t>𝑟</m:t>
                                </m:r>
                                <m:r>
                                  <a:rPr lang="fr-FR" b="0" i="1" smtClean="0">
                                    <a:latin typeface="Cambria Math" panose="02040503050406030204" pitchFamily="18" charset="0"/>
                                  </a:rPr>
                                  <m:t>/2)</m:t>
                                </m:r>
                              </m:e>
                              <m:sup>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𝑡</m:t>
                                </m:r>
                              </m:sup>
                            </m:sSup>
                          </m:den>
                        </m:f>
                      </m:e>
                    </m:nary>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a:rPr lang="fr-FR" b="0" i="1" smtClean="0">
                            <a:latin typeface="Cambria Math" panose="02040503050406030204" pitchFamily="18" charset="0"/>
                          </a:rPr>
                          <m:t>(1</m:t>
                        </m:r>
                        <m:r>
                          <a:rPr lang="fr-FR" i="1">
                            <a:latin typeface="Cambria Math" panose="02040503050406030204" pitchFamily="18" charset="0"/>
                          </a:rPr>
                          <m:t>+</m:t>
                        </m:r>
                        <m:r>
                          <a:rPr lang="fr-FR" i="1">
                            <a:latin typeface="Cambria Math" panose="02040503050406030204" pitchFamily="18" charset="0"/>
                          </a:rPr>
                          <m:t>𝑟</m:t>
                        </m:r>
                        <m:r>
                          <a:rPr lang="fr-FR" b="0" i="1" smtClean="0">
                            <a:latin typeface="Cambria Math" panose="02040503050406030204" pitchFamily="18" charset="0"/>
                          </a:rPr>
                          <m:t>/2</m:t>
                        </m:r>
                        <m:r>
                          <a:rPr lang="fr-FR" i="1">
                            <a:latin typeface="Cambria Math" panose="02040503050406030204" pitchFamily="18" charset="0"/>
                          </a:rPr>
                          <m:t>)</m:t>
                        </m:r>
                      </m:e>
                      <m:sup>
                        <m:r>
                          <a:rPr lang="fr-FR" b="0" i="1" smtClean="0">
                            <a:latin typeface="Cambria Math" panose="02040503050406030204" pitchFamily="18" charset="0"/>
                          </a:rPr>
                          <m:t>𝑡</m:t>
                        </m:r>
                      </m:sup>
                    </m:sSup>
                    <m:r>
                      <a:rPr lang="fr-FR" b="0" i="1" smtClean="0">
                        <a:latin typeface="Cambria Math" panose="02040503050406030204" pitchFamily="18" charset="0"/>
                      </a:rPr>
                      <m:t> (</m:t>
                    </m:r>
                    <m:nary>
                      <m:naryPr>
                        <m:chr m:val="∑"/>
                        <m:ctrlPr>
                          <a:rPr lang="pt-BR" i="1">
                            <a:latin typeface="Cambria Math" panose="02040503050406030204" pitchFamily="18" charset="0"/>
                          </a:rPr>
                        </m:ctrlPr>
                      </m:naryPr>
                      <m:sub>
                        <m:r>
                          <m:rPr>
                            <m:brk m:alnAt="23"/>
                          </m:rPr>
                          <a:rPr lang="fr-FR" i="1">
                            <a:latin typeface="Cambria Math" panose="02040503050406030204" pitchFamily="18" charset="0"/>
                          </a:rPr>
                          <m:t>𝑖</m:t>
                        </m:r>
                        <m:r>
                          <a:rPr lang="fr-FR" i="1">
                            <a:latin typeface="Cambria Math" panose="02040503050406030204" pitchFamily="18" charset="0"/>
                          </a:rPr>
                          <m:t>=1</m:t>
                        </m:r>
                      </m:sub>
                      <m:sup>
                        <m:r>
                          <a:rPr lang="fr-FR" b="0" i="1" smtClean="0">
                            <a:latin typeface="Cambria Math" panose="02040503050406030204" pitchFamily="18" charset="0"/>
                          </a:rPr>
                          <m:t>2</m:t>
                        </m:r>
                        <m:r>
                          <a:rPr lang="fr-FR" i="1">
                            <a:latin typeface="Cambria Math" panose="02040503050406030204" pitchFamily="18" charset="0"/>
                          </a:rPr>
                          <m:t>𝑇</m:t>
                        </m:r>
                      </m:sup>
                      <m:e>
                        <m:f>
                          <m:fPr>
                            <m:ctrlPr>
                              <a:rPr lang="pt-BR" i="1">
                                <a:latin typeface="Cambria Math" panose="02040503050406030204" pitchFamily="18" charset="0"/>
                              </a:rPr>
                            </m:ctrlPr>
                          </m:fPr>
                          <m:num>
                            <m:r>
                              <a:rPr lang="fr-FR" b="0" i="1" smtClean="0">
                                <a:latin typeface="Cambria Math" panose="02040503050406030204" pitchFamily="18" charset="0"/>
                              </a:rPr>
                              <m:t>𝐶</m:t>
                            </m:r>
                            <m:r>
                              <a:rPr lang="fr-FR" b="0" i="1" smtClean="0">
                                <a:latin typeface="Cambria Math" panose="02040503050406030204" pitchFamily="18" charset="0"/>
                              </a:rPr>
                              <m:t>/2</m:t>
                            </m:r>
                          </m:num>
                          <m:den>
                            <m:sSup>
                              <m:sSupPr>
                                <m:ctrlPr>
                                  <a:rPr lang="pt-BR" i="1">
                                    <a:latin typeface="Cambria Math" panose="02040503050406030204" pitchFamily="18" charset="0"/>
                                  </a:rPr>
                                </m:ctrlPr>
                              </m:sSupPr>
                              <m:e>
                                <m:r>
                                  <a:rPr lang="fr-FR" i="1">
                                    <a:latin typeface="Cambria Math" panose="02040503050406030204" pitchFamily="18" charset="0"/>
                                  </a:rPr>
                                  <m:t>(1+</m:t>
                                </m:r>
                                <m:sSub>
                                  <m:sSubPr>
                                    <m:ctrlPr>
                                      <a:rPr lang="fr-FR" i="1">
                                        <a:latin typeface="Cambria Math" panose="02040503050406030204" pitchFamily="18" charset="0"/>
                                      </a:rPr>
                                    </m:ctrlPr>
                                  </m:sSubPr>
                                  <m:e>
                                    <m:r>
                                      <a:rPr lang="fr-FR" i="1">
                                        <a:latin typeface="Cambria Math" panose="02040503050406030204" pitchFamily="18" charset="0"/>
                                      </a:rPr>
                                      <m:t>𝑟</m:t>
                                    </m:r>
                                    <m:r>
                                      <a:rPr lang="fr-FR" b="0" i="1" smtClean="0">
                                        <a:latin typeface="Cambria Math" panose="02040503050406030204" pitchFamily="18" charset="0"/>
                                      </a:rPr>
                                      <m:t>/2</m:t>
                                    </m:r>
                                  </m:e>
                                  <m:sub/>
                                </m:sSub>
                                <m:r>
                                  <a:rPr lang="fr-FR" i="1">
                                    <a:latin typeface="Cambria Math" panose="02040503050406030204" pitchFamily="18" charset="0"/>
                                  </a:rPr>
                                  <m:t>)</m:t>
                                </m:r>
                              </m:e>
                              <m:sup>
                                <m:r>
                                  <a:rPr lang="fr-FR" i="1">
                                    <a:latin typeface="Cambria Math" panose="02040503050406030204" pitchFamily="18" charset="0"/>
                                  </a:rPr>
                                  <m:t>𝑖</m:t>
                                </m:r>
                              </m:sup>
                            </m:sSup>
                          </m:den>
                        </m:f>
                      </m:e>
                    </m:nary>
                    <m:r>
                      <a:rPr lang="fr-FR" b="0" i="1" smtClean="0">
                        <a:latin typeface="Cambria Math" panose="02040503050406030204" pitchFamily="18" charset="0"/>
                      </a:rPr>
                      <m:t>+</m:t>
                    </m:r>
                    <m:f>
                      <m:fPr>
                        <m:ctrlPr>
                          <a:rPr lang="pt-BR" i="1">
                            <a:latin typeface="Cambria Math" panose="02040503050406030204" pitchFamily="18" charset="0"/>
                          </a:rPr>
                        </m:ctrlPr>
                      </m:fPr>
                      <m:num>
                        <m:r>
                          <a:rPr lang="fr-FR" b="0" i="1" smtClean="0">
                            <a:latin typeface="Cambria Math" panose="02040503050406030204" pitchFamily="18" charset="0"/>
                          </a:rPr>
                          <m:t>100</m:t>
                        </m:r>
                      </m:num>
                      <m:den>
                        <m:sSup>
                          <m:sSupPr>
                            <m:ctrlPr>
                              <a:rPr lang="pt-BR" i="1">
                                <a:latin typeface="Cambria Math" panose="02040503050406030204" pitchFamily="18" charset="0"/>
                              </a:rPr>
                            </m:ctrlPr>
                          </m:sSupPr>
                          <m:e>
                            <m:r>
                              <a:rPr lang="fr-FR" i="1">
                                <a:latin typeface="Cambria Math" panose="02040503050406030204" pitchFamily="18" charset="0"/>
                              </a:rPr>
                              <m:t>(1+</m:t>
                            </m:r>
                            <m:r>
                              <a:rPr lang="fr-FR" b="0" i="1" smtClean="0">
                                <a:latin typeface="Cambria Math" panose="02040503050406030204" pitchFamily="18" charset="0"/>
                              </a:rPr>
                              <m:t>𝑟</m:t>
                            </m:r>
                            <m:r>
                              <a:rPr lang="fr-FR" b="0" i="1" smtClean="0">
                                <a:latin typeface="Cambria Math" panose="02040503050406030204" pitchFamily="18" charset="0"/>
                              </a:rPr>
                              <m:t>/2)</m:t>
                            </m:r>
                          </m:e>
                          <m:sup>
                            <m:r>
                              <a:rPr lang="fr-FR" i="1">
                                <a:latin typeface="Cambria Math" panose="02040503050406030204" pitchFamily="18" charset="0"/>
                              </a:rPr>
                              <m:t>2</m:t>
                            </m:r>
                            <m:r>
                              <a:rPr lang="fr-FR" b="0" i="1" smtClean="0">
                                <a:latin typeface="Cambria Math" panose="02040503050406030204" pitchFamily="18" charset="0"/>
                              </a:rPr>
                              <m:t>𝑇</m:t>
                            </m:r>
                          </m:sup>
                        </m:sSup>
                      </m:den>
                    </m:f>
                  </m:oMath>
                </a14:m>
                <a:r>
                  <a:rPr lang="fr-FR" dirty="0"/>
                  <a:t> )</a:t>
                </a:r>
              </a:p>
            </p:txBody>
          </p:sp>
        </mc:Choice>
        <mc:Fallback xmlns="">
          <p:sp>
            <p:nvSpPr>
              <p:cNvPr id="3" name="ZoneTexte 2"/>
              <p:cNvSpPr txBox="1">
                <a:spLocks noRot="1" noChangeAspect="1" noMove="1" noResize="1" noEditPoints="1" noAdjustHandles="1" noChangeArrowheads="1" noChangeShapeType="1" noTextEdit="1"/>
              </p:cNvSpPr>
              <p:nvPr/>
            </p:nvSpPr>
            <p:spPr>
              <a:xfrm>
                <a:off x="1115616" y="3429000"/>
                <a:ext cx="8028384" cy="597536"/>
              </a:xfrm>
              <a:prstGeom prst="rect">
                <a:avLst/>
              </a:prstGeom>
              <a:blipFill>
                <a:blip r:embed="rId5"/>
                <a:stretch>
                  <a:fillRect l="-2278" t="-2041" b="-6122"/>
                </a:stretch>
              </a:blipFill>
            </p:spPr>
            <p:txBody>
              <a:bodyPr/>
              <a:lstStyle/>
              <a:p>
                <a:r>
                  <a:rPr lang="fr-FR">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Accrued Interest - Conventions</a:t>
            </a:r>
          </a:p>
        </p:txBody>
      </p:sp>
      <p:sp>
        <p:nvSpPr>
          <p:cNvPr id="187395" name="Rectangle 3"/>
          <p:cNvSpPr>
            <a:spLocks noChangeArrowheads="1"/>
          </p:cNvSpPr>
          <p:nvPr/>
        </p:nvSpPr>
        <p:spPr bwMode="auto">
          <a:xfrm>
            <a:off x="179388" y="1412875"/>
            <a:ext cx="8742362" cy="295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Accrued Interest  = C x Day count since last coupon payment</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Day-count type conventions:</a:t>
            </a:r>
          </a:p>
          <a:p>
            <a:pPr eaLnBrk="1" hangingPunct="1">
              <a:lnSpc>
                <a:spcPct val="85000"/>
              </a:lnSpc>
              <a:spcBef>
                <a:spcPct val="20000"/>
              </a:spcBef>
              <a:buClr>
                <a:srgbClr val="FF1300"/>
              </a:buClr>
              <a:buSzPct val="50000"/>
              <a:buFont typeface="Marlett" pitchFamily="2" charset="2"/>
              <a:buNone/>
            </a:pPr>
            <a:endParaRPr lang="fr-FR" altLang="fr-FR" sz="1800"/>
          </a:p>
          <a:p>
            <a:pPr lvl="1" eaLnBrk="1" hangingPunct="1">
              <a:lnSpc>
                <a:spcPct val="85000"/>
              </a:lnSpc>
              <a:spcBef>
                <a:spcPct val="20000"/>
              </a:spcBef>
              <a:buClr>
                <a:schemeClr val="tx1"/>
              </a:buClr>
              <a:buFontTx/>
              <a:buChar char="o"/>
            </a:pPr>
            <a:r>
              <a:rPr lang="fr-FR" altLang="fr-FR" sz="1800"/>
              <a:t>European market :  Actual / Actual, annual frequency</a:t>
            </a:r>
          </a:p>
          <a:p>
            <a:pPr lvl="1" eaLnBrk="1" hangingPunct="1">
              <a:lnSpc>
                <a:spcPct val="85000"/>
              </a:lnSpc>
              <a:spcBef>
                <a:spcPct val="20000"/>
              </a:spcBef>
              <a:buClr>
                <a:schemeClr val="tx1"/>
              </a:buClr>
            </a:pPr>
            <a:endParaRPr lang="fr-FR" altLang="fr-FR" sz="1800"/>
          </a:p>
          <a:p>
            <a:pPr lvl="1" eaLnBrk="1" hangingPunct="1">
              <a:lnSpc>
                <a:spcPct val="85000"/>
              </a:lnSpc>
              <a:spcBef>
                <a:spcPct val="20000"/>
              </a:spcBef>
              <a:buClr>
                <a:schemeClr val="tx1"/>
              </a:buClr>
              <a:buFontTx/>
              <a:buChar char="o"/>
            </a:pPr>
            <a:r>
              <a:rPr lang="fr-FR" altLang="fr-FR" sz="1800"/>
              <a:t>UK market :  Actual / Actual , semi annual frequency</a:t>
            </a:r>
          </a:p>
          <a:p>
            <a:pPr lvl="1" eaLnBrk="1" hangingPunct="1">
              <a:lnSpc>
                <a:spcPct val="85000"/>
              </a:lnSpc>
              <a:spcBef>
                <a:spcPct val="20000"/>
              </a:spcBef>
              <a:buClr>
                <a:schemeClr val="tx1"/>
              </a:buClr>
            </a:pPr>
            <a:endParaRPr lang="fr-FR" altLang="fr-FR" sz="1800"/>
          </a:p>
          <a:p>
            <a:pPr lvl="1" eaLnBrk="1" hangingPunct="1">
              <a:lnSpc>
                <a:spcPct val="85000"/>
              </a:lnSpc>
              <a:spcBef>
                <a:spcPct val="20000"/>
              </a:spcBef>
              <a:buClr>
                <a:schemeClr val="tx1"/>
              </a:buClr>
              <a:buFontTx/>
              <a:buChar char="o"/>
            </a:pPr>
            <a:r>
              <a:rPr lang="fr-FR" altLang="fr-FR" sz="1800"/>
              <a:t>US market :  actual / actual , semi annual frequency </a:t>
            </a:r>
          </a:p>
          <a:p>
            <a:pPr lvl="1" eaLnBrk="1" hangingPunct="1">
              <a:lnSpc>
                <a:spcPct val="85000"/>
              </a:lnSpc>
              <a:spcBef>
                <a:spcPct val="20000"/>
              </a:spcBef>
              <a:buClr>
                <a:schemeClr val="tx1"/>
              </a:buClr>
              <a:buFontTx/>
              <a:buChar char="o"/>
            </a:pPr>
            <a:endParaRPr lang="fr-FR" altLang="fr-FR" sz="1800"/>
          </a:p>
          <a:p>
            <a:pPr lvl="1" eaLnBrk="1" hangingPunct="1">
              <a:lnSpc>
                <a:spcPct val="85000"/>
              </a:lnSpc>
              <a:spcBef>
                <a:spcPct val="20000"/>
              </a:spcBef>
              <a:buClr>
                <a:schemeClr val="tx1"/>
              </a:buClr>
              <a:buFontTx/>
              <a:buChar char="o"/>
            </a:pPr>
            <a:r>
              <a:rPr lang="fr-FR" altLang="fr-FR" sz="1800"/>
              <a:t>Act/365, Act/360…</a:t>
            </a:r>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auto">
          <a:xfrm>
            <a:off x="179388" y="981075"/>
            <a:ext cx="8742362" cy="4824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Definition of the clean price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Clean price = Gross price – Accrued Interest</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Only the clean price is quoted</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p:txBody>
      </p:sp>
      <p:graphicFrame>
        <p:nvGraphicFramePr>
          <p:cNvPr id="189443" name="Object 3"/>
          <p:cNvGraphicFramePr>
            <a:graphicFrameLocks noChangeAspect="1"/>
          </p:cNvGraphicFramePr>
          <p:nvPr/>
        </p:nvGraphicFramePr>
        <p:xfrm>
          <a:off x="971550" y="2852738"/>
          <a:ext cx="2428875" cy="373062"/>
        </p:xfrm>
        <a:graphic>
          <a:graphicData uri="http://schemas.openxmlformats.org/presentationml/2006/ole">
            <mc:AlternateContent xmlns:mc="http://schemas.openxmlformats.org/markup-compatibility/2006">
              <mc:Choice xmlns:v="urn:schemas-microsoft-com:vml" Requires="v">
                <p:oleObj name="Equation" r:id="rId3" imgW="1155199" imgH="177723" progId="Equation.3">
                  <p:embed/>
                </p:oleObj>
              </mc:Choice>
              <mc:Fallback>
                <p:oleObj name="Equation" r:id="rId3" imgW="1155199" imgH="177723" progId="Equation.3">
                  <p:embed/>
                  <p:pic>
                    <p:nvPicPr>
                      <p:cNvPr id="18944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852738"/>
                        <a:ext cx="2428875"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444" name="Text Box 4"/>
          <p:cNvSpPr txBox="1">
            <a:spLocks noChangeArrowheads="1"/>
          </p:cNvSpPr>
          <p:nvPr/>
        </p:nvSpPr>
        <p:spPr bwMode="auto">
          <a:xfrm>
            <a:off x="157163" y="47625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Bond valuation and quotation</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1027"/>
          <p:cNvSpPr txBox="1">
            <a:spLocks noChangeArrowheads="1"/>
          </p:cNvSpPr>
          <p:nvPr/>
        </p:nvSpPr>
        <p:spPr bwMode="auto">
          <a:xfrm>
            <a:off x="157163" y="47625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Bond valuation and quotation</a:t>
            </a:r>
          </a:p>
        </p:txBody>
      </p:sp>
      <p:sp>
        <p:nvSpPr>
          <p:cNvPr id="2" name="Espace réservé du pied de page 1"/>
          <p:cNvSpPr>
            <a:spLocks noGrp="1"/>
          </p:cNvSpPr>
          <p:nvPr>
            <p:ph type="ftr" sz="quarter" idx="10"/>
          </p:nvPr>
        </p:nvSpPr>
        <p:spPr/>
        <p:txBody>
          <a:bodyPr/>
          <a:lstStyle/>
          <a:p>
            <a:pPr>
              <a:defRPr/>
            </a:pPr>
            <a:endParaRPr lang="fr-FR"/>
          </a:p>
        </p:txBody>
      </p:sp>
      <p:pic>
        <p:nvPicPr>
          <p:cNvPr id="3" name="Image 2">
            <a:extLst>
              <a:ext uri="{FF2B5EF4-FFF2-40B4-BE49-F238E27FC236}">
                <a16:creationId xmlns:a16="http://schemas.microsoft.com/office/drawing/2014/main" id="{234F1B6F-5BF6-0A35-1D1B-7FDE63F54006}"/>
              </a:ext>
            </a:extLst>
          </p:cNvPr>
          <p:cNvPicPr>
            <a:picLocks noChangeAspect="1"/>
          </p:cNvPicPr>
          <p:nvPr/>
        </p:nvPicPr>
        <p:blipFill>
          <a:blip r:embed="rId3"/>
          <a:stretch>
            <a:fillRect/>
          </a:stretch>
        </p:blipFill>
        <p:spPr>
          <a:xfrm>
            <a:off x="611560" y="1495107"/>
            <a:ext cx="7488832" cy="46701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1.1 Impact of monetary policy</a:t>
            </a:r>
          </a:p>
        </p:txBody>
      </p:sp>
      <p:sp>
        <p:nvSpPr>
          <p:cNvPr id="95235" name="Rectangle 3"/>
          <p:cNvSpPr>
            <a:spLocks noChangeArrowheads="1"/>
          </p:cNvSpPr>
          <p:nvPr/>
        </p:nvSpPr>
        <p:spPr bwMode="auto">
          <a:xfrm>
            <a:off x="179388" y="1700213"/>
            <a:ext cx="8742362" cy="3095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a:t>Central Banks </a:t>
            </a:r>
            <a:r>
              <a:rPr lang="fr-FR" altLang="fr-FR" sz="1800" dirty="0" err="1"/>
              <a:t>play</a:t>
            </a:r>
            <a:r>
              <a:rPr lang="fr-FR" altLang="fr-FR" sz="1800" dirty="0"/>
              <a:t> a key </a:t>
            </a:r>
            <a:r>
              <a:rPr lang="fr-FR" altLang="fr-FR" sz="1800" dirty="0" err="1"/>
              <a:t>role</a:t>
            </a:r>
            <a:r>
              <a:rPr lang="fr-FR" altLang="fr-FR" sz="1800" dirty="0"/>
              <a:t> in money </a:t>
            </a:r>
            <a:r>
              <a:rPr lang="fr-FR" altLang="fr-FR" sz="1800" dirty="0" err="1"/>
              <a:t>markets</a:t>
            </a:r>
            <a:r>
              <a:rPr lang="fr-FR" altLang="fr-FR" sz="1800" dirty="0"/>
              <a:t> and bond </a:t>
            </a:r>
            <a:r>
              <a:rPr lang="fr-FR" altLang="fr-FR" sz="1800" dirty="0" err="1"/>
              <a:t>markets</a:t>
            </a: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Central Banks’ intervention rate </a:t>
            </a:r>
            <a:r>
              <a:rPr lang="fr-FR" altLang="fr-FR" sz="1800" dirty="0" err="1"/>
              <a:t>is</a:t>
            </a:r>
            <a:r>
              <a:rPr lang="fr-FR" altLang="fr-FR" sz="1800" dirty="0"/>
              <a:t> the main </a:t>
            </a:r>
            <a:r>
              <a:rPr lang="fr-FR" altLang="fr-FR" sz="1800" dirty="0" err="1"/>
              <a:t>tool</a:t>
            </a:r>
            <a:r>
              <a:rPr lang="fr-FR" altLang="fr-FR" sz="1800" dirty="0"/>
              <a:t> of </a:t>
            </a:r>
            <a:r>
              <a:rPr lang="fr-FR" altLang="fr-FR" sz="1800" dirty="0" err="1"/>
              <a:t>monetary</a:t>
            </a:r>
            <a:r>
              <a:rPr lang="fr-FR" altLang="fr-FR" sz="1800" dirty="0"/>
              <a:t> </a:t>
            </a:r>
            <a:r>
              <a:rPr lang="fr-FR" altLang="fr-FR" sz="1800" dirty="0" err="1"/>
              <a:t>policy</a:t>
            </a: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r>
              <a:rPr lang="fr-FR" altLang="fr-FR" sz="1800" dirty="0" err="1"/>
              <a:t>Monetary</a:t>
            </a:r>
            <a:r>
              <a:rPr lang="fr-FR" altLang="fr-FR" sz="1800" dirty="0"/>
              <a:t> </a:t>
            </a:r>
            <a:r>
              <a:rPr lang="fr-FR" altLang="fr-FR" sz="1800" dirty="0" err="1"/>
              <a:t>policy</a:t>
            </a:r>
            <a:r>
              <a:rPr lang="fr-FR" altLang="fr-FR" sz="1800" dirty="0"/>
              <a:t> </a:t>
            </a:r>
            <a:r>
              <a:rPr lang="fr-FR" altLang="fr-FR" sz="1800" dirty="0" err="1"/>
              <a:t>is</a:t>
            </a:r>
            <a:r>
              <a:rPr lang="fr-FR" altLang="fr-FR" sz="1800" dirty="0"/>
              <a:t> </a:t>
            </a:r>
            <a:r>
              <a:rPr lang="fr-FR" altLang="fr-FR" sz="1800" dirty="0" err="1"/>
              <a:t>conducted</a:t>
            </a:r>
            <a:r>
              <a:rPr lang="fr-FR" altLang="fr-FR" sz="1800" dirty="0"/>
              <a:t> at the </a:t>
            </a:r>
            <a:r>
              <a:rPr lang="fr-FR" altLang="fr-FR" sz="1800" dirty="0" err="1"/>
              <a:t>very</a:t>
            </a:r>
            <a:r>
              <a:rPr lang="fr-FR" altLang="fr-FR" sz="1800" dirty="0"/>
              <a:t> </a:t>
            </a:r>
            <a:r>
              <a:rPr lang="fr-FR" altLang="fr-FR" sz="1800" dirty="0" err="1"/>
              <a:t>shortest</a:t>
            </a:r>
            <a:r>
              <a:rPr lang="fr-FR" altLang="fr-FR" sz="1800" dirty="0"/>
              <a:t> end of the </a:t>
            </a:r>
            <a:r>
              <a:rPr lang="fr-FR" altLang="fr-FR" sz="1800" dirty="0" err="1"/>
              <a:t>yield</a:t>
            </a:r>
            <a:r>
              <a:rPr lang="fr-FR" altLang="fr-FR" sz="1800" dirty="0"/>
              <a:t> </a:t>
            </a:r>
            <a:r>
              <a:rPr lang="fr-FR" altLang="fr-FR" sz="1800" dirty="0" err="1"/>
              <a:t>curve</a:t>
            </a: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r>
              <a:rPr lang="fr-FR" altLang="fr-FR" sz="1800" dirty="0" err="1"/>
              <a:t>Examples</a:t>
            </a:r>
            <a:r>
              <a:rPr lang="fr-FR" altLang="fr-FR" sz="1800" dirty="0"/>
              <a:t>	  ECB : Main </a:t>
            </a:r>
            <a:r>
              <a:rPr lang="fr-FR" altLang="fr-FR" sz="1800" dirty="0" err="1"/>
              <a:t>Refinancing</a:t>
            </a:r>
            <a:r>
              <a:rPr lang="fr-FR" altLang="fr-FR" sz="1800" dirty="0"/>
              <a:t> rate / </a:t>
            </a:r>
            <a:r>
              <a:rPr lang="fr-FR" altLang="fr-FR" sz="1800" dirty="0" err="1"/>
              <a:t>Deposit</a:t>
            </a:r>
            <a:r>
              <a:rPr lang="fr-FR" altLang="fr-FR" sz="1800" dirty="0"/>
              <a:t> Facility / Marginal </a:t>
            </a:r>
            <a:r>
              <a:rPr lang="fr-FR" altLang="fr-FR" sz="1800" dirty="0" err="1"/>
              <a:t>Lending</a:t>
            </a:r>
            <a:r>
              <a:rPr lang="fr-FR" altLang="fr-FR" sz="1800" dirty="0"/>
              <a:t> 				Facility</a:t>
            </a:r>
          </a:p>
          <a:p>
            <a:pPr eaLnBrk="1" hangingPunct="1">
              <a:lnSpc>
                <a:spcPct val="85000"/>
              </a:lnSpc>
              <a:spcBef>
                <a:spcPct val="20000"/>
              </a:spcBef>
              <a:buClr>
                <a:srgbClr val="FF1300"/>
              </a:buClr>
              <a:buSzPct val="50000"/>
              <a:buFont typeface="Marlett" pitchFamily="2" charset="2"/>
              <a:buNone/>
            </a:pPr>
            <a:r>
              <a:rPr lang="fr-FR" altLang="fr-FR" sz="1800" dirty="0"/>
              <a:t>			   Fed : </a:t>
            </a:r>
            <a:r>
              <a:rPr lang="fr-FR" altLang="fr-FR" sz="1800" dirty="0" err="1"/>
              <a:t>target</a:t>
            </a:r>
            <a:r>
              <a:rPr lang="fr-FR" altLang="fr-FR" sz="1800" dirty="0"/>
              <a:t> Fed </a:t>
            </a:r>
            <a:r>
              <a:rPr lang="fr-FR" altLang="fr-FR" sz="1800" dirty="0" err="1"/>
              <a:t>funds</a:t>
            </a:r>
            <a:r>
              <a:rPr lang="fr-FR" altLang="fr-FR" sz="1800" dirty="0"/>
              <a:t> rate	</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Monetary</a:t>
            </a:r>
            <a:r>
              <a:rPr lang="fr-FR" altLang="fr-FR" sz="1800" dirty="0"/>
              <a:t> </a:t>
            </a:r>
            <a:r>
              <a:rPr lang="fr-FR" altLang="fr-FR" sz="1800" dirty="0" err="1"/>
              <a:t>policy</a:t>
            </a:r>
            <a:r>
              <a:rPr lang="fr-FR" altLang="fr-FR" sz="1800" dirty="0"/>
              <a:t> has </a:t>
            </a:r>
            <a:r>
              <a:rPr lang="fr-FR" altLang="fr-FR" sz="1800" dirty="0" err="1"/>
              <a:t>also</a:t>
            </a:r>
            <a:r>
              <a:rPr lang="fr-FR" altLang="fr-FR" sz="1800" dirty="0"/>
              <a:t> a </a:t>
            </a:r>
            <a:r>
              <a:rPr lang="fr-FR" altLang="fr-FR" sz="1800" dirty="0" err="1"/>
              <a:t>significant</a:t>
            </a:r>
            <a:r>
              <a:rPr lang="fr-FR" altLang="fr-FR" sz="1800" dirty="0"/>
              <a:t> impact on the </a:t>
            </a:r>
            <a:r>
              <a:rPr lang="fr-FR" altLang="fr-FR" sz="1800" dirty="0" err="1"/>
              <a:t>whole</a:t>
            </a:r>
            <a:r>
              <a:rPr lang="fr-FR" altLang="fr-FR" sz="1800" dirty="0"/>
              <a:t> </a:t>
            </a:r>
            <a:r>
              <a:rPr lang="fr-FR" altLang="fr-FR" sz="1800" dirty="0" err="1"/>
              <a:t>yield</a:t>
            </a:r>
            <a:r>
              <a:rPr lang="fr-FR" altLang="fr-FR" sz="1800" dirty="0"/>
              <a:t> </a:t>
            </a:r>
            <a:r>
              <a:rPr lang="fr-FR" altLang="fr-FR" sz="1800" dirty="0" err="1"/>
              <a:t>curve</a:t>
            </a:r>
            <a:r>
              <a:rPr lang="fr-FR" altLang="fr-FR" sz="1800" dirty="0"/>
              <a:t> and </a:t>
            </a:r>
            <a:r>
              <a:rPr lang="fr-FR" altLang="fr-FR" sz="1800" dirty="0" err="1"/>
              <a:t>ultimately</a:t>
            </a:r>
            <a:r>
              <a:rPr lang="fr-FR" altLang="fr-FR" sz="1800" dirty="0"/>
              <a:t> affects the </a:t>
            </a:r>
            <a:r>
              <a:rPr lang="fr-FR" altLang="fr-FR" sz="1800" dirty="0" err="1"/>
              <a:t>economy</a:t>
            </a:r>
            <a:r>
              <a:rPr lang="fr-FR" altLang="fr-FR" sz="1800" dirty="0"/>
              <a:t> (transmission </a:t>
            </a:r>
            <a:r>
              <a:rPr lang="fr-FR" altLang="fr-FR" sz="1800" dirty="0" err="1"/>
              <a:t>mechanism</a:t>
            </a:r>
            <a:r>
              <a:rPr lang="fr-FR" altLang="fr-FR" sz="1800" dirty="0"/>
              <a:t>)</a:t>
            </a:r>
          </a:p>
          <a:p>
            <a:pPr eaLnBrk="1" hangingPunct="1">
              <a:lnSpc>
                <a:spcPct val="85000"/>
              </a:lnSpc>
              <a:spcBef>
                <a:spcPct val="20000"/>
              </a:spcBef>
              <a:buClr>
                <a:schemeClr val="tx1"/>
              </a:buClr>
            </a:pPr>
            <a:endParaRPr lang="fr-FR" altLang="fr-FR" sz="1800" dirty="0"/>
          </a:p>
          <a:p>
            <a:pPr eaLnBrk="1" hangingPunct="1">
              <a:lnSpc>
                <a:spcPct val="85000"/>
              </a:lnSpc>
              <a:spcBef>
                <a:spcPct val="20000"/>
              </a:spcBef>
              <a:buClr>
                <a:schemeClr val="tx1"/>
              </a:buClr>
            </a:pPr>
            <a:r>
              <a:rPr lang="fr-FR" altLang="fr-FR" sz="1800" dirty="0"/>
              <a:t>	</a:t>
            </a:r>
          </a:p>
          <a:p>
            <a:pPr eaLnBrk="1" hangingPunct="1">
              <a:lnSpc>
                <a:spcPct val="85000"/>
              </a:lnSpc>
              <a:spcBef>
                <a:spcPct val="20000"/>
              </a:spcBef>
              <a:buClr>
                <a:srgbClr val="FF1300"/>
              </a:buClr>
              <a:buSzPct val="50000"/>
              <a:buFontTx/>
              <a:buChar char="o"/>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Impact of Yield to Maturity on Price</a:t>
            </a:r>
          </a:p>
        </p:txBody>
      </p:sp>
      <p:sp>
        <p:nvSpPr>
          <p:cNvPr id="199683" name="Rectangle 3"/>
          <p:cNvSpPr>
            <a:spLocks noChangeArrowheads="1"/>
          </p:cNvSpPr>
          <p:nvPr/>
        </p:nvSpPr>
        <p:spPr bwMode="auto">
          <a:xfrm>
            <a:off x="401638" y="4953000"/>
            <a:ext cx="8742362"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Inverse relationship between price and yield to maturity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P (r)   is a convex function </a:t>
            </a:r>
          </a:p>
        </p:txBody>
      </p:sp>
      <p:sp>
        <p:nvSpPr>
          <p:cNvPr id="2" name="Espace réservé du pied de page 1"/>
          <p:cNvSpPr>
            <a:spLocks noGrp="1"/>
          </p:cNvSpPr>
          <p:nvPr>
            <p:ph type="ftr" sz="quarter" idx="10"/>
          </p:nvPr>
        </p:nvSpPr>
        <p:spPr/>
        <p:txBody>
          <a:bodyPr/>
          <a:lstStyle/>
          <a:p>
            <a:pPr>
              <a:defRPr/>
            </a:pPr>
            <a:endParaRPr lang="fr-FR"/>
          </a:p>
        </p:txBody>
      </p:sp>
      <p:graphicFrame>
        <p:nvGraphicFramePr>
          <p:cNvPr id="199685" name="Object 7"/>
          <p:cNvGraphicFramePr>
            <a:graphicFrameLocks noChangeAspect="1"/>
          </p:cNvGraphicFramePr>
          <p:nvPr/>
        </p:nvGraphicFramePr>
        <p:xfrm>
          <a:off x="1403350" y="1412875"/>
          <a:ext cx="5473700" cy="3600450"/>
        </p:xfrm>
        <a:graphic>
          <a:graphicData uri="http://schemas.openxmlformats.org/presentationml/2006/ole">
            <mc:AlternateContent xmlns:mc="http://schemas.openxmlformats.org/markup-compatibility/2006">
              <mc:Choice xmlns:v="urn:schemas-microsoft-com:vml" Requires="v">
                <p:oleObj name="Graphique" r:id="rId3" imgW="5124507" imgH="2609716" progId="Excel.Chart.8">
                  <p:embed/>
                </p:oleObj>
              </mc:Choice>
              <mc:Fallback>
                <p:oleObj name="Graphique" r:id="rId3" imgW="5124507" imgH="2609716" progId="Excel.Chart.8">
                  <p:embed/>
                  <p:pic>
                    <p:nvPicPr>
                      <p:cNvPr id="199685"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412875"/>
                        <a:ext cx="54737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9CEF2-4F60-9E0D-E58F-A8F359125C45}"/>
            </a:ext>
          </a:extLst>
        </p:cNvPr>
        <p:cNvGrpSpPr/>
        <p:nvPr/>
      </p:nvGrpSpPr>
      <p:grpSpPr>
        <a:xfrm>
          <a:off x="0" y="0"/>
          <a:ext cx="0" cy="0"/>
          <a:chOff x="0" y="0"/>
          <a:chExt cx="0" cy="0"/>
        </a:xfrm>
      </p:grpSpPr>
      <p:sp>
        <p:nvSpPr>
          <p:cNvPr id="201730" name="Rectangle 2">
            <a:extLst>
              <a:ext uri="{FF2B5EF4-FFF2-40B4-BE49-F238E27FC236}">
                <a16:creationId xmlns:a16="http://schemas.microsoft.com/office/drawing/2014/main" id="{83732FAF-3CBB-2783-F476-013F9574F8E9}"/>
              </a:ext>
            </a:extLst>
          </p:cNvPr>
          <p:cNvSpPr>
            <a:spLocks noChangeArrowheads="1"/>
          </p:cNvSpPr>
          <p:nvPr/>
        </p:nvSpPr>
        <p:spPr bwMode="auto">
          <a:xfrm>
            <a:off x="401638" y="1295400"/>
            <a:ext cx="8742362" cy="4824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	</a:t>
            </a:r>
            <a:r>
              <a:rPr lang="fr-FR" altLang="fr-FR" dirty="0"/>
              <a:t>P = f (t, r)</a:t>
            </a:r>
            <a:r>
              <a:rPr lang="fr-FR" altLang="fr-FR" sz="2000" dirty="0"/>
              <a:t>	</a:t>
            </a: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We</a:t>
            </a:r>
            <a:r>
              <a:rPr lang="fr-FR" altLang="fr-FR" sz="1800" dirty="0"/>
              <a:t> </a:t>
            </a:r>
            <a:r>
              <a:rPr lang="fr-FR" altLang="fr-FR" sz="1800" dirty="0" err="1"/>
              <a:t>want</a:t>
            </a:r>
            <a:r>
              <a:rPr lang="fr-FR" altLang="fr-FR" sz="1800" dirty="0"/>
              <a:t> to </a:t>
            </a:r>
            <a:r>
              <a:rPr lang="fr-FR" altLang="fr-FR" sz="1800" dirty="0" err="1"/>
              <a:t>estimate</a:t>
            </a:r>
            <a:r>
              <a:rPr lang="fr-FR" altLang="fr-FR" sz="1800" dirty="0"/>
              <a:t> the impact of the passage of time on bond </a:t>
            </a:r>
            <a:r>
              <a:rPr lang="fr-FR" altLang="fr-FR" sz="1800" dirty="0" err="1"/>
              <a:t>price</a:t>
            </a:r>
            <a:r>
              <a:rPr lang="fr-FR" altLang="fr-FR" sz="1800" dirty="0"/>
              <a:t> and return</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We</a:t>
            </a:r>
            <a:r>
              <a:rPr lang="fr-FR" altLang="fr-FR" sz="1800" dirty="0"/>
              <a:t> have to </a:t>
            </a:r>
            <a:r>
              <a:rPr lang="fr-FR" altLang="fr-FR" sz="1800" dirty="0" err="1"/>
              <a:t>calculate</a:t>
            </a:r>
            <a:r>
              <a:rPr lang="fr-FR" altLang="fr-FR" sz="1800" dirty="0"/>
              <a:t> the partial </a:t>
            </a:r>
            <a:r>
              <a:rPr lang="fr-FR" altLang="fr-FR" sz="1800" dirty="0" err="1"/>
              <a:t>derivative</a:t>
            </a:r>
            <a:r>
              <a:rPr lang="fr-FR" altLang="fr-FR" sz="1800" dirty="0"/>
              <a:t> of bond </a:t>
            </a:r>
            <a:r>
              <a:rPr lang="fr-FR" altLang="fr-FR" sz="1800" dirty="0" err="1"/>
              <a:t>price</a:t>
            </a:r>
            <a:r>
              <a:rPr lang="fr-FR" altLang="fr-FR" sz="1800" dirty="0"/>
              <a:t> </a:t>
            </a:r>
            <a:r>
              <a:rPr lang="fr-FR" altLang="fr-FR" sz="1800" dirty="0" err="1"/>
              <a:t>with</a:t>
            </a:r>
            <a:r>
              <a:rPr lang="fr-FR" altLang="fr-FR" sz="1800" dirty="0"/>
              <a:t> respect to time (</a:t>
            </a:r>
            <a:r>
              <a:rPr lang="fr-FR" altLang="fr-FR" sz="1800" dirty="0" err="1"/>
              <a:t>keeping</a:t>
            </a:r>
            <a:r>
              <a:rPr lang="fr-FR" altLang="fr-FR" sz="1800" dirty="0"/>
              <a:t> r constant) </a:t>
            </a:r>
          </a:p>
          <a:p>
            <a:pPr marL="0" indent="0" eaLnBrk="1" hangingPunct="1">
              <a:lnSpc>
                <a:spcPct val="85000"/>
              </a:lnSpc>
              <a:spcBef>
                <a:spcPct val="20000"/>
              </a:spcBef>
              <a:buClr>
                <a:srgbClr val="FF1300"/>
              </a:buClr>
              <a:buSzPct val="50000"/>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lvl="1" eaLnBrk="1" hangingPunct="1">
              <a:lnSpc>
                <a:spcPct val="85000"/>
              </a:lnSpc>
              <a:spcBef>
                <a:spcPct val="20000"/>
              </a:spcBef>
              <a:buClr>
                <a:schemeClr val="tx1"/>
              </a:buClr>
              <a:buFontTx/>
              <a:buChar char="o"/>
            </a:pPr>
            <a:endParaRPr lang="fr-FR" altLang="fr-FR" sz="1600" dirty="0"/>
          </a:p>
        </p:txBody>
      </p:sp>
      <mc:AlternateContent xmlns:mc="http://schemas.openxmlformats.org/markup-compatibility/2006" xmlns:a14="http://schemas.microsoft.com/office/drawing/2010/main">
        <mc:Choice Requires="a14">
          <p:sp>
            <p:nvSpPr>
              <p:cNvPr id="201731" name="Object 3">
                <a:extLst>
                  <a:ext uri="{FF2B5EF4-FFF2-40B4-BE49-F238E27FC236}">
                    <a16:creationId xmlns:a16="http://schemas.microsoft.com/office/drawing/2014/main" id="{FD49938C-F8F8-E534-8153-5FC36308F700}"/>
                  </a:ext>
                </a:extLst>
              </p:cNvPr>
              <p:cNvSpPr txBox="1"/>
              <p:nvPr/>
            </p:nvSpPr>
            <p:spPr bwMode="auto">
              <a:xfrm>
                <a:off x="2803525" y="4221088"/>
                <a:ext cx="3536950" cy="8032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f>
                        <m:fPr>
                          <m:ctrlPr>
                            <a:rPr lang="fr-FR" i="1" smtClean="0">
                              <a:solidFill>
                                <a:srgbClr val="000000"/>
                              </a:solidFill>
                              <a:latin typeface="Cambria Math" panose="02040503050406030204" pitchFamily="18" charset="0"/>
                            </a:rPr>
                          </m:ctrlPr>
                        </m:fPr>
                        <m:num>
                          <m:r>
                            <a:rPr lang="fr-FR" i="1">
                              <a:solidFill>
                                <a:srgbClr val="000000"/>
                              </a:solidFill>
                              <a:latin typeface="Cambria Math" panose="02040503050406030204" pitchFamily="18" charset="0"/>
                            </a:rPr>
                            <m:t>1</m:t>
                          </m:r>
                        </m:num>
                        <m:den>
                          <m:r>
                            <a:rPr lang="fr-FR" i="1">
                              <a:solidFill>
                                <a:srgbClr val="000000"/>
                              </a:solidFill>
                              <a:latin typeface="Cambria Math" panose="02040503050406030204" pitchFamily="18" charset="0"/>
                            </a:rPr>
                            <m:t>𝑃</m:t>
                          </m:r>
                        </m:den>
                      </m:f>
                      <m:r>
                        <a:rPr lang="fr-FR" i="1">
                          <a:solidFill>
                            <a:srgbClr val="000000"/>
                          </a:solidFill>
                          <a:latin typeface="Cambria Math" panose="02040503050406030204" pitchFamily="18" charset="0"/>
                        </a:rPr>
                        <m:t> </m:t>
                      </m:r>
                      <m:f>
                        <m:fPr>
                          <m:ctrlPr>
                            <a:rPr lang="fr-FR" i="1">
                              <a:solidFill>
                                <a:srgbClr val="000000"/>
                              </a:solidFill>
                              <a:latin typeface="Cambria Math" panose="02040503050406030204" pitchFamily="18" charset="0"/>
                            </a:rPr>
                          </m:ctrlPr>
                        </m:fPr>
                        <m:num>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𝑃</m:t>
                          </m:r>
                        </m:num>
                        <m:den>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𝑡</m:t>
                          </m:r>
                        </m:den>
                      </m:f>
                      <m:r>
                        <a:rPr lang="fr-FR" i="1">
                          <a:solidFill>
                            <a:srgbClr val="000000"/>
                          </a:solidFill>
                          <a:latin typeface="Cambria Math" panose="02040503050406030204" pitchFamily="18" charset="0"/>
                        </a:rPr>
                        <m:t>=</m:t>
                      </m:r>
                      <m:func>
                        <m:funcPr>
                          <m:ctrlPr>
                            <a:rPr lang="fr-FR" i="1">
                              <a:solidFill>
                                <a:srgbClr val="000000"/>
                              </a:solidFill>
                              <a:latin typeface="Cambria Math" panose="02040503050406030204" pitchFamily="18" charset="0"/>
                            </a:rPr>
                          </m:ctrlPr>
                        </m:funcPr>
                        <m:fName>
                          <m:r>
                            <m:rPr>
                              <m:sty m:val="p"/>
                            </m:rPr>
                            <a:rPr lang="fr-FR" i="0">
                              <a:solidFill>
                                <a:srgbClr val="000000"/>
                              </a:solidFill>
                              <a:latin typeface="Cambria Math" panose="02040503050406030204" pitchFamily="18" charset="0"/>
                            </a:rPr>
                            <m:t>ln</m:t>
                          </m:r>
                        </m:fName>
                        <m:e>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1+</m:t>
                              </m:r>
                              <m:r>
                                <a:rPr lang="fr-FR" i="1">
                                  <a:solidFill>
                                    <a:srgbClr val="000000"/>
                                  </a:solidFill>
                                  <a:latin typeface="Cambria Math" panose="02040503050406030204" pitchFamily="18" charset="0"/>
                                </a:rPr>
                                <m:t>𝑟</m:t>
                              </m:r>
                            </m:e>
                          </m:d>
                        </m:e>
                      </m:func>
                      <m:r>
                        <a:rPr lang="fr-FR" i="1">
                          <a:solidFill>
                            <a:srgbClr val="000000"/>
                          </a:solidFill>
                          <a:latin typeface="Cambria Math" panose="02040503050406030204" pitchFamily="18" charset="0"/>
                        </a:rPr>
                        <m:t>≅</m:t>
                      </m:r>
                      <m:r>
                        <a:rPr lang="fr-FR" b="0" i="1" smtClean="0">
                          <a:solidFill>
                            <a:srgbClr val="000000"/>
                          </a:solidFill>
                          <a:latin typeface="Cambria Math" panose="02040503050406030204" pitchFamily="18" charset="0"/>
                        </a:rPr>
                        <m:t>𝑟</m:t>
                      </m:r>
                    </m:oMath>
                  </m:oMathPara>
                </a14:m>
                <a:endParaRPr lang="fr-FR" dirty="0"/>
              </a:p>
            </p:txBody>
          </p:sp>
        </mc:Choice>
        <mc:Fallback xmlns="">
          <p:sp>
            <p:nvSpPr>
              <p:cNvPr id="201731" name="Object 3">
                <a:extLst>
                  <a:ext uri="{FF2B5EF4-FFF2-40B4-BE49-F238E27FC236}">
                    <a16:creationId xmlns:a16="http://schemas.microsoft.com/office/drawing/2014/main" id="{FD49938C-F8F8-E534-8153-5FC36308F700}"/>
                  </a:ext>
                </a:extLst>
              </p:cNvPr>
              <p:cNvSpPr txBox="1">
                <a:spLocks noRot="1" noChangeAspect="1" noMove="1" noResize="1" noEditPoints="1" noAdjustHandles="1" noChangeArrowheads="1" noChangeShapeType="1" noTextEdit="1"/>
              </p:cNvSpPr>
              <p:nvPr/>
            </p:nvSpPr>
            <p:spPr bwMode="auto">
              <a:xfrm>
                <a:off x="2803525" y="4221088"/>
                <a:ext cx="3536950" cy="803275"/>
              </a:xfrm>
              <a:prstGeom prst="rect">
                <a:avLst/>
              </a:prstGeom>
              <a:blipFill>
                <a:blip r:embed="rId3"/>
                <a:stretch>
                  <a:fillRect/>
                </a:stretch>
              </a:blipFill>
              <a:ln>
                <a:noFill/>
              </a:ln>
              <a:effectLst/>
            </p:spPr>
            <p:txBody>
              <a:bodyPr/>
              <a:lstStyle/>
              <a:p>
                <a:r>
                  <a:rPr lang="fr-FR">
                    <a:noFill/>
                  </a:rPr>
                  <a:t> </a:t>
                </a:r>
              </a:p>
            </p:txBody>
          </p:sp>
        </mc:Fallback>
      </mc:AlternateContent>
      <p:sp>
        <p:nvSpPr>
          <p:cNvPr id="201732" name="Text Box 4">
            <a:extLst>
              <a:ext uri="{FF2B5EF4-FFF2-40B4-BE49-F238E27FC236}">
                <a16:creationId xmlns:a16="http://schemas.microsoft.com/office/drawing/2014/main" id="{7815A7B0-5020-2AFE-3A5C-21337BE1934D}"/>
              </a:ext>
            </a:extLst>
          </p:cNvPr>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Impact of time on bond return</a:t>
            </a:r>
            <a:r>
              <a:rPr lang="fr-FR" altLang="fr-FR" sz="4000"/>
              <a:t> </a:t>
            </a:r>
          </a:p>
        </p:txBody>
      </p:sp>
      <p:sp>
        <p:nvSpPr>
          <p:cNvPr id="2" name="Espace réservé du pied de page 1">
            <a:extLst>
              <a:ext uri="{FF2B5EF4-FFF2-40B4-BE49-F238E27FC236}">
                <a16:creationId xmlns:a16="http://schemas.microsoft.com/office/drawing/2014/main" id="{223F92A2-FD8A-3582-5C04-D54F0B1C42C1}"/>
              </a:ext>
            </a:extLst>
          </p:cNvPr>
          <p:cNvSpPr>
            <a:spLocks noGrp="1"/>
          </p:cNvSpPr>
          <p:nvPr>
            <p:ph type="ftr" sz="quarter" idx="10"/>
          </p:nvPr>
        </p:nvSpPr>
        <p:spPr/>
        <p:txBody>
          <a:bodyPr/>
          <a:lstStyle/>
          <a:p>
            <a:pPr>
              <a:defRPr/>
            </a:pPr>
            <a:endParaRPr lang="fr-FR"/>
          </a:p>
        </p:txBody>
      </p:sp>
    </p:spTree>
    <p:extLst>
      <p:ext uri="{BB962C8B-B14F-4D97-AF65-F5344CB8AC3E}">
        <p14:creationId xmlns:p14="http://schemas.microsoft.com/office/powerpoint/2010/main" val="109231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A5831-C295-D270-D3E6-ECDA1CE7D8C9}"/>
            </a:ext>
          </a:extLst>
        </p:cNvPr>
        <p:cNvGrpSpPr/>
        <p:nvPr/>
      </p:nvGrpSpPr>
      <p:grpSpPr>
        <a:xfrm>
          <a:off x="0" y="0"/>
          <a:ext cx="0" cy="0"/>
          <a:chOff x="0" y="0"/>
          <a:chExt cx="0" cy="0"/>
        </a:xfrm>
      </p:grpSpPr>
      <p:sp>
        <p:nvSpPr>
          <p:cNvPr id="201730" name="Rectangle 2">
            <a:extLst>
              <a:ext uri="{FF2B5EF4-FFF2-40B4-BE49-F238E27FC236}">
                <a16:creationId xmlns:a16="http://schemas.microsoft.com/office/drawing/2014/main" id="{174E2C5F-6D3F-616B-2AAD-40E22AF6E80C}"/>
              </a:ext>
            </a:extLst>
          </p:cNvPr>
          <p:cNvSpPr>
            <a:spLocks noChangeArrowheads="1"/>
          </p:cNvSpPr>
          <p:nvPr/>
        </p:nvSpPr>
        <p:spPr bwMode="auto">
          <a:xfrm>
            <a:off x="401638" y="1295400"/>
            <a:ext cx="8742362" cy="4824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The gain of the passage of time </a:t>
            </a:r>
            <a:r>
              <a:rPr lang="fr-FR" altLang="fr-FR" sz="1800" dirty="0" err="1"/>
              <a:t>is</a:t>
            </a:r>
            <a:r>
              <a:rPr lang="fr-FR" altLang="fr-FR" sz="1800" dirty="0"/>
              <a:t> the YTM and not the coupon rate ! 	</a:t>
            </a:r>
            <a:r>
              <a:rPr lang="fr-FR" altLang="fr-FR" sz="2000" dirty="0"/>
              <a:t>	</a:t>
            </a: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   coupon rate + convergence to par</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Char char="g"/>
            </a:pPr>
            <a:r>
              <a:rPr lang="fr-FR" altLang="fr-FR" sz="1800" dirty="0" err="1"/>
              <a:t>We</a:t>
            </a:r>
            <a:r>
              <a:rPr lang="fr-FR" altLang="fr-FR" sz="1800" dirty="0"/>
              <a:t> use a Taylor </a:t>
            </a:r>
            <a:r>
              <a:rPr lang="fr-FR" altLang="fr-FR" sz="1800" dirty="0" err="1"/>
              <a:t>series</a:t>
            </a:r>
            <a:r>
              <a:rPr lang="fr-FR" altLang="fr-FR" sz="1800" dirty="0"/>
              <a:t> expansion to </a:t>
            </a:r>
            <a:r>
              <a:rPr lang="fr-FR" altLang="fr-FR" sz="1800" dirty="0" err="1"/>
              <a:t>determine</a:t>
            </a:r>
            <a:r>
              <a:rPr lang="fr-FR" altLang="fr-FR" sz="1800" dirty="0"/>
              <a:t> the bond return </a:t>
            </a:r>
            <a:r>
              <a:rPr lang="fr-FR" altLang="fr-FR" sz="1800" dirty="0" err="1"/>
              <a:t>between</a:t>
            </a:r>
            <a:r>
              <a:rPr lang="fr-FR" altLang="fr-FR" sz="1800" dirty="0"/>
              <a:t> t and </a:t>
            </a:r>
            <a:r>
              <a:rPr lang="fr-FR" altLang="fr-FR" sz="1800" dirty="0" err="1"/>
              <a:t>t+dt</a:t>
            </a:r>
            <a:endParaRPr lang="fr-FR" altLang="fr-FR" sz="1800" dirty="0"/>
          </a:p>
          <a:p>
            <a:pPr lvl="1" eaLnBrk="1" hangingPunct="1">
              <a:lnSpc>
                <a:spcPct val="85000"/>
              </a:lnSpc>
              <a:spcBef>
                <a:spcPct val="20000"/>
              </a:spcBef>
              <a:buClr>
                <a:schemeClr val="tx1"/>
              </a:buClr>
              <a:buFontTx/>
              <a:buChar char="o"/>
            </a:pPr>
            <a:endParaRPr lang="fr-FR" altLang="fr-FR" sz="1600" dirty="0"/>
          </a:p>
        </p:txBody>
      </p:sp>
      <p:graphicFrame>
        <p:nvGraphicFramePr>
          <p:cNvPr id="201731" name="Object 3">
            <a:extLst>
              <a:ext uri="{FF2B5EF4-FFF2-40B4-BE49-F238E27FC236}">
                <a16:creationId xmlns:a16="http://schemas.microsoft.com/office/drawing/2014/main" id="{D13ECFD3-A94E-40F8-8B0D-E65CE23A5631}"/>
              </a:ext>
            </a:extLst>
          </p:cNvPr>
          <p:cNvGraphicFramePr>
            <a:graphicFrameLocks noChangeAspect="1"/>
          </p:cNvGraphicFramePr>
          <p:nvPr>
            <p:extLst>
              <p:ext uri="{D42A27DB-BD31-4B8C-83A1-F6EECF244321}">
                <p14:modId xmlns:p14="http://schemas.microsoft.com/office/powerpoint/2010/main" val="3313452734"/>
              </p:ext>
            </p:extLst>
          </p:nvPr>
        </p:nvGraphicFramePr>
        <p:xfrm>
          <a:off x="1475656" y="3027362"/>
          <a:ext cx="3536950" cy="803275"/>
        </p:xfrm>
        <a:graphic>
          <a:graphicData uri="http://schemas.openxmlformats.org/presentationml/2006/ole">
            <mc:AlternateContent xmlns:mc="http://schemas.openxmlformats.org/markup-compatibility/2006">
              <mc:Choice xmlns:v="urn:schemas-microsoft-com:vml" Requires="v">
                <p:oleObj name="Equation" r:id="rId3" imgW="2044700" imgH="393700" progId="Equation.3">
                  <p:embed/>
                </p:oleObj>
              </mc:Choice>
              <mc:Fallback>
                <p:oleObj name="Equation" r:id="rId3" imgW="2044700" imgH="393700" progId="Equation.3">
                  <p:embed/>
                  <p:pic>
                    <p:nvPicPr>
                      <p:cNvPr id="201731" name="Object 3">
                        <a:extLst>
                          <a:ext uri="{FF2B5EF4-FFF2-40B4-BE49-F238E27FC236}">
                            <a16:creationId xmlns:a16="http://schemas.microsoft.com/office/drawing/2014/main" id="{D13ECFD3-A94E-40F8-8B0D-E65CE23A5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027362"/>
                        <a:ext cx="353695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32" name="Text Box 4">
            <a:extLst>
              <a:ext uri="{FF2B5EF4-FFF2-40B4-BE49-F238E27FC236}">
                <a16:creationId xmlns:a16="http://schemas.microsoft.com/office/drawing/2014/main" id="{FCEC58E2-3BEE-B239-F2DD-2C1A6D35EF52}"/>
              </a:ext>
            </a:extLst>
          </p:cNvPr>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Impact of time on bond return</a:t>
            </a:r>
            <a:r>
              <a:rPr lang="fr-FR" altLang="fr-FR" sz="4000"/>
              <a:t> </a:t>
            </a:r>
          </a:p>
        </p:txBody>
      </p:sp>
      <mc:AlternateContent xmlns:mc="http://schemas.openxmlformats.org/markup-compatibility/2006" xmlns:a14="http://schemas.microsoft.com/office/drawing/2010/main">
        <mc:Choice Requires="a14">
          <p:sp>
            <p:nvSpPr>
              <p:cNvPr id="201733" name="Object 5">
                <a:extLst>
                  <a:ext uri="{FF2B5EF4-FFF2-40B4-BE49-F238E27FC236}">
                    <a16:creationId xmlns:a16="http://schemas.microsoft.com/office/drawing/2014/main" id="{89709B64-8A48-4F65-7F60-0B9F47F4F8D0}"/>
                  </a:ext>
                </a:extLst>
              </p:cNvPr>
              <p:cNvSpPr txBox="1"/>
              <p:nvPr/>
            </p:nvSpPr>
            <p:spPr bwMode="auto">
              <a:xfrm>
                <a:off x="1708150" y="4987925"/>
                <a:ext cx="2432050" cy="854075"/>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f>
                        <m:fPr>
                          <m:ctrlPr>
                            <a:rPr lang="fr-FR" i="1" smtClean="0">
                              <a:solidFill>
                                <a:srgbClr val="000000"/>
                              </a:solidFill>
                              <a:latin typeface="Cambria Math" panose="02040503050406030204" pitchFamily="18" charset="0"/>
                            </a:rPr>
                          </m:ctrlPr>
                        </m:fPr>
                        <m:num>
                          <m:r>
                            <a:rPr lang="fr-FR" i="1">
                              <a:solidFill>
                                <a:srgbClr val="000000"/>
                              </a:solidFill>
                              <a:latin typeface="Cambria Math" panose="02040503050406030204" pitchFamily="18" charset="0"/>
                            </a:rPr>
                            <m:t>𝑃</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𝑡</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𝑑𝑡</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𝑃</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𝑡</m:t>
                          </m:r>
                          <m:r>
                            <a:rPr lang="fr-FR" i="1">
                              <a:solidFill>
                                <a:srgbClr val="000000"/>
                              </a:solidFill>
                              <a:latin typeface="Cambria Math" panose="02040503050406030204" pitchFamily="18" charset="0"/>
                            </a:rPr>
                            <m:t>)</m:t>
                          </m:r>
                        </m:num>
                        <m:den>
                          <m:r>
                            <a:rPr lang="fr-FR" i="1">
                              <a:solidFill>
                                <a:srgbClr val="000000"/>
                              </a:solidFill>
                              <a:latin typeface="Cambria Math" panose="02040503050406030204" pitchFamily="18" charset="0"/>
                            </a:rPr>
                            <m:t>𝑃</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𝑡</m:t>
                          </m:r>
                          <m:r>
                            <a:rPr lang="fr-FR" i="1">
                              <a:solidFill>
                                <a:srgbClr val="000000"/>
                              </a:solidFill>
                              <a:latin typeface="Cambria Math" panose="02040503050406030204" pitchFamily="18" charset="0"/>
                            </a:rPr>
                            <m:t>)</m:t>
                          </m:r>
                        </m:den>
                      </m:f>
                      <m:r>
                        <a:rPr lang="fr-FR" i="1">
                          <a:solidFill>
                            <a:srgbClr val="000000"/>
                          </a:solidFill>
                          <a:latin typeface="Cambria Math" panose="02040503050406030204" pitchFamily="18" charset="0"/>
                        </a:rPr>
                        <m:t> </m:t>
                      </m:r>
                      <m:r>
                        <a:rPr lang="fr-FR" b="0" i="1" smtClean="0">
                          <a:solidFill>
                            <a:srgbClr val="000000"/>
                          </a:solidFill>
                          <a:latin typeface="Cambria Math" panose="02040503050406030204" pitchFamily="18" charset="0"/>
                        </a:rPr>
                        <m:t>  </m:t>
                      </m:r>
                      <m:r>
                        <a:rPr lang="fr-FR" i="1">
                          <a:solidFill>
                            <a:srgbClr val="000000"/>
                          </a:solidFill>
                          <a:latin typeface="Cambria Math" panose="02040503050406030204" pitchFamily="18" charset="0"/>
                        </a:rPr>
                        <m:t>≅</m:t>
                      </m:r>
                      <m:r>
                        <a:rPr lang="fr-FR" b="0" i="1" smtClean="0">
                          <a:solidFill>
                            <a:srgbClr val="000000"/>
                          </a:solidFill>
                          <a:latin typeface="Cambria Math" panose="02040503050406030204" pitchFamily="18" charset="0"/>
                        </a:rPr>
                        <m:t>   </m:t>
                      </m:r>
                      <m:r>
                        <a:rPr lang="fr-FR" i="1">
                          <a:solidFill>
                            <a:srgbClr val="000000"/>
                          </a:solidFill>
                          <a:latin typeface="Cambria Math" panose="02040503050406030204" pitchFamily="18" charset="0"/>
                        </a:rPr>
                        <m:t>𝑟𝑑𝑡</m:t>
                      </m:r>
                    </m:oMath>
                  </m:oMathPara>
                </a14:m>
                <a:endParaRPr lang="fr-FR" dirty="0"/>
              </a:p>
            </p:txBody>
          </p:sp>
        </mc:Choice>
        <mc:Fallback xmlns="">
          <p:sp>
            <p:nvSpPr>
              <p:cNvPr id="201733" name="Object 5">
                <a:extLst>
                  <a:ext uri="{FF2B5EF4-FFF2-40B4-BE49-F238E27FC236}">
                    <a16:creationId xmlns:a16="http://schemas.microsoft.com/office/drawing/2014/main" id="{89709B64-8A48-4F65-7F60-0B9F47F4F8D0}"/>
                  </a:ext>
                </a:extLst>
              </p:cNvPr>
              <p:cNvSpPr txBox="1">
                <a:spLocks noRot="1" noChangeAspect="1" noMove="1" noResize="1" noEditPoints="1" noAdjustHandles="1" noChangeArrowheads="1" noChangeShapeType="1" noTextEdit="1"/>
              </p:cNvSpPr>
              <p:nvPr/>
            </p:nvSpPr>
            <p:spPr bwMode="auto">
              <a:xfrm>
                <a:off x="1708150" y="4987925"/>
                <a:ext cx="2432050" cy="854075"/>
              </a:xfrm>
              <a:prstGeom prst="rect">
                <a:avLst/>
              </a:prstGeom>
              <a:blipFill>
                <a:blip r:embed="rId5"/>
                <a:stretch>
                  <a:fillRect/>
                </a:stretch>
              </a:blipFill>
              <a:ln>
                <a:noFill/>
              </a:ln>
              <a:effectLst/>
            </p:spPr>
            <p:txBody>
              <a:bodyPr/>
              <a:lstStyle/>
              <a:p>
                <a:r>
                  <a:rPr lang="fr-FR">
                    <a:noFill/>
                  </a:rPr>
                  <a:t> </a:t>
                </a:r>
              </a:p>
            </p:txBody>
          </p:sp>
        </mc:Fallback>
      </mc:AlternateContent>
      <p:sp>
        <p:nvSpPr>
          <p:cNvPr id="2" name="Espace réservé du pied de page 1">
            <a:extLst>
              <a:ext uri="{FF2B5EF4-FFF2-40B4-BE49-F238E27FC236}">
                <a16:creationId xmlns:a16="http://schemas.microsoft.com/office/drawing/2014/main" id="{1A67250E-6D5A-6992-7A92-9C46A4AC25E2}"/>
              </a:ext>
            </a:extLst>
          </p:cNvPr>
          <p:cNvSpPr>
            <a:spLocks noGrp="1"/>
          </p:cNvSpPr>
          <p:nvPr>
            <p:ph type="ftr" sz="quarter" idx="10"/>
          </p:nvPr>
        </p:nvSpPr>
        <p:spPr/>
        <p:txBody>
          <a:bodyPr/>
          <a:lstStyle/>
          <a:p>
            <a:pPr>
              <a:defRPr/>
            </a:pPr>
            <a:endParaRPr lang="fr-FR"/>
          </a:p>
        </p:txBody>
      </p:sp>
    </p:spTree>
    <p:extLst>
      <p:ext uri="{BB962C8B-B14F-4D97-AF65-F5344CB8AC3E}">
        <p14:creationId xmlns:p14="http://schemas.microsoft.com/office/powerpoint/2010/main" val="446928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YTM is not always relevant…</a:t>
            </a:r>
          </a:p>
        </p:txBody>
      </p:sp>
      <p:sp>
        <p:nvSpPr>
          <p:cNvPr id="203779" name="Rectangle 3"/>
          <p:cNvSpPr>
            <a:spLocks noChangeArrowheads="1"/>
          </p:cNvSpPr>
          <p:nvPr/>
        </p:nvSpPr>
        <p:spPr bwMode="auto">
          <a:xfrm>
            <a:off x="152400" y="3860800"/>
            <a:ext cx="8742363" cy="1579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Implicit assumptions :</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600"/>
              <a:t>	</a:t>
            </a:r>
            <a:r>
              <a:rPr lang="fr-FR" altLang="fr-FR" sz="1800"/>
              <a:t>Flat term structure</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Coupons are reinvested at r</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Tx/>
              <a:buChar char="o"/>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graphicFrame>
        <p:nvGraphicFramePr>
          <p:cNvPr id="203780" name="Object 4"/>
          <p:cNvGraphicFramePr>
            <a:graphicFrameLocks noChangeAspect="1"/>
          </p:cNvGraphicFramePr>
          <p:nvPr/>
        </p:nvGraphicFramePr>
        <p:xfrm>
          <a:off x="1619250" y="1989138"/>
          <a:ext cx="3617913" cy="781050"/>
        </p:xfrm>
        <a:graphic>
          <a:graphicData uri="http://schemas.openxmlformats.org/presentationml/2006/ole">
            <mc:AlternateContent xmlns:mc="http://schemas.openxmlformats.org/markup-compatibility/2006">
              <mc:Choice xmlns:v="urn:schemas-microsoft-com:vml" Requires="v">
                <p:oleObj name="Equation" r:id="rId3" imgW="1993900" imgH="431800" progId="Equation.3">
                  <p:embed/>
                </p:oleObj>
              </mc:Choice>
              <mc:Fallback>
                <p:oleObj name="Equation" r:id="rId3" imgW="1993900" imgH="431800" progId="Equation.3">
                  <p:embed/>
                  <p:pic>
                    <p:nvPicPr>
                      <p:cNvPr id="2037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989138"/>
                        <a:ext cx="3617913"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3"/>
          <p:cNvSpPr>
            <a:spLocks noChangeArrowheads="1"/>
          </p:cNvSpPr>
          <p:nvPr/>
        </p:nvSpPr>
        <p:spPr bwMode="auto">
          <a:xfrm>
            <a:off x="179388" y="1773238"/>
            <a:ext cx="8742362" cy="1579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YTM is not necessarily equivalent to the rate of return even for a buy and hold investor</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en-US" altLang="fr-FR" sz="1800"/>
          </a:p>
          <a:p>
            <a:endParaRPr lang="fr-FR" altLang="fr-FR" sz="3200"/>
          </a:p>
          <a:p>
            <a:pPr eaLnBrk="1" hangingPunct="1">
              <a:lnSpc>
                <a:spcPct val="85000"/>
              </a:lnSpc>
              <a:spcBef>
                <a:spcPct val="20000"/>
              </a:spcBef>
              <a:buClr>
                <a:srgbClr val="FF1300"/>
              </a:buClr>
              <a:buSzPct val="50000"/>
              <a:buFont typeface="Marlett" pitchFamily="2" charset="2"/>
              <a:buChar char="g"/>
            </a:pPr>
            <a:r>
              <a:rPr lang="fr-FR" altLang="fr-FR" sz="1800"/>
              <a:t>The total rate of return is unkown at inception as coupons have to be reinvested at an unkown rate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05827" name="Text Box 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YTM is not always relevant…</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3"/>
          <p:cNvSpPr>
            <a:spLocks noChangeArrowheads="1"/>
          </p:cNvSpPr>
          <p:nvPr/>
        </p:nvSpPr>
        <p:spPr bwMode="auto">
          <a:xfrm>
            <a:off x="228600" y="1524000"/>
            <a:ext cx="8742363" cy="1579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Identical</a:t>
            </a:r>
            <a:r>
              <a:rPr lang="fr-FR" altLang="fr-FR" sz="1800" dirty="0"/>
              <a:t> </a:t>
            </a:r>
            <a:r>
              <a:rPr lang="fr-FR" altLang="fr-FR" sz="1800" dirty="0" err="1"/>
              <a:t>flows</a:t>
            </a:r>
            <a:r>
              <a:rPr lang="fr-FR" altLang="fr-FR" sz="1800" dirty="0"/>
              <a:t> </a:t>
            </a:r>
            <a:r>
              <a:rPr lang="fr-FR" altLang="fr-FR" sz="1800" dirty="0" err="1"/>
              <a:t>can</a:t>
            </a:r>
            <a:r>
              <a:rPr lang="fr-FR" altLang="fr-FR" sz="1800" dirty="0"/>
              <a:t> </a:t>
            </a:r>
            <a:r>
              <a:rPr lang="fr-FR" altLang="fr-FR" sz="1800" dirty="0" err="1"/>
              <a:t>be</a:t>
            </a:r>
            <a:r>
              <a:rPr lang="fr-FR" altLang="fr-FR" sz="1800" dirty="0"/>
              <a:t> </a:t>
            </a:r>
            <a:r>
              <a:rPr lang="fr-FR" altLang="fr-FR" sz="1800" dirty="0" err="1"/>
              <a:t>discounted</a:t>
            </a:r>
            <a:r>
              <a:rPr lang="fr-FR" altLang="fr-FR" sz="1800" dirty="0"/>
              <a:t> at </a:t>
            </a:r>
            <a:r>
              <a:rPr lang="fr-FR" altLang="fr-FR" sz="1800" dirty="0" err="1"/>
              <a:t>different</a:t>
            </a:r>
            <a:r>
              <a:rPr lang="fr-FR" altLang="fr-FR" sz="1800" dirty="0"/>
              <a:t> rates</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YTM </a:t>
            </a:r>
            <a:r>
              <a:rPr lang="fr-FR" altLang="fr-FR" sz="1800" dirty="0" err="1"/>
              <a:t>is</a:t>
            </a:r>
            <a:r>
              <a:rPr lang="fr-FR" altLang="fr-FR" sz="1800" dirty="0"/>
              <a:t> not a Rate of return in </a:t>
            </a:r>
            <a:r>
              <a:rPr lang="fr-FR" altLang="fr-FR" sz="1800" dirty="0" err="1"/>
              <a:t>most</a:t>
            </a:r>
            <a:r>
              <a:rPr lang="fr-FR" altLang="fr-FR" sz="1800" dirty="0"/>
              <a:t> cases</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en-US" altLang="fr-FR" sz="1800" dirty="0"/>
          </a:p>
          <a:p>
            <a:endParaRPr lang="en-US" altLang="fr-FR" sz="3200" dirty="0"/>
          </a:p>
          <a:p>
            <a:pPr eaLnBrk="1" hangingPunct="1">
              <a:lnSpc>
                <a:spcPct val="85000"/>
              </a:lnSpc>
              <a:spcBef>
                <a:spcPct val="20000"/>
              </a:spcBef>
              <a:buClr>
                <a:srgbClr val="FF1300"/>
              </a:buClr>
              <a:buSzPct val="50000"/>
              <a:buFont typeface="Marlett" pitchFamily="2" charset="2"/>
              <a:buNone/>
            </a:pPr>
            <a:endParaRPr lang="fr-FR" altLang="fr-FR" sz="1800" dirty="0"/>
          </a:p>
        </p:txBody>
      </p:sp>
      <p:sp>
        <p:nvSpPr>
          <p:cNvPr id="207875" name="Rectangle 43"/>
          <p:cNvSpPr>
            <a:spLocks noChangeArrowheads="1"/>
          </p:cNvSpPr>
          <p:nvPr/>
        </p:nvSpPr>
        <p:spPr bwMode="auto">
          <a:xfrm>
            <a:off x="401638" y="3352800"/>
            <a:ext cx="8742362" cy="1579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en-US" altLang="fr-FR" sz="3200"/>
          </a:p>
        </p:txBody>
      </p:sp>
      <p:sp>
        <p:nvSpPr>
          <p:cNvPr id="207876" name="Text Box 4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YTM is not always relevant…</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026"/>
          <p:cNvSpPr>
            <a:spLocks noChangeArrowheads="1"/>
          </p:cNvSpPr>
          <p:nvPr/>
        </p:nvSpPr>
        <p:spPr bwMode="auto">
          <a:xfrm>
            <a:off x="179388" y="1196975"/>
            <a:ext cx="8742362" cy="4679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Reinvestment risk</a:t>
            </a:r>
          </a:p>
          <a:p>
            <a:pPr eaLnBrk="1" hangingPunct="1">
              <a:lnSpc>
                <a:spcPct val="85000"/>
              </a:lnSpc>
              <a:spcBef>
                <a:spcPct val="20000"/>
              </a:spcBef>
              <a:buClr>
                <a:srgbClr val="FF1300"/>
              </a:buClr>
              <a:buSzPct val="50000"/>
              <a:buFont typeface="Marlett" pitchFamily="2" charset="2"/>
              <a:buNone/>
            </a:pPr>
            <a:r>
              <a:rPr lang="fr-FR" altLang="fr-FR" sz="1800"/>
              <a:t>	Example:</a:t>
            </a:r>
          </a:p>
          <a:p>
            <a:pPr eaLnBrk="1" hangingPunct="1">
              <a:lnSpc>
                <a:spcPct val="85000"/>
              </a:lnSpc>
              <a:spcBef>
                <a:spcPct val="20000"/>
              </a:spcBef>
              <a:buClr>
                <a:srgbClr val="FF1300"/>
              </a:buClr>
              <a:buSzPct val="50000"/>
              <a:buFont typeface="Marlett" pitchFamily="2" charset="2"/>
              <a:buNone/>
            </a:pPr>
            <a:r>
              <a:rPr lang="fr-FR" altLang="fr-FR" sz="1800"/>
              <a:t>	5-year maturity </a:t>
            </a:r>
          </a:p>
          <a:p>
            <a:pPr eaLnBrk="1" hangingPunct="1">
              <a:lnSpc>
                <a:spcPct val="85000"/>
              </a:lnSpc>
              <a:spcBef>
                <a:spcPct val="20000"/>
              </a:spcBef>
              <a:buClr>
                <a:srgbClr val="FF1300"/>
              </a:buClr>
              <a:buSzPct val="50000"/>
              <a:buFont typeface="Marlett" pitchFamily="2" charset="2"/>
              <a:buNone/>
            </a:pPr>
            <a:r>
              <a:rPr lang="fr-FR" altLang="fr-FR" sz="1800"/>
              <a:t>	YTM at purchase = 9%</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Future coupons are reinvested at 7%</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lvl="1" eaLnBrk="1" hangingPunct="1">
              <a:lnSpc>
                <a:spcPct val="85000"/>
              </a:lnSpc>
              <a:spcBef>
                <a:spcPct val="20000"/>
              </a:spcBef>
              <a:buClr>
                <a:schemeClr val="tx1"/>
              </a:buClr>
            </a:pPr>
            <a:r>
              <a:rPr lang="fr-FR" altLang="fr-FR" sz="16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lvl="1" eaLnBrk="1" hangingPunct="1">
              <a:lnSpc>
                <a:spcPct val="85000"/>
              </a:lnSpc>
              <a:spcBef>
                <a:spcPct val="20000"/>
              </a:spcBef>
              <a:buClr>
                <a:schemeClr val="tx1"/>
              </a:buClr>
              <a:buFontTx/>
              <a:buChar char="o"/>
            </a:pPr>
            <a:endParaRPr lang="fr-FR" altLang="fr-FR" sz="1600"/>
          </a:p>
        </p:txBody>
      </p:sp>
      <p:graphicFrame>
        <p:nvGraphicFramePr>
          <p:cNvPr id="987139" name="Group 1027"/>
          <p:cNvGraphicFramePr>
            <a:graphicFrameLocks noGrp="1"/>
          </p:cNvGraphicFramePr>
          <p:nvPr/>
        </p:nvGraphicFramePr>
        <p:xfrm>
          <a:off x="684213" y="3284538"/>
          <a:ext cx="6096000" cy="1960563"/>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635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Coupon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Purchase 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5-year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Total rate of return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92.22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140.26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8.75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151.76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8.70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3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107.78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163.26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8.66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09950" name="Text Box 105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YTM is not always relevant…</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ChangeArrowheads="1"/>
          </p:cNvSpPr>
          <p:nvPr/>
        </p:nvSpPr>
        <p:spPr bwMode="auto">
          <a:xfrm>
            <a:off x="179388" y="1196975"/>
            <a:ext cx="8742362" cy="4679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Future coupons are reinvested at 9%</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Conclusion:</a:t>
            </a:r>
          </a:p>
          <a:p>
            <a:pPr eaLnBrk="1" hangingPunct="1">
              <a:lnSpc>
                <a:spcPct val="85000"/>
              </a:lnSpc>
              <a:spcBef>
                <a:spcPct val="20000"/>
              </a:spcBef>
              <a:buClr>
                <a:srgbClr val="FF1300"/>
              </a:buClr>
              <a:buSzPct val="50000"/>
              <a:buFont typeface="Marlett" pitchFamily="2" charset="2"/>
              <a:buNone/>
            </a:pPr>
            <a:r>
              <a:rPr lang="fr-FR" altLang="fr-FR" sz="1800"/>
              <a:t>	YTM is equivalent to the total rate of return only if future coupons can be reinvested at YTM 	</a:t>
            </a:r>
          </a:p>
          <a:p>
            <a:pPr lvl="1" eaLnBrk="1" hangingPunct="1">
              <a:lnSpc>
                <a:spcPct val="85000"/>
              </a:lnSpc>
              <a:spcBef>
                <a:spcPct val="20000"/>
              </a:spcBef>
              <a:buClr>
                <a:schemeClr val="tx1"/>
              </a:buClr>
              <a:buFontTx/>
              <a:buChar char="o"/>
            </a:pPr>
            <a:endParaRPr lang="fr-FR" altLang="fr-FR" sz="1600"/>
          </a:p>
        </p:txBody>
      </p:sp>
      <p:graphicFrame>
        <p:nvGraphicFramePr>
          <p:cNvPr id="988163" name="Group 3"/>
          <p:cNvGraphicFramePr>
            <a:graphicFrameLocks noGrp="1"/>
          </p:cNvGraphicFramePr>
          <p:nvPr/>
        </p:nvGraphicFramePr>
        <p:xfrm>
          <a:off x="684213" y="2060575"/>
          <a:ext cx="6096000" cy="1960563"/>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635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Coupon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Purchase 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5-year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Total rate of return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92.22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141.89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153.86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3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107.78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175.83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pitchFamily="18"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11998" name="Text Box 31"/>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YTM is not always relevant…</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3"/>
          <p:cNvSpPr>
            <a:spLocks noChangeArrowheads="1"/>
          </p:cNvSpPr>
          <p:nvPr/>
        </p:nvSpPr>
        <p:spPr bwMode="auto">
          <a:xfrm>
            <a:off x="179388" y="1562100"/>
            <a:ext cx="8742362" cy="1579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YTM is mainly a convenient way of reexpressing the bond price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ZC rates are the relevant discount rates</a:t>
            </a:r>
            <a:endParaRPr lang="en-US" altLang="fr-FR" sz="1800"/>
          </a:p>
        </p:txBody>
      </p:sp>
      <p:sp>
        <p:nvSpPr>
          <p:cNvPr id="214019" name="Text Box 4"/>
          <p:cNvSpPr txBox="1">
            <a:spLocks noChangeArrowheads="1"/>
          </p:cNvSpPr>
          <p:nvPr/>
        </p:nvSpPr>
        <p:spPr bwMode="auto">
          <a:xfrm>
            <a:off x="157163" y="549275"/>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2.5 YTM is not always relevant…</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2"/>
          <p:cNvSpPr txBox="1">
            <a:spLocks noChangeArrowheads="1"/>
          </p:cNvSpPr>
          <p:nvPr/>
        </p:nvSpPr>
        <p:spPr bwMode="auto">
          <a:xfrm>
            <a:off x="0" y="620713"/>
            <a:ext cx="8986838" cy="423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 Zero-Coupon curves</a:t>
            </a:r>
            <a:endParaRPr lang="fr-FR" altLang="fr-FR" sz="2000"/>
          </a:p>
          <a:p>
            <a:pPr eaLnBrk="1" hangingPunct="1">
              <a:spcBef>
                <a:spcPct val="50000"/>
              </a:spcBef>
            </a:pPr>
            <a:endParaRPr lang="fr-FR" altLang="fr-FR" sz="2000"/>
          </a:p>
          <a:p>
            <a:pPr eaLnBrk="1" hangingPunct="1">
              <a:spcBef>
                <a:spcPct val="50000"/>
              </a:spcBef>
            </a:pPr>
            <a:r>
              <a:rPr lang="fr-FR" altLang="fr-FR" sz="2000"/>
              <a:t>3.1 Definition of zero-coupon rates</a:t>
            </a:r>
          </a:p>
          <a:p>
            <a:pPr eaLnBrk="1" hangingPunct="1">
              <a:spcBef>
                <a:spcPct val="50000"/>
              </a:spcBef>
            </a:pPr>
            <a:endParaRPr lang="fr-FR" altLang="fr-FR" sz="2000"/>
          </a:p>
          <a:p>
            <a:pPr eaLnBrk="1" hangingPunct="1">
              <a:spcBef>
                <a:spcPct val="50000"/>
              </a:spcBef>
            </a:pPr>
            <a:r>
              <a:rPr lang="fr-FR" altLang="fr-FR" sz="2000"/>
              <a:t>3.2Building Zero-coupon curves : bootstrapping methodology</a:t>
            </a:r>
          </a:p>
          <a:p>
            <a:pPr eaLnBrk="1" hangingPunct="1">
              <a:spcBef>
                <a:spcPct val="50000"/>
              </a:spcBef>
            </a:pPr>
            <a:endParaRPr lang="fr-FR" altLang="fr-FR" sz="2000"/>
          </a:p>
          <a:p>
            <a:pPr eaLnBrk="1" hangingPunct="1">
              <a:spcBef>
                <a:spcPct val="50000"/>
              </a:spcBef>
            </a:pPr>
            <a:r>
              <a:rPr lang="fr-FR" altLang="fr-FR" sz="2000"/>
              <a:t>3.3 Building zero-coupon curves : Vasicek-Fong methodology</a:t>
            </a:r>
          </a:p>
          <a:p>
            <a:pPr eaLnBrk="1" hangingPunct="1">
              <a:spcBef>
                <a:spcPct val="50000"/>
              </a:spcBef>
            </a:pPr>
            <a:endParaRPr lang="fr-FR" altLang="fr-FR" sz="2000"/>
          </a:p>
          <a:p>
            <a:pPr eaLnBrk="1" hangingPunct="1">
              <a:spcBef>
                <a:spcPct val="50000"/>
              </a:spcBef>
            </a:pPr>
            <a:r>
              <a:rPr lang="fr-FR" altLang="fr-FR" sz="2000"/>
              <a:t>3.4 Properties of zero-coupon curves</a:t>
            </a:r>
            <a:endParaRPr lang="fr-FR" altLang="fr-FR" sz="2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102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1.1 Monetary policy and money market rate</a:t>
            </a:r>
          </a:p>
        </p:txBody>
      </p:sp>
      <p:graphicFrame>
        <p:nvGraphicFramePr>
          <p:cNvPr id="97283" name="Object 1027"/>
          <p:cNvGraphicFramePr>
            <a:graphicFrameLocks noChangeAspect="1"/>
          </p:cNvGraphicFramePr>
          <p:nvPr/>
        </p:nvGraphicFramePr>
        <p:xfrm>
          <a:off x="3619500" y="2476500"/>
          <a:ext cx="1905000" cy="1905000"/>
        </p:xfrm>
        <a:graphic>
          <a:graphicData uri="http://schemas.openxmlformats.org/presentationml/2006/ole">
            <mc:AlternateContent xmlns:mc="http://schemas.openxmlformats.org/markup-compatibility/2006">
              <mc:Choice xmlns:v="urn:schemas-microsoft-com:vml" Requires="v">
                <p:oleObj name="Bitmap Image" r:id="rId3" imgW="1905266" imgH="1905266" progId="Paint.Picture">
                  <p:embed/>
                </p:oleObj>
              </mc:Choice>
              <mc:Fallback>
                <p:oleObj name="Bitmap Image" r:id="rId3" imgW="1905266" imgH="1905266" progId="Paint.Picture">
                  <p:embed/>
                  <p:pic>
                    <p:nvPicPr>
                      <p:cNvPr id="97283"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4765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pic>
        <p:nvPicPr>
          <p:cNvPr id="5" name="Image 4" descr="Une image contenant texte, capture d’écran, Modélisation 3D&#10;&#10;Description générée automatiquement">
            <a:extLst>
              <a:ext uri="{FF2B5EF4-FFF2-40B4-BE49-F238E27FC236}">
                <a16:creationId xmlns:a16="http://schemas.microsoft.com/office/drawing/2014/main" id="{B9F8694E-922C-BAA6-C03A-AADEC188B8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576" y="1196752"/>
            <a:ext cx="8136904" cy="496855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3.1 Zero coupon rates</a:t>
            </a:r>
          </a:p>
        </p:txBody>
      </p:sp>
      <p:sp>
        <p:nvSpPr>
          <p:cNvPr id="218115" name="Rectangle 3"/>
          <p:cNvSpPr>
            <a:spLocks noChangeArrowheads="1"/>
          </p:cNvSpPr>
          <p:nvPr/>
        </p:nvSpPr>
        <p:spPr bwMode="auto">
          <a:xfrm>
            <a:off x="179388" y="1628775"/>
            <a:ext cx="8742362" cy="4032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A zero-coupon rate is specific to a given maturity</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Zero-coupon rates can be derived directly from Zero-coupon bonds (strips)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Relationship between price and zero-coupon rate:</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chemeClr val="tx1"/>
              </a:buClr>
              <a:buFontTx/>
              <a:buChar char="o"/>
            </a:pPr>
            <a:r>
              <a:rPr lang="fr-FR" altLang="fr-FR" sz="1800"/>
              <a:t>Zero-coupon bonds do not always exist </a:t>
            </a:r>
          </a:p>
          <a:p>
            <a:pPr lvl="1" eaLnBrk="1" hangingPunct="1">
              <a:lnSpc>
                <a:spcPct val="85000"/>
              </a:lnSpc>
              <a:spcBef>
                <a:spcPct val="20000"/>
              </a:spcBef>
              <a:buClr>
                <a:schemeClr val="tx1"/>
              </a:buClr>
              <a:buFontTx/>
              <a:buChar char="o"/>
            </a:pPr>
            <a:r>
              <a:rPr lang="fr-FR" altLang="fr-FR" sz="1800"/>
              <a:t>Zero-coupon bonds do not cover all maturities</a:t>
            </a:r>
          </a:p>
          <a:p>
            <a:pPr lvl="1" eaLnBrk="1" hangingPunct="1">
              <a:lnSpc>
                <a:spcPct val="85000"/>
              </a:lnSpc>
              <a:spcBef>
                <a:spcPct val="20000"/>
              </a:spcBef>
              <a:buClr>
                <a:schemeClr val="tx1"/>
              </a:buClr>
              <a:buFontTx/>
              <a:buChar char="o"/>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graphicFrame>
        <p:nvGraphicFramePr>
          <p:cNvPr id="218116" name="Object 4"/>
          <p:cNvGraphicFramePr>
            <a:graphicFrameLocks noChangeAspect="1"/>
          </p:cNvGraphicFramePr>
          <p:nvPr/>
        </p:nvGraphicFramePr>
        <p:xfrm>
          <a:off x="1676400" y="3352800"/>
          <a:ext cx="2041525" cy="815975"/>
        </p:xfrm>
        <a:graphic>
          <a:graphicData uri="http://schemas.openxmlformats.org/presentationml/2006/ole">
            <mc:AlternateContent xmlns:mc="http://schemas.openxmlformats.org/markup-compatibility/2006">
              <mc:Choice xmlns:v="urn:schemas-microsoft-com:vml" Requires="v">
                <p:oleObj name="Equation" r:id="rId3" imgW="1079032" imgH="431613" progId="Equation.3">
                  <p:embed/>
                </p:oleObj>
              </mc:Choice>
              <mc:Fallback>
                <p:oleObj name="Equation" r:id="rId3" imgW="1079032" imgH="431613" progId="Equation.3">
                  <p:embed/>
                  <p:pic>
                    <p:nvPicPr>
                      <p:cNvPr id="2181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352800"/>
                        <a:ext cx="2041525"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3.1 Zero coupon rates</a:t>
            </a:r>
          </a:p>
        </p:txBody>
      </p:sp>
      <p:sp>
        <p:nvSpPr>
          <p:cNvPr id="220163" name="Rectangle 3"/>
          <p:cNvSpPr>
            <a:spLocks noChangeArrowheads="1"/>
          </p:cNvSpPr>
          <p:nvPr/>
        </p:nvSpPr>
        <p:spPr bwMode="auto">
          <a:xfrm>
            <a:off x="179388" y="1628775"/>
            <a:ext cx="8742362" cy="4032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Construction of zero-coupon rates based on the market price of coupon-bearing bonds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Coupon-bearing Bond = Portfolio of Zero-Coupon Bonds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2000"/>
          </a:p>
          <a:p>
            <a:pPr lvl="1" eaLnBrk="1" hangingPunct="1">
              <a:lnSpc>
                <a:spcPct val="85000"/>
              </a:lnSpc>
              <a:spcBef>
                <a:spcPct val="20000"/>
              </a:spcBef>
              <a:buClr>
                <a:schemeClr val="tx1"/>
              </a:buClr>
              <a:buFontTx/>
              <a:buChar char="o"/>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Bootstrapping or indirect methods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graphicFrame>
        <p:nvGraphicFramePr>
          <p:cNvPr id="220164" name="Object 5"/>
          <p:cNvGraphicFramePr>
            <a:graphicFrameLocks noChangeAspect="1"/>
          </p:cNvGraphicFramePr>
          <p:nvPr/>
        </p:nvGraphicFramePr>
        <p:xfrm>
          <a:off x="836613" y="3436938"/>
          <a:ext cx="3722687" cy="647700"/>
        </p:xfrm>
        <a:graphic>
          <a:graphicData uri="http://schemas.openxmlformats.org/presentationml/2006/ole">
            <mc:AlternateContent xmlns:mc="http://schemas.openxmlformats.org/markup-compatibility/2006">
              <mc:Choice xmlns:v="urn:schemas-microsoft-com:vml" Requires="v">
                <p:oleObj name="Equation" r:id="rId3" imgW="1968500" imgH="342900" progId="Equation.3">
                  <p:embed/>
                </p:oleObj>
              </mc:Choice>
              <mc:Fallback>
                <p:oleObj name="Equation" r:id="rId3" imgW="1968500" imgH="342900" progId="Equation.3">
                  <p:embed/>
                  <p:pic>
                    <p:nvPicPr>
                      <p:cNvPr id="22016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3" y="3436938"/>
                        <a:ext cx="37226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3.1 How to build zero-coupon yield curve ?</a:t>
            </a:r>
          </a:p>
        </p:txBody>
      </p:sp>
      <p:sp>
        <p:nvSpPr>
          <p:cNvPr id="222211" name="Rectangle 3"/>
          <p:cNvSpPr>
            <a:spLocks noChangeArrowheads="1"/>
          </p:cNvSpPr>
          <p:nvPr/>
        </p:nvSpPr>
        <p:spPr bwMode="auto">
          <a:xfrm>
            <a:off x="179388" y="1557338"/>
            <a:ext cx="8742362" cy="3527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Principle:</a:t>
            </a:r>
          </a:p>
          <a:p>
            <a:pPr eaLnBrk="1" hangingPunct="1">
              <a:lnSpc>
                <a:spcPct val="85000"/>
              </a:lnSpc>
              <a:spcBef>
                <a:spcPct val="20000"/>
              </a:spcBef>
              <a:buClr>
                <a:srgbClr val="FF1300"/>
              </a:buClr>
              <a:buSzPct val="50000"/>
              <a:buFont typeface="Marlett" pitchFamily="2" charset="2"/>
              <a:buNone/>
            </a:pPr>
            <a:r>
              <a:rPr lang="fr-FR" altLang="fr-FR" sz="1800"/>
              <a:t>	The zero-coupon yield curve has to be consistent with existing coupon-bearing bond prices. We need to select a basket of bonds</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Bootstrapping:</a:t>
            </a:r>
          </a:p>
          <a:p>
            <a:pPr eaLnBrk="1" hangingPunct="1">
              <a:lnSpc>
                <a:spcPct val="85000"/>
              </a:lnSpc>
              <a:spcBef>
                <a:spcPct val="20000"/>
              </a:spcBef>
              <a:buClr>
                <a:srgbClr val="FF1300"/>
              </a:buClr>
              <a:buSzPct val="50000"/>
              <a:buFont typeface="Marlett" pitchFamily="2" charset="2"/>
              <a:buNone/>
            </a:pPr>
            <a:r>
              <a:rPr lang="fr-FR" altLang="fr-FR" sz="1800"/>
              <a:t>	Recursive procedure</a:t>
            </a:r>
          </a:p>
          <a:p>
            <a:pPr eaLnBrk="1" hangingPunct="1">
              <a:lnSpc>
                <a:spcPct val="85000"/>
              </a:lnSpc>
              <a:spcBef>
                <a:spcPct val="20000"/>
              </a:spcBef>
              <a:buClr>
                <a:srgbClr val="FF1300"/>
              </a:buClr>
              <a:buSzPct val="50000"/>
              <a:buFont typeface="Marlett" pitchFamily="2" charset="2"/>
              <a:buNone/>
            </a:pPr>
            <a:r>
              <a:rPr lang="fr-FR" altLang="fr-FR" sz="1800"/>
              <a:t>	Basket of par bonds </a:t>
            </a:r>
          </a:p>
          <a:p>
            <a:pPr eaLnBrk="1" hangingPunct="1">
              <a:lnSpc>
                <a:spcPct val="85000"/>
              </a:lnSpc>
              <a:spcBef>
                <a:spcPct val="20000"/>
              </a:spcBef>
              <a:buClr>
                <a:srgbClr val="FF1300"/>
              </a:buClr>
              <a:buSzPct val="50000"/>
              <a:buFont typeface="Marlett" pitchFamily="2" charset="2"/>
              <a:buNone/>
            </a:pPr>
            <a:r>
              <a:rPr lang="fr-FR" altLang="fr-FR" sz="1800"/>
              <a:t>	Closed-form formula</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Indirect methods</a:t>
            </a:r>
          </a:p>
          <a:p>
            <a:pPr eaLnBrk="1" hangingPunct="1">
              <a:lnSpc>
                <a:spcPct val="85000"/>
              </a:lnSpc>
              <a:spcBef>
                <a:spcPct val="20000"/>
              </a:spcBef>
              <a:buClr>
                <a:srgbClr val="FF1300"/>
              </a:buClr>
              <a:buSzPct val="50000"/>
              <a:buFont typeface="Marlett" pitchFamily="2" charset="2"/>
              <a:buNone/>
            </a:pPr>
            <a:r>
              <a:rPr lang="fr-FR" altLang="fr-FR" sz="1800"/>
              <a:t>	Fitting the data to a prespecified form of the zero-coupon yield curve </a:t>
            </a:r>
          </a:p>
          <a:p>
            <a:pPr eaLnBrk="1" hangingPunct="1">
              <a:lnSpc>
                <a:spcPct val="85000"/>
              </a:lnSpc>
              <a:spcBef>
                <a:spcPct val="20000"/>
              </a:spcBef>
              <a:buClr>
                <a:srgbClr val="FF1300"/>
              </a:buClr>
              <a:buSzPct val="50000"/>
              <a:buFont typeface="Marlett" pitchFamily="2" charset="2"/>
              <a:buNone/>
            </a:pPr>
            <a:r>
              <a:rPr lang="fr-FR" altLang="fr-FR" sz="1800"/>
              <a:t>	Example: Vasicek-Fong</a:t>
            </a:r>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3.2 Bootstrapping</a:t>
            </a:r>
          </a:p>
        </p:txBody>
      </p:sp>
      <p:sp>
        <p:nvSpPr>
          <p:cNvPr id="224259" name="Rectangle 3"/>
          <p:cNvSpPr>
            <a:spLocks noChangeArrowheads="1"/>
          </p:cNvSpPr>
          <p:nvPr/>
        </p:nvSpPr>
        <p:spPr bwMode="auto">
          <a:xfrm>
            <a:off x="179388" y="1484313"/>
            <a:ext cx="8742362" cy="4537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Principle:</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r</a:t>
            </a:r>
            <a:r>
              <a:rPr lang="fr-FR" altLang="fr-FR" sz="1800" baseline="-25000"/>
              <a:t>i</a:t>
            </a:r>
            <a:r>
              <a:rPr lang="fr-FR" altLang="fr-FR" sz="1800"/>
              <a:t>: YTM of a par bond with maturity i</a:t>
            </a:r>
          </a:p>
          <a:p>
            <a:pPr eaLnBrk="1" hangingPunct="1">
              <a:lnSpc>
                <a:spcPct val="85000"/>
              </a:lnSpc>
              <a:spcBef>
                <a:spcPct val="20000"/>
              </a:spcBef>
              <a:buClr>
                <a:srgbClr val="FF1300"/>
              </a:buClr>
              <a:buSzPct val="50000"/>
              <a:buFont typeface="Marlett" pitchFamily="2" charset="2"/>
              <a:buNone/>
            </a:pPr>
            <a:r>
              <a:rPr lang="fr-FR" altLang="fr-FR" sz="1800"/>
              <a:t>	y(0,i): ZC rate with maturity i</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Par bond ( C= r</a:t>
            </a:r>
            <a:r>
              <a:rPr lang="fr-FR" altLang="fr-FR" sz="1800" baseline="-25000"/>
              <a:t>T</a:t>
            </a: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with i = 1,….T</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1-year zero-coupon : y(0,1) = r</a:t>
            </a:r>
            <a:r>
              <a:rPr lang="fr-FR" altLang="fr-FR" sz="1800" baseline="-25000"/>
              <a:t>1</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2-year zero-coupon :</a:t>
            </a:r>
          </a:p>
        </p:txBody>
      </p:sp>
      <p:graphicFrame>
        <p:nvGraphicFramePr>
          <p:cNvPr id="224260" name="Object 4"/>
          <p:cNvGraphicFramePr>
            <a:graphicFrameLocks noChangeAspect="1"/>
          </p:cNvGraphicFramePr>
          <p:nvPr/>
        </p:nvGraphicFramePr>
        <p:xfrm>
          <a:off x="1547813" y="3357563"/>
          <a:ext cx="4032250" cy="787400"/>
        </p:xfrm>
        <a:graphic>
          <a:graphicData uri="http://schemas.openxmlformats.org/presentationml/2006/ole">
            <mc:AlternateContent xmlns:mc="http://schemas.openxmlformats.org/markup-compatibility/2006">
              <mc:Choice xmlns:v="urn:schemas-microsoft-com:vml" Requires="v">
                <p:oleObj name="Equation" r:id="rId3" imgW="2209800" imgH="431800" progId="Equation.3">
                  <p:embed/>
                </p:oleObj>
              </mc:Choice>
              <mc:Fallback>
                <p:oleObj name="Equation" r:id="rId3" imgW="2209800" imgH="431800" progId="Equation.3">
                  <p:embed/>
                  <p:pic>
                    <p:nvPicPr>
                      <p:cNvPr id="2242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357563"/>
                        <a:ext cx="403225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61" name="Object 5"/>
          <p:cNvGraphicFramePr>
            <a:graphicFrameLocks noChangeAspect="1"/>
          </p:cNvGraphicFramePr>
          <p:nvPr/>
        </p:nvGraphicFramePr>
        <p:xfrm>
          <a:off x="2411413" y="5084763"/>
          <a:ext cx="3600450" cy="809625"/>
        </p:xfrm>
        <a:graphic>
          <a:graphicData uri="http://schemas.openxmlformats.org/presentationml/2006/ole">
            <mc:AlternateContent xmlns:mc="http://schemas.openxmlformats.org/markup-compatibility/2006">
              <mc:Choice xmlns:v="urn:schemas-microsoft-com:vml" Requires="v">
                <p:oleObj name="Equation" r:id="rId5" imgW="1917700" imgH="431800" progId="Equation.3">
                  <p:embed/>
                </p:oleObj>
              </mc:Choice>
              <mc:Fallback>
                <p:oleObj name="Equation" r:id="rId5" imgW="1917700" imgH="431800" progId="Equation.3">
                  <p:embed/>
                  <p:pic>
                    <p:nvPicPr>
                      <p:cNvPr id="22426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5084763"/>
                        <a:ext cx="360045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ChangeArrowheads="1"/>
          </p:cNvSpPr>
          <p:nvPr/>
        </p:nvSpPr>
        <p:spPr bwMode="auto">
          <a:xfrm>
            <a:off x="179388" y="1341438"/>
            <a:ext cx="8742362" cy="4679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Closed-form formula:</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Simple and intuitive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Limits:</a:t>
            </a:r>
          </a:p>
          <a:p>
            <a:pPr lvl="1" eaLnBrk="1" hangingPunct="1">
              <a:lnSpc>
                <a:spcPct val="85000"/>
              </a:lnSpc>
              <a:spcBef>
                <a:spcPct val="20000"/>
              </a:spcBef>
              <a:buClr>
                <a:schemeClr val="tx1"/>
              </a:buClr>
              <a:buFontTx/>
              <a:buChar char="o"/>
            </a:pPr>
            <a:r>
              <a:rPr lang="fr-FR" altLang="fr-FR" sz="1800"/>
              <a:t>Repetitive procedure</a:t>
            </a:r>
          </a:p>
          <a:p>
            <a:pPr lvl="1" eaLnBrk="1" hangingPunct="1">
              <a:lnSpc>
                <a:spcPct val="85000"/>
              </a:lnSpc>
              <a:spcBef>
                <a:spcPct val="20000"/>
              </a:spcBef>
              <a:buClr>
                <a:schemeClr val="tx1"/>
              </a:buClr>
              <a:buFontTx/>
              <a:buChar char="o"/>
            </a:pPr>
            <a:endParaRPr lang="fr-FR" altLang="fr-FR" sz="1800"/>
          </a:p>
          <a:p>
            <a:pPr lvl="1" eaLnBrk="1" hangingPunct="1">
              <a:lnSpc>
                <a:spcPct val="85000"/>
              </a:lnSpc>
              <a:spcBef>
                <a:spcPct val="20000"/>
              </a:spcBef>
              <a:buClr>
                <a:schemeClr val="tx1"/>
              </a:buClr>
              <a:buFontTx/>
              <a:buChar char="o"/>
            </a:pPr>
            <a:r>
              <a:rPr lang="fr-FR" altLang="fr-FR" sz="1800"/>
              <a:t>Par bond basket (mainly used to derive zero-coupon swap rates)	</a:t>
            </a:r>
          </a:p>
          <a:p>
            <a:pPr eaLnBrk="1" hangingPunct="1">
              <a:lnSpc>
                <a:spcPct val="85000"/>
              </a:lnSpc>
              <a:spcBef>
                <a:spcPct val="20000"/>
              </a:spcBef>
              <a:buClr>
                <a:srgbClr val="FF1300"/>
              </a:buClr>
              <a:buSzPct val="50000"/>
              <a:buFont typeface="Marlett" pitchFamily="2" charset="2"/>
              <a:buNone/>
            </a:pPr>
            <a:r>
              <a:rPr lang="fr-FR" altLang="fr-FR" sz="1800"/>
              <a:t>	</a:t>
            </a:r>
          </a:p>
        </p:txBody>
      </p:sp>
      <p:graphicFrame>
        <p:nvGraphicFramePr>
          <p:cNvPr id="226307" name="Object 3"/>
          <p:cNvGraphicFramePr>
            <a:graphicFrameLocks noChangeAspect="1"/>
          </p:cNvGraphicFramePr>
          <p:nvPr/>
        </p:nvGraphicFramePr>
        <p:xfrm>
          <a:off x="635000" y="1773238"/>
          <a:ext cx="5280025" cy="1100137"/>
        </p:xfrm>
        <a:graphic>
          <a:graphicData uri="http://schemas.openxmlformats.org/presentationml/2006/ole">
            <mc:AlternateContent xmlns:mc="http://schemas.openxmlformats.org/markup-compatibility/2006">
              <mc:Choice xmlns:v="urn:schemas-microsoft-com:vml" Requires="v">
                <p:oleObj name="Equation" r:id="rId3" imgW="2679700" imgH="558800" progId="Equation.3">
                  <p:embed/>
                </p:oleObj>
              </mc:Choice>
              <mc:Fallback>
                <p:oleObj name="Equation" r:id="rId3" imgW="2679700" imgH="558800" progId="Equation.3">
                  <p:embed/>
                  <p:pic>
                    <p:nvPicPr>
                      <p:cNvPr id="22630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0" y="1773238"/>
                        <a:ext cx="5280025" cy="11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308" name="Text Box 4"/>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3.2 Bootstrapping</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102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3.3  Vasicek-Fong methodology</a:t>
            </a:r>
          </a:p>
        </p:txBody>
      </p:sp>
      <p:sp>
        <p:nvSpPr>
          <p:cNvPr id="228355" name="Rectangle 1027"/>
          <p:cNvSpPr>
            <a:spLocks noChangeArrowheads="1"/>
          </p:cNvSpPr>
          <p:nvPr/>
        </p:nvSpPr>
        <p:spPr bwMode="auto">
          <a:xfrm>
            <a:off x="179388" y="1341438"/>
            <a:ext cx="8742362" cy="5014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err="1"/>
              <a:t>Principle</a:t>
            </a:r>
            <a:r>
              <a:rPr lang="fr-FR" altLang="fr-FR" sz="1800" dirty="0"/>
              <a:t>:</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err="1"/>
              <a:t>We</a:t>
            </a:r>
            <a:r>
              <a:rPr lang="fr-FR" altLang="fr-FR" sz="1800" dirty="0"/>
              <a:t> </a:t>
            </a:r>
            <a:r>
              <a:rPr lang="fr-FR" altLang="fr-FR" sz="1800" dirty="0" err="1"/>
              <a:t>postulate</a:t>
            </a:r>
            <a:r>
              <a:rPr lang="fr-FR" altLang="fr-FR" sz="1800" dirty="0"/>
              <a:t> an </a:t>
            </a:r>
            <a:r>
              <a:rPr lang="fr-FR" altLang="fr-FR" sz="1800" dirty="0" err="1"/>
              <a:t>exponential</a:t>
            </a:r>
            <a:r>
              <a:rPr lang="fr-FR" altLang="fr-FR" sz="1800" dirty="0"/>
              <a:t> polynomial </a:t>
            </a:r>
            <a:r>
              <a:rPr lang="fr-FR" altLang="fr-FR" sz="1800" dirty="0" err="1"/>
              <a:t>form</a:t>
            </a:r>
            <a:r>
              <a:rPr lang="fr-FR" altLang="fr-FR" sz="1800" dirty="0"/>
              <a:t> (</a:t>
            </a:r>
            <a:r>
              <a:rPr lang="fr-FR" altLang="fr-FR" sz="1800" dirty="0" err="1"/>
              <a:t>degree</a:t>
            </a:r>
            <a:r>
              <a:rPr lang="fr-FR" altLang="fr-FR" sz="1800" dirty="0"/>
              <a:t> p) for the discount factor of </a:t>
            </a:r>
            <a:r>
              <a:rPr lang="fr-FR" altLang="fr-FR" sz="1800" dirty="0" err="1"/>
              <a:t>maturity</a:t>
            </a:r>
            <a:r>
              <a:rPr lang="fr-FR" altLang="fr-FR" sz="1800" dirty="0"/>
              <a:t> i</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Char char="g"/>
            </a:pPr>
            <a:r>
              <a:rPr lang="fr-FR" altLang="fr-FR" sz="1800" dirty="0"/>
              <a:t> </a:t>
            </a:r>
            <a:r>
              <a:rPr lang="fr-FR" altLang="fr-FR" sz="1800" dirty="0" err="1"/>
              <a:t>b</a:t>
            </a:r>
            <a:r>
              <a:rPr lang="fr-FR" altLang="fr-FR" sz="1800" baseline="-25000" dirty="0" err="1"/>
              <a:t>j</a:t>
            </a:r>
            <a:r>
              <a:rPr lang="fr-FR" altLang="fr-FR" sz="1800" baseline="-25000" dirty="0"/>
              <a:t>  </a:t>
            </a:r>
            <a:r>
              <a:rPr lang="fr-FR" altLang="fr-FR" sz="1800" dirty="0"/>
              <a:t> </a:t>
            </a:r>
            <a:r>
              <a:rPr lang="fr-FR" altLang="fr-FR" sz="1800" dirty="0" err="1"/>
              <a:t>parameters</a:t>
            </a:r>
            <a:r>
              <a:rPr lang="fr-FR" altLang="fr-FR" sz="1800" dirty="0"/>
              <a:t> are </a:t>
            </a:r>
            <a:r>
              <a:rPr lang="fr-FR" altLang="fr-FR" sz="1800" dirty="0" err="1"/>
              <a:t>estimated</a:t>
            </a:r>
            <a:r>
              <a:rPr lang="fr-FR" altLang="fr-FR" sz="1800" dirty="0"/>
              <a:t> by </a:t>
            </a:r>
            <a:r>
              <a:rPr lang="fr-FR" altLang="fr-FR" sz="1800" dirty="0" err="1"/>
              <a:t>minimizing</a:t>
            </a:r>
            <a:r>
              <a:rPr lang="fr-FR" altLang="fr-FR" sz="1800" dirty="0"/>
              <a:t> the </a:t>
            </a:r>
            <a:r>
              <a:rPr lang="fr-FR" altLang="fr-FR" sz="1800" dirty="0" err="1"/>
              <a:t>sum</a:t>
            </a:r>
            <a:r>
              <a:rPr lang="fr-FR" altLang="fr-FR" sz="1800" dirty="0"/>
              <a:t> of </a:t>
            </a:r>
            <a:r>
              <a:rPr lang="fr-FR" altLang="fr-FR" sz="1800" dirty="0" err="1"/>
              <a:t>squared</a:t>
            </a:r>
            <a:r>
              <a:rPr lang="fr-FR" altLang="fr-FR" sz="1800" dirty="0"/>
              <a:t> </a:t>
            </a:r>
            <a:r>
              <a:rPr lang="fr-FR" altLang="fr-FR" sz="1800" dirty="0" err="1"/>
              <a:t>residuals</a:t>
            </a:r>
            <a:r>
              <a:rPr lang="fr-FR" altLang="fr-FR" sz="1800" dirty="0"/>
              <a:t>.</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err="1"/>
              <a:t>Market</a:t>
            </a:r>
            <a:r>
              <a:rPr lang="fr-FR" altLang="fr-FR" sz="1800" dirty="0"/>
              <a:t> </a:t>
            </a:r>
            <a:r>
              <a:rPr lang="fr-FR" altLang="fr-FR" sz="1800" dirty="0" err="1"/>
              <a:t>price</a:t>
            </a:r>
            <a:r>
              <a:rPr lang="fr-FR" altLang="fr-FR" sz="1800" dirty="0"/>
              <a:t> of bond k = </a:t>
            </a:r>
            <a:r>
              <a:rPr lang="fr-FR" altLang="fr-FR" sz="1800" dirty="0" err="1"/>
              <a:t>theoritical</a:t>
            </a:r>
            <a:r>
              <a:rPr lang="fr-FR" altLang="fr-FR" sz="1800" dirty="0"/>
              <a:t> </a:t>
            </a:r>
            <a:r>
              <a:rPr lang="fr-FR" altLang="fr-FR" sz="1800" dirty="0" err="1"/>
              <a:t>price</a:t>
            </a:r>
            <a:r>
              <a:rPr lang="fr-FR" altLang="fr-FR" sz="1800" dirty="0"/>
              <a:t>  + </a:t>
            </a:r>
            <a:r>
              <a:rPr lang="fr-FR" altLang="fr-FR" sz="1800" dirty="0" err="1"/>
              <a:t>Residual</a:t>
            </a:r>
            <a:r>
              <a:rPr lang="fr-FR" altLang="fr-FR" sz="1800" dirty="0"/>
              <a:t> = Bond Price </a:t>
            </a:r>
            <a:r>
              <a:rPr lang="fr-FR" altLang="fr-FR" sz="1800" dirty="0" err="1"/>
              <a:t>based</a:t>
            </a:r>
            <a:r>
              <a:rPr lang="fr-FR" altLang="fr-FR" sz="1800" dirty="0"/>
              <a:t> on Z-C rates + </a:t>
            </a:r>
            <a:r>
              <a:rPr lang="fr-FR" altLang="fr-FR" sz="1800" dirty="0" err="1"/>
              <a:t>Residual</a:t>
            </a: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err="1"/>
              <a:t>Let’s</a:t>
            </a:r>
            <a:r>
              <a:rPr lang="fr-FR" altLang="fr-FR" sz="1800" dirty="0"/>
              <a:t> </a:t>
            </a:r>
            <a:r>
              <a:rPr lang="fr-FR" altLang="fr-FR" sz="1800" dirty="0" err="1"/>
              <a:t>consider</a:t>
            </a:r>
            <a:r>
              <a:rPr lang="fr-FR" altLang="fr-FR" sz="1800" dirty="0"/>
              <a:t> bond k </a:t>
            </a:r>
            <a:r>
              <a:rPr lang="fr-FR" altLang="fr-FR" sz="1800" dirty="0" err="1"/>
              <a:t>with</a:t>
            </a:r>
            <a:r>
              <a:rPr lang="fr-FR" altLang="fr-FR" sz="1800" dirty="0"/>
              <a:t> a coupon rate C and </a:t>
            </a:r>
            <a:r>
              <a:rPr lang="fr-FR" altLang="fr-FR" sz="1800" dirty="0" err="1"/>
              <a:t>maturity</a:t>
            </a:r>
            <a:r>
              <a:rPr lang="fr-FR" altLang="fr-FR" sz="1800" dirty="0"/>
              <a:t> </a:t>
            </a:r>
            <a:r>
              <a:rPr lang="fr-FR" altLang="fr-FR" sz="1800" dirty="0" err="1"/>
              <a:t>T</a:t>
            </a:r>
            <a:r>
              <a:rPr lang="fr-FR" altLang="fr-FR" sz="1800" baseline="-25000" dirty="0" err="1"/>
              <a:t>k</a:t>
            </a:r>
            <a:r>
              <a:rPr lang="fr-FR" altLang="fr-FR" sz="1800" baseline="-25000" dirty="0"/>
              <a:t>;</a:t>
            </a:r>
          </a:p>
          <a:p>
            <a:pPr eaLnBrk="1" hangingPunct="1">
              <a:lnSpc>
                <a:spcPct val="85000"/>
              </a:lnSpc>
              <a:spcBef>
                <a:spcPct val="20000"/>
              </a:spcBef>
              <a:buClr>
                <a:srgbClr val="FF1300"/>
              </a:buClr>
              <a:buSzPct val="50000"/>
              <a:buFont typeface="Marlett" pitchFamily="2" charset="2"/>
              <a:buNone/>
            </a:pPr>
            <a:endParaRPr lang="fr-FR" altLang="fr-FR" sz="1800" baseline="-25000" dirty="0"/>
          </a:p>
          <a:p>
            <a:pPr eaLnBrk="1" hangingPunct="1">
              <a:lnSpc>
                <a:spcPct val="85000"/>
              </a:lnSpc>
              <a:spcBef>
                <a:spcPct val="20000"/>
              </a:spcBef>
              <a:buClr>
                <a:srgbClr val="FF1300"/>
              </a:buClr>
              <a:buSzPct val="50000"/>
              <a:buFont typeface="Marlett" pitchFamily="2" charset="2"/>
              <a:buNone/>
            </a:pPr>
            <a:endParaRPr lang="fr-FR" altLang="fr-FR" sz="1800" baseline="-250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p:txBody>
      </p:sp>
      <p:graphicFrame>
        <p:nvGraphicFramePr>
          <p:cNvPr id="228356" name="Object 1028"/>
          <p:cNvGraphicFramePr>
            <a:graphicFrameLocks noChangeAspect="1"/>
          </p:cNvGraphicFramePr>
          <p:nvPr/>
        </p:nvGraphicFramePr>
        <p:xfrm>
          <a:off x="1403350" y="2349500"/>
          <a:ext cx="4079875" cy="854075"/>
        </p:xfrm>
        <a:graphic>
          <a:graphicData uri="http://schemas.openxmlformats.org/presentationml/2006/ole">
            <mc:AlternateContent xmlns:mc="http://schemas.openxmlformats.org/markup-compatibility/2006">
              <mc:Choice xmlns:v="urn:schemas-microsoft-com:vml" Requires="v">
                <p:oleObj name="Equation" r:id="rId3" imgW="2184400" imgH="457200" progId="Equation.3">
                  <p:embed/>
                </p:oleObj>
              </mc:Choice>
              <mc:Fallback>
                <p:oleObj name="Equation" r:id="rId3" imgW="2184400" imgH="457200" progId="Equation.3">
                  <p:embed/>
                  <p:pic>
                    <p:nvPicPr>
                      <p:cNvPr id="228356"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349500"/>
                        <a:ext cx="4079875"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8357" name="Object 1029"/>
          <p:cNvGraphicFramePr>
            <a:graphicFrameLocks noChangeAspect="1"/>
          </p:cNvGraphicFramePr>
          <p:nvPr>
            <p:extLst>
              <p:ext uri="{D42A27DB-BD31-4B8C-83A1-F6EECF244321}">
                <p14:modId xmlns:p14="http://schemas.microsoft.com/office/powerpoint/2010/main" val="3671080613"/>
              </p:ext>
            </p:extLst>
          </p:nvPr>
        </p:nvGraphicFramePr>
        <p:xfrm>
          <a:off x="1535906" y="5273230"/>
          <a:ext cx="3814762" cy="795338"/>
        </p:xfrm>
        <a:graphic>
          <a:graphicData uri="http://schemas.openxmlformats.org/presentationml/2006/ole">
            <mc:AlternateContent xmlns:mc="http://schemas.openxmlformats.org/markup-compatibility/2006">
              <mc:Choice xmlns:v="urn:schemas-microsoft-com:vml" Requires="v">
                <p:oleObj name="Equation" r:id="rId5" imgW="2070100" imgH="431800" progId="Equation.3">
                  <p:embed/>
                </p:oleObj>
              </mc:Choice>
              <mc:Fallback>
                <p:oleObj name="Equation" r:id="rId5" imgW="2070100" imgH="431800" progId="Equation.3">
                  <p:embed/>
                  <p:pic>
                    <p:nvPicPr>
                      <p:cNvPr id="228357" name="Object 1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5906" y="5273230"/>
                        <a:ext cx="3814762" cy="79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027"/>
          <p:cNvSpPr>
            <a:spLocks noChangeArrowheads="1"/>
          </p:cNvSpPr>
          <p:nvPr/>
        </p:nvSpPr>
        <p:spPr bwMode="auto">
          <a:xfrm>
            <a:off x="179388" y="1412875"/>
            <a:ext cx="8742362" cy="4679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err="1"/>
              <a:t>Principle</a:t>
            </a:r>
            <a:r>
              <a:rPr lang="fr-FR" altLang="fr-FR" sz="1800" dirty="0"/>
              <a:t>: </a:t>
            </a:r>
            <a:r>
              <a:rPr lang="fr-FR" altLang="fr-FR" sz="1800" dirty="0" err="1"/>
              <a:t>Let’s</a:t>
            </a:r>
            <a:r>
              <a:rPr lang="fr-FR" altLang="fr-FR" sz="1800" dirty="0"/>
              <a:t> use the </a:t>
            </a:r>
            <a:r>
              <a:rPr lang="fr-FR" altLang="fr-FR" sz="1800" dirty="0" err="1"/>
              <a:t>prepecifided</a:t>
            </a:r>
            <a:r>
              <a:rPr lang="fr-FR" altLang="fr-FR" sz="1800" dirty="0"/>
              <a:t> </a:t>
            </a:r>
            <a:r>
              <a:rPr lang="fr-FR" altLang="fr-FR" sz="1800" dirty="0" err="1"/>
              <a:t>function</a:t>
            </a:r>
            <a:r>
              <a:rPr lang="fr-FR" altLang="fr-FR" sz="1800" dirty="0"/>
              <a:t> for the discount </a:t>
            </a:r>
            <a:r>
              <a:rPr lang="fr-FR" altLang="fr-FR" sz="1800" dirty="0" err="1"/>
              <a:t>factors</a:t>
            </a:r>
            <a:r>
              <a:rPr lang="fr-FR" altLang="fr-FR" sz="1800" dirty="0"/>
              <a:t> and </a:t>
            </a:r>
            <a:r>
              <a:rPr lang="fr-FR" altLang="fr-FR" sz="1800" dirty="0" err="1"/>
              <a:t>rearrange</a:t>
            </a:r>
            <a:r>
              <a:rPr lang="fr-FR" altLang="fr-FR" sz="1800" dirty="0"/>
              <a:t> the </a:t>
            </a:r>
            <a:r>
              <a:rPr lang="fr-FR" altLang="fr-FR" sz="1800" dirty="0" err="1"/>
              <a:t>terms</a:t>
            </a: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pPr>
            <a:endParaRPr lang="fr-FR" altLang="fr-FR" sz="1800" dirty="0"/>
          </a:p>
          <a:p>
            <a:pPr eaLnBrk="1" hangingPunct="1">
              <a:lnSpc>
                <a:spcPct val="85000"/>
              </a:lnSpc>
              <a:spcBef>
                <a:spcPct val="20000"/>
              </a:spcBef>
              <a:buClr>
                <a:srgbClr val="FF1300"/>
              </a:buClr>
              <a:buSzPct val="50000"/>
            </a:pPr>
            <a:r>
              <a:rPr lang="fr-FR" altLang="fr-FR" sz="1800" dirty="0"/>
              <a:t>Assumption for the value of </a:t>
            </a:r>
            <a:r>
              <a:rPr lang="el-GR" altLang="fr-FR" sz="1800" dirty="0">
                <a:cs typeface="Times New Roman" panose="02020603050405020304" pitchFamily="18" charset="0"/>
              </a:rPr>
              <a:t>α</a:t>
            </a:r>
            <a:r>
              <a:rPr lang="fr-FR" altLang="fr-FR" sz="1800" dirty="0">
                <a:cs typeface="Times New Roman" panose="02020603050405020304" pitchFamily="18" charset="0"/>
              </a:rPr>
              <a:t> </a:t>
            </a:r>
            <a:endParaRPr lang="el-GR" altLang="fr-FR" sz="1800" dirty="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err="1"/>
              <a:t>We</a:t>
            </a:r>
            <a:r>
              <a:rPr lang="fr-FR" altLang="fr-FR" sz="1800" dirty="0"/>
              <a:t> have to </a:t>
            </a:r>
            <a:r>
              <a:rPr lang="fr-FR" altLang="fr-FR" sz="1800" dirty="0" err="1"/>
              <a:t>estimate</a:t>
            </a:r>
            <a:r>
              <a:rPr lang="fr-FR" altLang="fr-FR" sz="1800" dirty="0"/>
              <a:t> the </a:t>
            </a:r>
            <a:r>
              <a:rPr lang="fr-FR" altLang="fr-FR" sz="1800" dirty="0" err="1"/>
              <a:t>bj</a:t>
            </a:r>
            <a:r>
              <a:rPr lang="fr-FR" altLang="fr-FR" sz="1800" dirty="0"/>
              <a:t> </a:t>
            </a:r>
            <a:r>
              <a:rPr lang="fr-FR" altLang="fr-FR" sz="1800" dirty="0" err="1"/>
              <a:t>parameters</a:t>
            </a:r>
            <a:r>
              <a:rPr lang="fr-FR" altLang="fr-FR" sz="1800" dirty="0"/>
              <a:t> </a:t>
            </a:r>
          </a:p>
          <a:p>
            <a:pPr eaLnBrk="1" hangingPunct="1">
              <a:lnSpc>
                <a:spcPct val="85000"/>
              </a:lnSpc>
              <a:spcBef>
                <a:spcPct val="20000"/>
              </a:spcBef>
              <a:buClr>
                <a:srgbClr val="FF1300"/>
              </a:buClr>
              <a:buSzPct val="50000"/>
              <a:buFont typeface="Marlett" pitchFamily="2" charset="2"/>
              <a:buChar char="g"/>
            </a:pPr>
            <a:endParaRPr lang="fr-FR" altLang="fr-FR" sz="1800" dirty="0"/>
          </a:p>
          <a:p>
            <a:pPr marL="0" indent="0" eaLnBrk="1" hangingPunct="1">
              <a:lnSpc>
                <a:spcPct val="85000"/>
              </a:lnSpc>
              <a:spcBef>
                <a:spcPct val="20000"/>
              </a:spcBef>
              <a:buClr>
                <a:srgbClr val="FF1300"/>
              </a:buClr>
              <a:buSzPct val="50000"/>
            </a:pPr>
            <a:endParaRPr lang="el-GR" altLang="fr-FR" sz="1800" dirty="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p:txBody>
      </p:sp>
      <p:graphicFrame>
        <p:nvGraphicFramePr>
          <p:cNvPr id="230403" name="Object 1030"/>
          <p:cNvGraphicFramePr>
            <a:graphicFrameLocks noChangeAspect="1"/>
          </p:cNvGraphicFramePr>
          <p:nvPr/>
        </p:nvGraphicFramePr>
        <p:xfrm>
          <a:off x="1116013" y="2636838"/>
          <a:ext cx="5756275" cy="842962"/>
        </p:xfrm>
        <a:graphic>
          <a:graphicData uri="http://schemas.openxmlformats.org/presentationml/2006/ole">
            <mc:AlternateContent xmlns:mc="http://schemas.openxmlformats.org/markup-compatibility/2006">
              <mc:Choice xmlns:v="urn:schemas-microsoft-com:vml" Requires="v">
                <p:oleObj name="Equation" r:id="rId3" imgW="3124200" imgH="457200" progId="Equation.3">
                  <p:embed/>
                </p:oleObj>
              </mc:Choice>
              <mc:Fallback>
                <p:oleObj name="Equation" r:id="rId3" imgW="3124200" imgH="457200" progId="Equation.3">
                  <p:embed/>
                  <p:pic>
                    <p:nvPicPr>
                      <p:cNvPr id="230403"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636838"/>
                        <a:ext cx="5756275"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04" name="Text Box 1031"/>
          <p:cNvSpPr txBox="1">
            <a:spLocks noChangeArrowheads="1"/>
          </p:cNvSpPr>
          <p:nvPr/>
        </p:nvSpPr>
        <p:spPr bwMode="auto">
          <a:xfrm>
            <a:off x="157163" y="5461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3.3  Vasicek-Fong methodology</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026"/>
          <p:cNvSpPr>
            <a:spLocks noChangeArrowheads="1"/>
          </p:cNvSpPr>
          <p:nvPr/>
        </p:nvSpPr>
        <p:spPr bwMode="auto">
          <a:xfrm>
            <a:off x="179388" y="1341438"/>
            <a:ext cx="8742362" cy="4679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Let ‘s consider a basket of n coupon bonds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Optimisation program :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r>
              <a:rPr lang="fr-FR" altLang="fr-FR" sz="1800"/>
              <a:t>Limits:</a:t>
            </a:r>
          </a:p>
          <a:p>
            <a:pPr lvl="1" eaLnBrk="1" hangingPunct="1">
              <a:lnSpc>
                <a:spcPct val="85000"/>
              </a:lnSpc>
              <a:spcBef>
                <a:spcPct val="20000"/>
              </a:spcBef>
              <a:buClr>
                <a:schemeClr val="tx1"/>
              </a:buClr>
              <a:buFontTx/>
              <a:buChar char="o"/>
            </a:pPr>
            <a:r>
              <a:rPr lang="fr-FR" altLang="fr-FR" sz="1800"/>
              <a:t>Basket choice</a:t>
            </a:r>
          </a:p>
          <a:p>
            <a:pPr lvl="1" eaLnBrk="1" hangingPunct="1">
              <a:lnSpc>
                <a:spcPct val="85000"/>
              </a:lnSpc>
              <a:spcBef>
                <a:spcPct val="20000"/>
              </a:spcBef>
              <a:buClr>
                <a:schemeClr val="tx1"/>
              </a:buClr>
              <a:buFontTx/>
              <a:buChar char="o"/>
            </a:pPr>
            <a:r>
              <a:rPr lang="fr-FR" altLang="fr-FR" sz="1800"/>
              <a:t>Choice of p	</a:t>
            </a:r>
          </a:p>
        </p:txBody>
      </p:sp>
      <p:graphicFrame>
        <p:nvGraphicFramePr>
          <p:cNvPr id="232451" name="Object 1027"/>
          <p:cNvGraphicFramePr>
            <a:graphicFrameLocks noChangeAspect="1"/>
          </p:cNvGraphicFramePr>
          <p:nvPr/>
        </p:nvGraphicFramePr>
        <p:xfrm>
          <a:off x="2771775" y="1916113"/>
          <a:ext cx="1574800" cy="925512"/>
        </p:xfrm>
        <a:graphic>
          <a:graphicData uri="http://schemas.openxmlformats.org/presentationml/2006/ole">
            <mc:AlternateContent xmlns:mc="http://schemas.openxmlformats.org/markup-compatibility/2006">
              <mc:Choice xmlns:v="urn:schemas-microsoft-com:vml" Requires="v">
                <p:oleObj name="Equation" r:id="rId3" imgW="799753" imgH="469696" progId="Equation.3">
                  <p:embed/>
                </p:oleObj>
              </mc:Choice>
              <mc:Fallback>
                <p:oleObj name="Equation" r:id="rId3" imgW="799753" imgH="469696" progId="Equation.3">
                  <p:embed/>
                  <p:pic>
                    <p:nvPicPr>
                      <p:cNvPr id="232451"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1916113"/>
                        <a:ext cx="1574800" cy="925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52" name="Text Box 1028"/>
          <p:cNvSpPr txBox="1">
            <a:spLocks noChangeArrowheads="1"/>
          </p:cNvSpPr>
          <p:nvPr/>
        </p:nvSpPr>
        <p:spPr bwMode="auto">
          <a:xfrm>
            <a:off x="157163" y="5461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3.3  Vasicek-Fong methodology</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027"/>
          <p:cNvSpPr>
            <a:spLocks noChangeArrowheads="1"/>
          </p:cNvSpPr>
          <p:nvPr/>
        </p:nvSpPr>
        <p:spPr bwMode="auto">
          <a:xfrm>
            <a:off x="1187450" y="1628775"/>
            <a:ext cx="7181850" cy="4246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499" name="Line 1028"/>
          <p:cNvSpPr>
            <a:spLocks noChangeShapeType="1"/>
          </p:cNvSpPr>
          <p:nvPr/>
        </p:nvSpPr>
        <p:spPr bwMode="auto">
          <a:xfrm>
            <a:off x="1163638" y="5068888"/>
            <a:ext cx="71818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00" name="Line 1029"/>
          <p:cNvSpPr>
            <a:spLocks noChangeShapeType="1"/>
          </p:cNvSpPr>
          <p:nvPr/>
        </p:nvSpPr>
        <p:spPr bwMode="auto">
          <a:xfrm>
            <a:off x="1163638" y="4546600"/>
            <a:ext cx="71818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01" name="Line 1030"/>
          <p:cNvSpPr>
            <a:spLocks noChangeShapeType="1"/>
          </p:cNvSpPr>
          <p:nvPr/>
        </p:nvSpPr>
        <p:spPr bwMode="auto">
          <a:xfrm>
            <a:off x="1163638" y="4013200"/>
            <a:ext cx="71818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02" name="Line 1031"/>
          <p:cNvSpPr>
            <a:spLocks noChangeShapeType="1"/>
          </p:cNvSpPr>
          <p:nvPr/>
        </p:nvSpPr>
        <p:spPr bwMode="auto">
          <a:xfrm>
            <a:off x="1163638" y="3479800"/>
            <a:ext cx="71818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03" name="Line 1032"/>
          <p:cNvSpPr>
            <a:spLocks noChangeShapeType="1"/>
          </p:cNvSpPr>
          <p:nvPr/>
        </p:nvSpPr>
        <p:spPr bwMode="auto">
          <a:xfrm>
            <a:off x="1163638" y="2946400"/>
            <a:ext cx="71818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04" name="Line 1033"/>
          <p:cNvSpPr>
            <a:spLocks noChangeShapeType="1"/>
          </p:cNvSpPr>
          <p:nvPr/>
        </p:nvSpPr>
        <p:spPr bwMode="auto">
          <a:xfrm>
            <a:off x="1163638" y="2422525"/>
            <a:ext cx="71818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05" name="Line 1034"/>
          <p:cNvSpPr>
            <a:spLocks noChangeShapeType="1"/>
          </p:cNvSpPr>
          <p:nvPr/>
        </p:nvSpPr>
        <p:spPr bwMode="auto">
          <a:xfrm>
            <a:off x="1163638" y="1889125"/>
            <a:ext cx="71818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06" name="Line 1035"/>
          <p:cNvSpPr>
            <a:spLocks noChangeShapeType="1"/>
          </p:cNvSpPr>
          <p:nvPr/>
        </p:nvSpPr>
        <p:spPr bwMode="auto">
          <a:xfrm>
            <a:off x="1163638" y="1355725"/>
            <a:ext cx="71818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07" name="Rectangle 1036"/>
          <p:cNvSpPr>
            <a:spLocks noChangeArrowheads="1"/>
          </p:cNvSpPr>
          <p:nvPr/>
        </p:nvSpPr>
        <p:spPr bwMode="auto">
          <a:xfrm>
            <a:off x="1163638" y="1355725"/>
            <a:ext cx="7181850" cy="4246563"/>
          </a:xfrm>
          <a:prstGeom prst="rect">
            <a:avLst/>
          </a:prstGeom>
          <a:noFill/>
          <a:ln w="7938">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08" name="Line 1037"/>
          <p:cNvSpPr>
            <a:spLocks noChangeShapeType="1"/>
          </p:cNvSpPr>
          <p:nvPr/>
        </p:nvSpPr>
        <p:spPr bwMode="auto">
          <a:xfrm>
            <a:off x="1163638" y="1355725"/>
            <a:ext cx="1587" cy="42465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09" name="Line 1038"/>
          <p:cNvSpPr>
            <a:spLocks noChangeShapeType="1"/>
          </p:cNvSpPr>
          <p:nvPr/>
        </p:nvSpPr>
        <p:spPr bwMode="auto">
          <a:xfrm>
            <a:off x="1130300" y="5602288"/>
            <a:ext cx="650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10" name="Line 1039"/>
          <p:cNvSpPr>
            <a:spLocks noChangeShapeType="1"/>
          </p:cNvSpPr>
          <p:nvPr/>
        </p:nvSpPr>
        <p:spPr bwMode="auto">
          <a:xfrm>
            <a:off x="1130300" y="5068888"/>
            <a:ext cx="650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11" name="Line 1040"/>
          <p:cNvSpPr>
            <a:spLocks noChangeShapeType="1"/>
          </p:cNvSpPr>
          <p:nvPr/>
        </p:nvSpPr>
        <p:spPr bwMode="auto">
          <a:xfrm>
            <a:off x="1130300" y="4546600"/>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12" name="Line 1041"/>
          <p:cNvSpPr>
            <a:spLocks noChangeShapeType="1"/>
          </p:cNvSpPr>
          <p:nvPr/>
        </p:nvSpPr>
        <p:spPr bwMode="auto">
          <a:xfrm>
            <a:off x="1130300" y="4013200"/>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13" name="Line 1042"/>
          <p:cNvSpPr>
            <a:spLocks noChangeShapeType="1"/>
          </p:cNvSpPr>
          <p:nvPr/>
        </p:nvSpPr>
        <p:spPr bwMode="auto">
          <a:xfrm>
            <a:off x="1130300" y="3479800"/>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14" name="Line 1043"/>
          <p:cNvSpPr>
            <a:spLocks noChangeShapeType="1"/>
          </p:cNvSpPr>
          <p:nvPr/>
        </p:nvSpPr>
        <p:spPr bwMode="auto">
          <a:xfrm>
            <a:off x="1130300" y="2946400"/>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15" name="Line 1044"/>
          <p:cNvSpPr>
            <a:spLocks noChangeShapeType="1"/>
          </p:cNvSpPr>
          <p:nvPr/>
        </p:nvSpPr>
        <p:spPr bwMode="auto">
          <a:xfrm>
            <a:off x="1130300" y="2422525"/>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16" name="Line 1045"/>
          <p:cNvSpPr>
            <a:spLocks noChangeShapeType="1"/>
          </p:cNvSpPr>
          <p:nvPr/>
        </p:nvSpPr>
        <p:spPr bwMode="auto">
          <a:xfrm>
            <a:off x="1130300" y="1889125"/>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17" name="Line 1046"/>
          <p:cNvSpPr>
            <a:spLocks noChangeShapeType="1"/>
          </p:cNvSpPr>
          <p:nvPr/>
        </p:nvSpPr>
        <p:spPr bwMode="auto">
          <a:xfrm>
            <a:off x="1130300" y="1355725"/>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18" name="Line 1047"/>
          <p:cNvSpPr>
            <a:spLocks noChangeShapeType="1"/>
          </p:cNvSpPr>
          <p:nvPr/>
        </p:nvSpPr>
        <p:spPr bwMode="auto">
          <a:xfrm>
            <a:off x="1163638" y="5602288"/>
            <a:ext cx="71818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19" name="Line 1048"/>
          <p:cNvSpPr>
            <a:spLocks noChangeShapeType="1"/>
          </p:cNvSpPr>
          <p:nvPr/>
        </p:nvSpPr>
        <p:spPr bwMode="auto">
          <a:xfrm flipV="1">
            <a:off x="1163638" y="5565775"/>
            <a:ext cx="1587" cy="746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20" name="Line 1049"/>
          <p:cNvSpPr>
            <a:spLocks noChangeShapeType="1"/>
          </p:cNvSpPr>
          <p:nvPr/>
        </p:nvSpPr>
        <p:spPr bwMode="auto">
          <a:xfrm flipV="1">
            <a:off x="2185988" y="5565775"/>
            <a:ext cx="1587" cy="746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21" name="Line 1050"/>
          <p:cNvSpPr>
            <a:spLocks noChangeShapeType="1"/>
          </p:cNvSpPr>
          <p:nvPr/>
        </p:nvSpPr>
        <p:spPr bwMode="auto">
          <a:xfrm flipV="1">
            <a:off x="3217863" y="5565775"/>
            <a:ext cx="1587" cy="746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22" name="Line 1051"/>
          <p:cNvSpPr>
            <a:spLocks noChangeShapeType="1"/>
          </p:cNvSpPr>
          <p:nvPr/>
        </p:nvSpPr>
        <p:spPr bwMode="auto">
          <a:xfrm flipV="1">
            <a:off x="4241800" y="5565775"/>
            <a:ext cx="1588" cy="746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23" name="Line 1052"/>
          <p:cNvSpPr>
            <a:spLocks noChangeShapeType="1"/>
          </p:cNvSpPr>
          <p:nvPr/>
        </p:nvSpPr>
        <p:spPr bwMode="auto">
          <a:xfrm flipV="1">
            <a:off x="5265738" y="5565775"/>
            <a:ext cx="1587" cy="746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24" name="Line 1053"/>
          <p:cNvSpPr>
            <a:spLocks noChangeShapeType="1"/>
          </p:cNvSpPr>
          <p:nvPr/>
        </p:nvSpPr>
        <p:spPr bwMode="auto">
          <a:xfrm flipV="1">
            <a:off x="6289675" y="5565775"/>
            <a:ext cx="1588" cy="746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25" name="Line 1054"/>
          <p:cNvSpPr>
            <a:spLocks noChangeShapeType="1"/>
          </p:cNvSpPr>
          <p:nvPr/>
        </p:nvSpPr>
        <p:spPr bwMode="auto">
          <a:xfrm flipV="1">
            <a:off x="7321550" y="5565775"/>
            <a:ext cx="1588" cy="746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26" name="Line 1055"/>
          <p:cNvSpPr>
            <a:spLocks noChangeShapeType="1"/>
          </p:cNvSpPr>
          <p:nvPr/>
        </p:nvSpPr>
        <p:spPr bwMode="auto">
          <a:xfrm flipV="1">
            <a:off x="8345488" y="5565775"/>
            <a:ext cx="1587" cy="746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527" name="Freeform 1056"/>
          <p:cNvSpPr>
            <a:spLocks/>
          </p:cNvSpPr>
          <p:nvPr/>
        </p:nvSpPr>
        <p:spPr bwMode="auto">
          <a:xfrm>
            <a:off x="1163638" y="2057400"/>
            <a:ext cx="6157912" cy="2254250"/>
          </a:xfrm>
          <a:custGeom>
            <a:avLst/>
            <a:gdLst>
              <a:gd name="T0" fmla="*/ 0 w 758"/>
              <a:gd name="T1" fmla="*/ 2147483646 h 241"/>
              <a:gd name="T2" fmla="*/ 2147483646 w 758"/>
              <a:gd name="T3" fmla="*/ 2147483646 h 241"/>
              <a:gd name="T4" fmla="*/ 2147483646 w 758"/>
              <a:gd name="T5" fmla="*/ 2147483646 h 241"/>
              <a:gd name="T6" fmla="*/ 2147483646 w 758"/>
              <a:gd name="T7" fmla="*/ 2147483646 h 241"/>
              <a:gd name="T8" fmla="*/ 2147483646 w 758"/>
              <a:gd name="T9" fmla="*/ 2147483646 h 241"/>
              <a:gd name="T10" fmla="*/ 2147483646 w 758"/>
              <a:gd name="T11" fmla="*/ 2147483646 h 241"/>
              <a:gd name="T12" fmla="*/ 2147483646 w 758"/>
              <a:gd name="T13" fmla="*/ 2147483646 h 241"/>
              <a:gd name="T14" fmla="*/ 2147483646 w 758"/>
              <a:gd name="T15" fmla="*/ 2147483646 h 241"/>
              <a:gd name="T16" fmla="*/ 2147483646 w 758"/>
              <a:gd name="T17" fmla="*/ 2147483646 h 241"/>
              <a:gd name="T18" fmla="*/ 2147483646 w 758"/>
              <a:gd name="T19" fmla="*/ 2147483646 h 241"/>
              <a:gd name="T20" fmla="*/ 2147483646 w 758"/>
              <a:gd name="T21" fmla="*/ 2147483646 h 241"/>
              <a:gd name="T22" fmla="*/ 2147483646 w 758"/>
              <a:gd name="T23" fmla="*/ 2147483646 h 241"/>
              <a:gd name="T24" fmla="*/ 2147483646 w 758"/>
              <a:gd name="T25" fmla="*/ 2147483646 h 241"/>
              <a:gd name="T26" fmla="*/ 2147483646 w 758"/>
              <a:gd name="T27" fmla="*/ 2147483646 h 241"/>
              <a:gd name="T28" fmla="*/ 2147483646 w 758"/>
              <a:gd name="T29" fmla="*/ 2147483646 h 241"/>
              <a:gd name="T30" fmla="*/ 2147483646 w 758"/>
              <a:gd name="T31" fmla="*/ 2147483646 h 241"/>
              <a:gd name="T32" fmla="*/ 2147483646 w 758"/>
              <a:gd name="T33" fmla="*/ 2147483646 h 241"/>
              <a:gd name="T34" fmla="*/ 2147483646 w 758"/>
              <a:gd name="T35" fmla="*/ 2147483646 h 241"/>
              <a:gd name="T36" fmla="*/ 2147483646 w 758"/>
              <a:gd name="T37" fmla="*/ 2147483646 h 241"/>
              <a:gd name="T38" fmla="*/ 2147483646 w 758"/>
              <a:gd name="T39" fmla="*/ 2147483646 h 241"/>
              <a:gd name="T40" fmla="*/ 2147483646 w 758"/>
              <a:gd name="T41" fmla="*/ 2147483646 h 241"/>
              <a:gd name="T42" fmla="*/ 2147483646 w 758"/>
              <a:gd name="T43" fmla="*/ 2147483646 h 241"/>
              <a:gd name="T44" fmla="*/ 2147483646 w 758"/>
              <a:gd name="T45" fmla="*/ 2147483646 h 241"/>
              <a:gd name="T46" fmla="*/ 2147483646 w 758"/>
              <a:gd name="T47" fmla="*/ 2147483646 h 241"/>
              <a:gd name="T48" fmla="*/ 2147483646 w 758"/>
              <a:gd name="T49" fmla="*/ 0 h 241"/>
              <a:gd name="T50" fmla="*/ 2147483646 w 758"/>
              <a:gd name="T51" fmla="*/ 0 h 241"/>
              <a:gd name="T52" fmla="*/ 2147483646 w 758"/>
              <a:gd name="T53" fmla="*/ 0 h 241"/>
              <a:gd name="T54" fmla="*/ 2147483646 w 758"/>
              <a:gd name="T55" fmla="*/ 0 h 241"/>
              <a:gd name="T56" fmla="*/ 2147483646 w 758"/>
              <a:gd name="T57" fmla="*/ 0 h 241"/>
              <a:gd name="T58" fmla="*/ 2147483646 w 758"/>
              <a:gd name="T59" fmla="*/ 0 h 241"/>
              <a:gd name="T60" fmla="*/ 2147483646 w 758"/>
              <a:gd name="T61" fmla="*/ 2147483646 h 2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58" h="241">
                <a:moveTo>
                  <a:pt x="0" y="241"/>
                </a:moveTo>
                <a:lnTo>
                  <a:pt x="25" y="211"/>
                </a:lnTo>
                <a:lnTo>
                  <a:pt x="51" y="185"/>
                </a:lnTo>
                <a:lnTo>
                  <a:pt x="76" y="162"/>
                </a:lnTo>
                <a:lnTo>
                  <a:pt x="101" y="141"/>
                </a:lnTo>
                <a:lnTo>
                  <a:pt x="126" y="122"/>
                </a:lnTo>
                <a:lnTo>
                  <a:pt x="152" y="106"/>
                </a:lnTo>
                <a:lnTo>
                  <a:pt x="177" y="91"/>
                </a:lnTo>
                <a:lnTo>
                  <a:pt x="202" y="78"/>
                </a:lnTo>
                <a:lnTo>
                  <a:pt x="227" y="66"/>
                </a:lnTo>
                <a:lnTo>
                  <a:pt x="253" y="56"/>
                </a:lnTo>
                <a:lnTo>
                  <a:pt x="278" y="47"/>
                </a:lnTo>
                <a:lnTo>
                  <a:pt x="303" y="39"/>
                </a:lnTo>
                <a:lnTo>
                  <a:pt x="328" y="32"/>
                </a:lnTo>
                <a:lnTo>
                  <a:pt x="354" y="26"/>
                </a:lnTo>
                <a:lnTo>
                  <a:pt x="379" y="21"/>
                </a:lnTo>
                <a:lnTo>
                  <a:pt x="404" y="16"/>
                </a:lnTo>
                <a:lnTo>
                  <a:pt x="429" y="13"/>
                </a:lnTo>
                <a:lnTo>
                  <a:pt x="455" y="9"/>
                </a:lnTo>
                <a:lnTo>
                  <a:pt x="480" y="7"/>
                </a:lnTo>
                <a:lnTo>
                  <a:pt x="505" y="5"/>
                </a:lnTo>
                <a:lnTo>
                  <a:pt x="530" y="3"/>
                </a:lnTo>
                <a:lnTo>
                  <a:pt x="556" y="2"/>
                </a:lnTo>
                <a:lnTo>
                  <a:pt x="581" y="1"/>
                </a:lnTo>
                <a:lnTo>
                  <a:pt x="606" y="0"/>
                </a:lnTo>
                <a:lnTo>
                  <a:pt x="631" y="0"/>
                </a:lnTo>
                <a:lnTo>
                  <a:pt x="657" y="0"/>
                </a:lnTo>
                <a:lnTo>
                  <a:pt x="682" y="0"/>
                </a:lnTo>
                <a:lnTo>
                  <a:pt x="707" y="0"/>
                </a:lnTo>
                <a:lnTo>
                  <a:pt x="732" y="0"/>
                </a:lnTo>
                <a:lnTo>
                  <a:pt x="758" y="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4528" name="Freeform 1057"/>
          <p:cNvSpPr>
            <a:spLocks/>
          </p:cNvSpPr>
          <p:nvPr/>
        </p:nvSpPr>
        <p:spPr bwMode="auto">
          <a:xfrm>
            <a:off x="1163638" y="1804988"/>
            <a:ext cx="6157912" cy="2124075"/>
          </a:xfrm>
          <a:custGeom>
            <a:avLst/>
            <a:gdLst>
              <a:gd name="T0" fmla="*/ 0 w 758"/>
              <a:gd name="T1" fmla="*/ 2147483646 h 227"/>
              <a:gd name="T2" fmla="*/ 2147483646 w 758"/>
              <a:gd name="T3" fmla="*/ 2147483646 h 227"/>
              <a:gd name="T4" fmla="*/ 2147483646 w 758"/>
              <a:gd name="T5" fmla="*/ 2147483646 h 227"/>
              <a:gd name="T6" fmla="*/ 2147483646 w 758"/>
              <a:gd name="T7" fmla="*/ 2147483646 h 227"/>
              <a:gd name="T8" fmla="*/ 2147483646 w 758"/>
              <a:gd name="T9" fmla="*/ 2147483646 h 227"/>
              <a:gd name="T10" fmla="*/ 2147483646 w 758"/>
              <a:gd name="T11" fmla="*/ 2147483646 h 227"/>
              <a:gd name="T12" fmla="*/ 2147483646 w 758"/>
              <a:gd name="T13" fmla="*/ 2147483646 h 227"/>
              <a:gd name="T14" fmla="*/ 2147483646 w 758"/>
              <a:gd name="T15" fmla="*/ 2147483646 h 227"/>
              <a:gd name="T16" fmla="*/ 2147483646 w 758"/>
              <a:gd name="T17" fmla="*/ 2147483646 h 227"/>
              <a:gd name="T18" fmla="*/ 2147483646 w 758"/>
              <a:gd name="T19" fmla="*/ 2147483646 h 227"/>
              <a:gd name="T20" fmla="*/ 2147483646 w 758"/>
              <a:gd name="T21" fmla="*/ 2147483646 h 227"/>
              <a:gd name="T22" fmla="*/ 2147483646 w 758"/>
              <a:gd name="T23" fmla="*/ 2147483646 h 227"/>
              <a:gd name="T24" fmla="*/ 2147483646 w 758"/>
              <a:gd name="T25" fmla="*/ 2147483646 h 227"/>
              <a:gd name="T26" fmla="*/ 2147483646 w 758"/>
              <a:gd name="T27" fmla="*/ 2147483646 h 227"/>
              <a:gd name="T28" fmla="*/ 2147483646 w 758"/>
              <a:gd name="T29" fmla="*/ 2147483646 h 227"/>
              <a:gd name="T30" fmla="*/ 2147483646 w 758"/>
              <a:gd name="T31" fmla="*/ 2147483646 h 227"/>
              <a:gd name="T32" fmla="*/ 2147483646 w 758"/>
              <a:gd name="T33" fmla="*/ 2147483646 h 227"/>
              <a:gd name="T34" fmla="*/ 2147483646 w 758"/>
              <a:gd name="T35" fmla="*/ 2147483646 h 227"/>
              <a:gd name="T36" fmla="*/ 2147483646 w 758"/>
              <a:gd name="T37" fmla="*/ 2147483646 h 227"/>
              <a:gd name="T38" fmla="*/ 2147483646 w 758"/>
              <a:gd name="T39" fmla="*/ 2147483646 h 227"/>
              <a:gd name="T40" fmla="*/ 2147483646 w 758"/>
              <a:gd name="T41" fmla="*/ 2147483646 h 227"/>
              <a:gd name="T42" fmla="*/ 2147483646 w 758"/>
              <a:gd name="T43" fmla="*/ 2147483646 h 227"/>
              <a:gd name="T44" fmla="*/ 2147483646 w 758"/>
              <a:gd name="T45" fmla="*/ 2147483646 h 227"/>
              <a:gd name="T46" fmla="*/ 2147483646 w 758"/>
              <a:gd name="T47" fmla="*/ 2147483646 h 227"/>
              <a:gd name="T48" fmla="*/ 2147483646 w 758"/>
              <a:gd name="T49" fmla="*/ 2147483646 h 227"/>
              <a:gd name="T50" fmla="*/ 2147483646 w 758"/>
              <a:gd name="T51" fmla="*/ 2147483646 h 227"/>
              <a:gd name="T52" fmla="*/ 2147483646 w 758"/>
              <a:gd name="T53" fmla="*/ 2147483646 h 227"/>
              <a:gd name="T54" fmla="*/ 2147483646 w 758"/>
              <a:gd name="T55" fmla="*/ 2147483646 h 227"/>
              <a:gd name="T56" fmla="*/ 2147483646 w 758"/>
              <a:gd name="T57" fmla="*/ 2147483646 h 227"/>
              <a:gd name="T58" fmla="*/ 2147483646 w 758"/>
              <a:gd name="T59" fmla="*/ 2147483646 h 227"/>
              <a:gd name="T60" fmla="*/ 2147483646 w 758"/>
              <a:gd name="T61" fmla="*/ 0 h 22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58" h="227">
                <a:moveTo>
                  <a:pt x="0" y="227"/>
                </a:moveTo>
                <a:lnTo>
                  <a:pt x="25" y="224"/>
                </a:lnTo>
                <a:lnTo>
                  <a:pt x="51" y="204"/>
                </a:lnTo>
                <a:lnTo>
                  <a:pt x="76" y="193"/>
                </a:lnTo>
                <a:lnTo>
                  <a:pt x="101" y="170"/>
                </a:lnTo>
                <a:lnTo>
                  <a:pt x="126" y="150"/>
                </a:lnTo>
                <a:lnTo>
                  <a:pt x="152" y="135"/>
                </a:lnTo>
                <a:lnTo>
                  <a:pt x="177" y="117"/>
                </a:lnTo>
                <a:lnTo>
                  <a:pt x="202" y="104"/>
                </a:lnTo>
                <a:lnTo>
                  <a:pt x="227" y="95"/>
                </a:lnTo>
                <a:lnTo>
                  <a:pt x="253" y="85"/>
                </a:lnTo>
                <a:lnTo>
                  <a:pt x="278" y="82"/>
                </a:lnTo>
                <a:lnTo>
                  <a:pt x="303" y="78"/>
                </a:lnTo>
                <a:lnTo>
                  <a:pt x="328" y="75"/>
                </a:lnTo>
                <a:lnTo>
                  <a:pt x="354" y="71"/>
                </a:lnTo>
                <a:lnTo>
                  <a:pt x="379" y="67"/>
                </a:lnTo>
                <a:lnTo>
                  <a:pt x="404" y="63"/>
                </a:lnTo>
                <a:lnTo>
                  <a:pt x="429" y="59"/>
                </a:lnTo>
                <a:lnTo>
                  <a:pt x="455" y="54"/>
                </a:lnTo>
                <a:lnTo>
                  <a:pt x="480" y="49"/>
                </a:lnTo>
                <a:lnTo>
                  <a:pt x="505" y="44"/>
                </a:lnTo>
                <a:lnTo>
                  <a:pt x="530" y="39"/>
                </a:lnTo>
                <a:lnTo>
                  <a:pt x="556" y="33"/>
                </a:lnTo>
                <a:lnTo>
                  <a:pt x="581" y="27"/>
                </a:lnTo>
                <a:lnTo>
                  <a:pt x="606" y="24"/>
                </a:lnTo>
                <a:lnTo>
                  <a:pt x="631" y="21"/>
                </a:lnTo>
                <a:lnTo>
                  <a:pt x="657" y="17"/>
                </a:lnTo>
                <a:lnTo>
                  <a:pt x="682" y="13"/>
                </a:lnTo>
                <a:lnTo>
                  <a:pt x="707" y="9"/>
                </a:lnTo>
                <a:lnTo>
                  <a:pt x="732" y="5"/>
                </a:lnTo>
                <a:lnTo>
                  <a:pt x="758"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4529" name="Freeform 1058"/>
          <p:cNvSpPr>
            <a:spLocks/>
          </p:cNvSpPr>
          <p:nvPr/>
        </p:nvSpPr>
        <p:spPr bwMode="auto">
          <a:xfrm>
            <a:off x="1138238" y="4284663"/>
            <a:ext cx="49212" cy="55562"/>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6" y="0"/>
                </a:moveTo>
                <a:lnTo>
                  <a:pt x="31" y="17"/>
                </a:lnTo>
                <a:lnTo>
                  <a:pt x="16" y="35"/>
                </a:lnTo>
                <a:lnTo>
                  <a:pt x="0" y="17"/>
                </a:lnTo>
                <a:lnTo>
                  <a:pt x="16"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30" name="Freeform 1059"/>
          <p:cNvSpPr>
            <a:spLocks/>
          </p:cNvSpPr>
          <p:nvPr/>
        </p:nvSpPr>
        <p:spPr bwMode="auto">
          <a:xfrm>
            <a:off x="1341438" y="4003675"/>
            <a:ext cx="49212" cy="55563"/>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6" y="0"/>
                </a:moveTo>
                <a:lnTo>
                  <a:pt x="31" y="17"/>
                </a:lnTo>
                <a:lnTo>
                  <a:pt x="16" y="35"/>
                </a:lnTo>
                <a:lnTo>
                  <a:pt x="0" y="17"/>
                </a:lnTo>
                <a:lnTo>
                  <a:pt x="16"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31" name="Freeform 1060"/>
          <p:cNvSpPr>
            <a:spLocks/>
          </p:cNvSpPr>
          <p:nvPr/>
        </p:nvSpPr>
        <p:spPr bwMode="auto">
          <a:xfrm>
            <a:off x="1552575" y="3760788"/>
            <a:ext cx="49213" cy="55562"/>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6" y="0"/>
                </a:moveTo>
                <a:lnTo>
                  <a:pt x="31" y="17"/>
                </a:lnTo>
                <a:lnTo>
                  <a:pt x="16" y="35"/>
                </a:lnTo>
                <a:lnTo>
                  <a:pt x="0" y="17"/>
                </a:lnTo>
                <a:lnTo>
                  <a:pt x="16"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32" name="Freeform 1061"/>
          <p:cNvSpPr>
            <a:spLocks/>
          </p:cNvSpPr>
          <p:nvPr/>
        </p:nvSpPr>
        <p:spPr bwMode="auto">
          <a:xfrm>
            <a:off x="1755775" y="3544888"/>
            <a:ext cx="49213" cy="55562"/>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6" y="0"/>
                </a:moveTo>
                <a:lnTo>
                  <a:pt x="31" y="18"/>
                </a:lnTo>
                <a:lnTo>
                  <a:pt x="16" y="35"/>
                </a:lnTo>
                <a:lnTo>
                  <a:pt x="0" y="18"/>
                </a:lnTo>
                <a:lnTo>
                  <a:pt x="16"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33" name="Freeform 1062"/>
          <p:cNvSpPr>
            <a:spLocks/>
          </p:cNvSpPr>
          <p:nvPr/>
        </p:nvSpPr>
        <p:spPr bwMode="auto">
          <a:xfrm>
            <a:off x="1958975" y="3348038"/>
            <a:ext cx="49213" cy="57150"/>
          </a:xfrm>
          <a:custGeom>
            <a:avLst/>
            <a:gdLst>
              <a:gd name="T0" fmla="*/ 2147483646 w 31"/>
              <a:gd name="T1" fmla="*/ 0 h 36"/>
              <a:gd name="T2" fmla="*/ 2147483646 w 31"/>
              <a:gd name="T3" fmla="*/ 2147483646 h 36"/>
              <a:gd name="T4" fmla="*/ 2147483646 w 31"/>
              <a:gd name="T5" fmla="*/ 2147483646 h 36"/>
              <a:gd name="T6" fmla="*/ 0 w 31"/>
              <a:gd name="T7" fmla="*/ 2147483646 h 36"/>
              <a:gd name="T8" fmla="*/ 2147483646 w 31"/>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6">
                <a:moveTo>
                  <a:pt x="15" y="0"/>
                </a:moveTo>
                <a:lnTo>
                  <a:pt x="31"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34" name="Freeform 1063"/>
          <p:cNvSpPr>
            <a:spLocks/>
          </p:cNvSpPr>
          <p:nvPr/>
        </p:nvSpPr>
        <p:spPr bwMode="auto">
          <a:xfrm>
            <a:off x="2162175" y="3170238"/>
            <a:ext cx="49213" cy="57150"/>
          </a:xfrm>
          <a:custGeom>
            <a:avLst/>
            <a:gdLst>
              <a:gd name="T0" fmla="*/ 2147483646 w 31"/>
              <a:gd name="T1" fmla="*/ 0 h 36"/>
              <a:gd name="T2" fmla="*/ 2147483646 w 31"/>
              <a:gd name="T3" fmla="*/ 2147483646 h 36"/>
              <a:gd name="T4" fmla="*/ 2147483646 w 31"/>
              <a:gd name="T5" fmla="*/ 2147483646 h 36"/>
              <a:gd name="T6" fmla="*/ 0 w 31"/>
              <a:gd name="T7" fmla="*/ 2147483646 h 36"/>
              <a:gd name="T8" fmla="*/ 2147483646 w 31"/>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6">
                <a:moveTo>
                  <a:pt x="15" y="0"/>
                </a:moveTo>
                <a:lnTo>
                  <a:pt x="31"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35" name="Freeform 1064"/>
          <p:cNvSpPr>
            <a:spLocks/>
          </p:cNvSpPr>
          <p:nvPr/>
        </p:nvSpPr>
        <p:spPr bwMode="auto">
          <a:xfrm>
            <a:off x="2373313" y="3021013"/>
            <a:ext cx="49212" cy="55562"/>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5" y="0"/>
                </a:moveTo>
                <a:lnTo>
                  <a:pt x="31" y="18"/>
                </a:lnTo>
                <a:lnTo>
                  <a:pt x="15" y="35"/>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36" name="Freeform 1065"/>
          <p:cNvSpPr>
            <a:spLocks/>
          </p:cNvSpPr>
          <p:nvPr/>
        </p:nvSpPr>
        <p:spPr bwMode="auto">
          <a:xfrm>
            <a:off x="2576513" y="2881313"/>
            <a:ext cx="49212" cy="55562"/>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5" y="0"/>
                </a:moveTo>
                <a:lnTo>
                  <a:pt x="31" y="17"/>
                </a:lnTo>
                <a:lnTo>
                  <a:pt x="15" y="35"/>
                </a:lnTo>
                <a:lnTo>
                  <a:pt x="0" y="17"/>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37" name="Freeform 1066"/>
          <p:cNvSpPr>
            <a:spLocks/>
          </p:cNvSpPr>
          <p:nvPr/>
        </p:nvSpPr>
        <p:spPr bwMode="auto">
          <a:xfrm>
            <a:off x="2779713" y="2759075"/>
            <a:ext cx="49212" cy="57150"/>
          </a:xfrm>
          <a:custGeom>
            <a:avLst/>
            <a:gdLst>
              <a:gd name="T0" fmla="*/ 2147483646 w 31"/>
              <a:gd name="T1" fmla="*/ 0 h 36"/>
              <a:gd name="T2" fmla="*/ 2147483646 w 31"/>
              <a:gd name="T3" fmla="*/ 2147483646 h 36"/>
              <a:gd name="T4" fmla="*/ 2147483646 w 31"/>
              <a:gd name="T5" fmla="*/ 2147483646 h 36"/>
              <a:gd name="T6" fmla="*/ 0 w 31"/>
              <a:gd name="T7" fmla="*/ 2147483646 h 36"/>
              <a:gd name="T8" fmla="*/ 2147483646 w 31"/>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6">
                <a:moveTo>
                  <a:pt x="15" y="0"/>
                </a:moveTo>
                <a:lnTo>
                  <a:pt x="31"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38" name="Freeform 1067"/>
          <p:cNvSpPr>
            <a:spLocks/>
          </p:cNvSpPr>
          <p:nvPr/>
        </p:nvSpPr>
        <p:spPr bwMode="auto">
          <a:xfrm>
            <a:off x="2982913" y="2646363"/>
            <a:ext cx="49212" cy="57150"/>
          </a:xfrm>
          <a:custGeom>
            <a:avLst/>
            <a:gdLst>
              <a:gd name="T0" fmla="*/ 2147483646 w 31"/>
              <a:gd name="T1" fmla="*/ 0 h 36"/>
              <a:gd name="T2" fmla="*/ 2147483646 w 31"/>
              <a:gd name="T3" fmla="*/ 2147483646 h 36"/>
              <a:gd name="T4" fmla="*/ 2147483646 w 31"/>
              <a:gd name="T5" fmla="*/ 2147483646 h 36"/>
              <a:gd name="T6" fmla="*/ 0 w 31"/>
              <a:gd name="T7" fmla="*/ 2147483646 h 36"/>
              <a:gd name="T8" fmla="*/ 2147483646 w 31"/>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6">
                <a:moveTo>
                  <a:pt x="15" y="0"/>
                </a:moveTo>
                <a:lnTo>
                  <a:pt x="31"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39" name="Freeform 1068"/>
          <p:cNvSpPr>
            <a:spLocks/>
          </p:cNvSpPr>
          <p:nvPr/>
        </p:nvSpPr>
        <p:spPr bwMode="auto">
          <a:xfrm>
            <a:off x="3194050" y="2554288"/>
            <a:ext cx="49213" cy="55562"/>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5" y="0"/>
                </a:moveTo>
                <a:lnTo>
                  <a:pt x="31" y="17"/>
                </a:lnTo>
                <a:lnTo>
                  <a:pt x="15" y="35"/>
                </a:lnTo>
                <a:lnTo>
                  <a:pt x="0" y="17"/>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40" name="Freeform 1069"/>
          <p:cNvSpPr>
            <a:spLocks/>
          </p:cNvSpPr>
          <p:nvPr/>
        </p:nvSpPr>
        <p:spPr bwMode="auto">
          <a:xfrm>
            <a:off x="3397250" y="2470150"/>
            <a:ext cx="49213" cy="55563"/>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5" y="0"/>
                </a:moveTo>
                <a:lnTo>
                  <a:pt x="31" y="17"/>
                </a:lnTo>
                <a:lnTo>
                  <a:pt x="15" y="35"/>
                </a:lnTo>
                <a:lnTo>
                  <a:pt x="0" y="17"/>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41" name="Freeform 1070"/>
          <p:cNvSpPr>
            <a:spLocks/>
          </p:cNvSpPr>
          <p:nvPr/>
        </p:nvSpPr>
        <p:spPr bwMode="auto">
          <a:xfrm>
            <a:off x="3600450" y="2393950"/>
            <a:ext cx="49213" cy="57150"/>
          </a:xfrm>
          <a:custGeom>
            <a:avLst/>
            <a:gdLst>
              <a:gd name="T0" fmla="*/ 2147483646 w 31"/>
              <a:gd name="T1" fmla="*/ 0 h 36"/>
              <a:gd name="T2" fmla="*/ 2147483646 w 31"/>
              <a:gd name="T3" fmla="*/ 2147483646 h 36"/>
              <a:gd name="T4" fmla="*/ 2147483646 w 31"/>
              <a:gd name="T5" fmla="*/ 2147483646 h 36"/>
              <a:gd name="T6" fmla="*/ 0 w 31"/>
              <a:gd name="T7" fmla="*/ 2147483646 h 36"/>
              <a:gd name="T8" fmla="*/ 2147483646 w 31"/>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6">
                <a:moveTo>
                  <a:pt x="15" y="0"/>
                </a:moveTo>
                <a:lnTo>
                  <a:pt x="31"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42" name="Freeform 1071"/>
          <p:cNvSpPr>
            <a:spLocks/>
          </p:cNvSpPr>
          <p:nvPr/>
        </p:nvSpPr>
        <p:spPr bwMode="auto">
          <a:xfrm>
            <a:off x="3803650" y="2328863"/>
            <a:ext cx="49213" cy="55562"/>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5" y="0"/>
                </a:moveTo>
                <a:lnTo>
                  <a:pt x="31" y="18"/>
                </a:lnTo>
                <a:lnTo>
                  <a:pt x="15" y="35"/>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43" name="Freeform 1072"/>
          <p:cNvSpPr>
            <a:spLocks/>
          </p:cNvSpPr>
          <p:nvPr/>
        </p:nvSpPr>
        <p:spPr bwMode="auto">
          <a:xfrm>
            <a:off x="4014788" y="2273300"/>
            <a:ext cx="49212" cy="55563"/>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5" y="0"/>
                </a:moveTo>
                <a:lnTo>
                  <a:pt x="31" y="17"/>
                </a:lnTo>
                <a:lnTo>
                  <a:pt x="15" y="35"/>
                </a:lnTo>
                <a:lnTo>
                  <a:pt x="0" y="17"/>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44" name="Freeform 1073"/>
          <p:cNvSpPr>
            <a:spLocks/>
          </p:cNvSpPr>
          <p:nvPr/>
        </p:nvSpPr>
        <p:spPr bwMode="auto">
          <a:xfrm>
            <a:off x="4217988" y="2225675"/>
            <a:ext cx="49212" cy="57150"/>
          </a:xfrm>
          <a:custGeom>
            <a:avLst/>
            <a:gdLst>
              <a:gd name="T0" fmla="*/ 2147483646 w 31"/>
              <a:gd name="T1" fmla="*/ 0 h 36"/>
              <a:gd name="T2" fmla="*/ 2147483646 w 31"/>
              <a:gd name="T3" fmla="*/ 2147483646 h 36"/>
              <a:gd name="T4" fmla="*/ 2147483646 w 31"/>
              <a:gd name="T5" fmla="*/ 2147483646 h 36"/>
              <a:gd name="T6" fmla="*/ 0 w 31"/>
              <a:gd name="T7" fmla="*/ 2147483646 h 36"/>
              <a:gd name="T8" fmla="*/ 2147483646 w 31"/>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6">
                <a:moveTo>
                  <a:pt x="15" y="0"/>
                </a:moveTo>
                <a:lnTo>
                  <a:pt x="31"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45" name="Freeform 1074"/>
          <p:cNvSpPr>
            <a:spLocks/>
          </p:cNvSpPr>
          <p:nvPr/>
        </p:nvSpPr>
        <p:spPr bwMode="auto">
          <a:xfrm>
            <a:off x="4421188" y="2179638"/>
            <a:ext cx="49212" cy="55562"/>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5" y="0"/>
                </a:moveTo>
                <a:lnTo>
                  <a:pt x="31" y="18"/>
                </a:lnTo>
                <a:lnTo>
                  <a:pt x="15" y="35"/>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46" name="Freeform 1075"/>
          <p:cNvSpPr>
            <a:spLocks/>
          </p:cNvSpPr>
          <p:nvPr/>
        </p:nvSpPr>
        <p:spPr bwMode="auto">
          <a:xfrm>
            <a:off x="4624388" y="2151063"/>
            <a:ext cx="49212" cy="57150"/>
          </a:xfrm>
          <a:custGeom>
            <a:avLst/>
            <a:gdLst>
              <a:gd name="T0" fmla="*/ 2147483646 w 31"/>
              <a:gd name="T1" fmla="*/ 0 h 36"/>
              <a:gd name="T2" fmla="*/ 2147483646 w 31"/>
              <a:gd name="T3" fmla="*/ 2147483646 h 36"/>
              <a:gd name="T4" fmla="*/ 2147483646 w 31"/>
              <a:gd name="T5" fmla="*/ 2147483646 h 36"/>
              <a:gd name="T6" fmla="*/ 0 w 31"/>
              <a:gd name="T7" fmla="*/ 2147483646 h 36"/>
              <a:gd name="T8" fmla="*/ 2147483646 w 31"/>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6">
                <a:moveTo>
                  <a:pt x="15" y="0"/>
                </a:moveTo>
                <a:lnTo>
                  <a:pt x="31"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47" name="Freeform 1076"/>
          <p:cNvSpPr>
            <a:spLocks/>
          </p:cNvSpPr>
          <p:nvPr/>
        </p:nvSpPr>
        <p:spPr bwMode="auto">
          <a:xfrm>
            <a:off x="4835525" y="2114550"/>
            <a:ext cx="49213" cy="55563"/>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5" y="0"/>
                </a:moveTo>
                <a:lnTo>
                  <a:pt x="31" y="17"/>
                </a:lnTo>
                <a:lnTo>
                  <a:pt x="15" y="35"/>
                </a:lnTo>
                <a:lnTo>
                  <a:pt x="0" y="17"/>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48" name="Freeform 1077"/>
          <p:cNvSpPr>
            <a:spLocks/>
          </p:cNvSpPr>
          <p:nvPr/>
        </p:nvSpPr>
        <p:spPr bwMode="auto">
          <a:xfrm>
            <a:off x="5038725" y="2095500"/>
            <a:ext cx="49213" cy="55563"/>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5" y="0"/>
                </a:moveTo>
                <a:lnTo>
                  <a:pt x="31" y="18"/>
                </a:lnTo>
                <a:lnTo>
                  <a:pt x="15" y="35"/>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49" name="Freeform 1078"/>
          <p:cNvSpPr>
            <a:spLocks/>
          </p:cNvSpPr>
          <p:nvPr/>
        </p:nvSpPr>
        <p:spPr bwMode="auto">
          <a:xfrm>
            <a:off x="5241925" y="2076450"/>
            <a:ext cx="49213" cy="55563"/>
          </a:xfrm>
          <a:custGeom>
            <a:avLst/>
            <a:gdLst>
              <a:gd name="T0" fmla="*/ 2147483646 w 31"/>
              <a:gd name="T1" fmla="*/ 0 h 35"/>
              <a:gd name="T2" fmla="*/ 2147483646 w 31"/>
              <a:gd name="T3" fmla="*/ 2147483646 h 35"/>
              <a:gd name="T4" fmla="*/ 2147483646 w 31"/>
              <a:gd name="T5" fmla="*/ 2147483646 h 35"/>
              <a:gd name="T6" fmla="*/ 0 w 31"/>
              <a:gd name="T7" fmla="*/ 2147483646 h 35"/>
              <a:gd name="T8" fmla="*/ 2147483646 w 3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15" y="0"/>
                </a:moveTo>
                <a:lnTo>
                  <a:pt x="31" y="18"/>
                </a:lnTo>
                <a:lnTo>
                  <a:pt x="15" y="35"/>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50" name="Freeform 1079"/>
          <p:cNvSpPr>
            <a:spLocks/>
          </p:cNvSpPr>
          <p:nvPr/>
        </p:nvSpPr>
        <p:spPr bwMode="auto">
          <a:xfrm>
            <a:off x="5445125" y="2057400"/>
            <a:ext cx="47625" cy="57150"/>
          </a:xfrm>
          <a:custGeom>
            <a:avLst/>
            <a:gdLst>
              <a:gd name="T0" fmla="*/ 2147483646 w 30"/>
              <a:gd name="T1" fmla="*/ 0 h 36"/>
              <a:gd name="T2" fmla="*/ 2147483646 w 30"/>
              <a:gd name="T3" fmla="*/ 2147483646 h 36"/>
              <a:gd name="T4" fmla="*/ 2147483646 w 30"/>
              <a:gd name="T5" fmla="*/ 2147483646 h 36"/>
              <a:gd name="T6" fmla="*/ 0 w 30"/>
              <a:gd name="T7" fmla="*/ 2147483646 h 36"/>
              <a:gd name="T8" fmla="*/ 2147483646 w 30"/>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6">
                <a:moveTo>
                  <a:pt x="15" y="0"/>
                </a:moveTo>
                <a:lnTo>
                  <a:pt x="30"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51" name="Freeform 1080"/>
          <p:cNvSpPr>
            <a:spLocks/>
          </p:cNvSpPr>
          <p:nvPr/>
        </p:nvSpPr>
        <p:spPr bwMode="auto">
          <a:xfrm>
            <a:off x="5656263" y="2047875"/>
            <a:ext cx="49212" cy="57150"/>
          </a:xfrm>
          <a:custGeom>
            <a:avLst/>
            <a:gdLst>
              <a:gd name="T0" fmla="*/ 2147483646 w 31"/>
              <a:gd name="T1" fmla="*/ 0 h 36"/>
              <a:gd name="T2" fmla="*/ 2147483646 w 31"/>
              <a:gd name="T3" fmla="*/ 2147483646 h 36"/>
              <a:gd name="T4" fmla="*/ 2147483646 w 31"/>
              <a:gd name="T5" fmla="*/ 2147483646 h 36"/>
              <a:gd name="T6" fmla="*/ 0 w 31"/>
              <a:gd name="T7" fmla="*/ 2147483646 h 36"/>
              <a:gd name="T8" fmla="*/ 2147483646 w 31"/>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6">
                <a:moveTo>
                  <a:pt x="15" y="0"/>
                </a:moveTo>
                <a:lnTo>
                  <a:pt x="31"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52" name="Freeform 1081"/>
          <p:cNvSpPr>
            <a:spLocks/>
          </p:cNvSpPr>
          <p:nvPr/>
        </p:nvSpPr>
        <p:spPr bwMode="auto">
          <a:xfrm>
            <a:off x="5859463" y="2038350"/>
            <a:ext cx="47625" cy="57150"/>
          </a:xfrm>
          <a:custGeom>
            <a:avLst/>
            <a:gdLst>
              <a:gd name="T0" fmla="*/ 2147483646 w 30"/>
              <a:gd name="T1" fmla="*/ 0 h 36"/>
              <a:gd name="T2" fmla="*/ 2147483646 w 30"/>
              <a:gd name="T3" fmla="*/ 2147483646 h 36"/>
              <a:gd name="T4" fmla="*/ 2147483646 w 30"/>
              <a:gd name="T5" fmla="*/ 2147483646 h 36"/>
              <a:gd name="T6" fmla="*/ 0 w 30"/>
              <a:gd name="T7" fmla="*/ 2147483646 h 36"/>
              <a:gd name="T8" fmla="*/ 2147483646 w 30"/>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6">
                <a:moveTo>
                  <a:pt x="15" y="0"/>
                </a:moveTo>
                <a:lnTo>
                  <a:pt x="30"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53" name="Freeform 1082"/>
          <p:cNvSpPr>
            <a:spLocks/>
          </p:cNvSpPr>
          <p:nvPr/>
        </p:nvSpPr>
        <p:spPr bwMode="auto">
          <a:xfrm>
            <a:off x="6062663" y="2030413"/>
            <a:ext cx="47625" cy="55562"/>
          </a:xfrm>
          <a:custGeom>
            <a:avLst/>
            <a:gdLst>
              <a:gd name="T0" fmla="*/ 2147483646 w 30"/>
              <a:gd name="T1" fmla="*/ 0 h 35"/>
              <a:gd name="T2" fmla="*/ 2147483646 w 30"/>
              <a:gd name="T3" fmla="*/ 2147483646 h 35"/>
              <a:gd name="T4" fmla="*/ 2147483646 w 30"/>
              <a:gd name="T5" fmla="*/ 2147483646 h 35"/>
              <a:gd name="T6" fmla="*/ 0 w 30"/>
              <a:gd name="T7" fmla="*/ 2147483646 h 35"/>
              <a:gd name="T8" fmla="*/ 2147483646 w 30"/>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5">
                <a:moveTo>
                  <a:pt x="15" y="0"/>
                </a:moveTo>
                <a:lnTo>
                  <a:pt x="30" y="17"/>
                </a:lnTo>
                <a:lnTo>
                  <a:pt x="15" y="35"/>
                </a:lnTo>
                <a:lnTo>
                  <a:pt x="0" y="17"/>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54" name="Freeform 1083"/>
          <p:cNvSpPr>
            <a:spLocks/>
          </p:cNvSpPr>
          <p:nvPr/>
        </p:nvSpPr>
        <p:spPr bwMode="auto">
          <a:xfrm>
            <a:off x="6265863" y="2030413"/>
            <a:ext cx="47625" cy="55562"/>
          </a:xfrm>
          <a:custGeom>
            <a:avLst/>
            <a:gdLst>
              <a:gd name="T0" fmla="*/ 2147483646 w 30"/>
              <a:gd name="T1" fmla="*/ 0 h 35"/>
              <a:gd name="T2" fmla="*/ 2147483646 w 30"/>
              <a:gd name="T3" fmla="*/ 2147483646 h 35"/>
              <a:gd name="T4" fmla="*/ 2147483646 w 30"/>
              <a:gd name="T5" fmla="*/ 2147483646 h 35"/>
              <a:gd name="T6" fmla="*/ 0 w 30"/>
              <a:gd name="T7" fmla="*/ 2147483646 h 35"/>
              <a:gd name="T8" fmla="*/ 2147483646 w 30"/>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5">
                <a:moveTo>
                  <a:pt x="15" y="0"/>
                </a:moveTo>
                <a:lnTo>
                  <a:pt x="30" y="17"/>
                </a:lnTo>
                <a:lnTo>
                  <a:pt x="15" y="35"/>
                </a:lnTo>
                <a:lnTo>
                  <a:pt x="0" y="17"/>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55" name="Freeform 1084"/>
          <p:cNvSpPr>
            <a:spLocks/>
          </p:cNvSpPr>
          <p:nvPr/>
        </p:nvSpPr>
        <p:spPr bwMode="auto">
          <a:xfrm>
            <a:off x="6477000" y="2030413"/>
            <a:ext cx="47625" cy="55562"/>
          </a:xfrm>
          <a:custGeom>
            <a:avLst/>
            <a:gdLst>
              <a:gd name="T0" fmla="*/ 2147483646 w 30"/>
              <a:gd name="T1" fmla="*/ 0 h 35"/>
              <a:gd name="T2" fmla="*/ 2147483646 w 30"/>
              <a:gd name="T3" fmla="*/ 2147483646 h 35"/>
              <a:gd name="T4" fmla="*/ 2147483646 w 30"/>
              <a:gd name="T5" fmla="*/ 2147483646 h 35"/>
              <a:gd name="T6" fmla="*/ 0 w 30"/>
              <a:gd name="T7" fmla="*/ 2147483646 h 35"/>
              <a:gd name="T8" fmla="*/ 2147483646 w 30"/>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5">
                <a:moveTo>
                  <a:pt x="15" y="0"/>
                </a:moveTo>
                <a:lnTo>
                  <a:pt x="30" y="17"/>
                </a:lnTo>
                <a:lnTo>
                  <a:pt x="15" y="35"/>
                </a:lnTo>
                <a:lnTo>
                  <a:pt x="0" y="17"/>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56" name="Freeform 1085"/>
          <p:cNvSpPr>
            <a:spLocks/>
          </p:cNvSpPr>
          <p:nvPr/>
        </p:nvSpPr>
        <p:spPr bwMode="auto">
          <a:xfrm>
            <a:off x="6680200" y="2030413"/>
            <a:ext cx="47625" cy="55562"/>
          </a:xfrm>
          <a:custGeom>
            <a:avLst/>
            <a:gdLst>
              <a:gd name="T0" fmla="*/ 2147483646 w 30"/>
              <a:gd name="T1" fmla="*/ 0 h 35"/>
              <a:gd name="T2" fmla="*/ 2147483646 w 30"/>
              <a:gd name="T3" fmla="*/ 2147483646 h 35"/>
              <a:gd name="T4" fmla="*/ 2147483646 w 30"/>
              <a:gd name="T5" fmla="*/ 2147483646 h 35"/>
              <a:gd name="T6" fmla="*/ 0 w 30"/>
              <a:gd name="T7" fmla="*/ 2147483646 h 35"/>
              <a:gd name="T8" fmla="*/ 2147483646 w 30"/>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5">
                <a:moveTo>
                  <a:pt x="15" y="0"/>
                </a:moveTo>
                <a:lnTo>
                  <a:pt x="30" y="17"/>
                </a:lnTo>
                <a:lnTo>
                  <a:pt x="15" y="35"/>
                </a:lnTo>
                <a:lnTo>
                  <a:pt x="0" y="17"/>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57" name="Freeform 1086"/>
          <p:cNvSpPr>
            <a:spLocks/>
          </p:cNvSpPr>
          <p:nvPr/>
        </p:nvSpPr>
        <p:spPr bwMode="auto">
          <a:xfrm>
            <a:off x="6883400" y="2030413"/>
            <a:ext cx="47625" cy="55562"/>
          </a:xfrm>
          <a:custGeom>
            <a:avLst/>
            <a:gdLst>
              <a:gd name="T0" fmla="*/ 2147483646 w 30"/>
              <a:gd name="T1" fmla="*/ 0 h 35"/>
              <a:gd name="T2" fmla="*/ 2147483646 w 30"/>
              <a:gd name="T3" fmla="*/ 2147483646 h 35"/>
              <a:gd name="T4" fmla="*/ 2147483646 w 30"/>
              <a:gd name="T5" fmla="*/ 2147483646 h 35"/>
              <a:gd name="T6" fmla="*/ 0 w 30"/>
              <a:gd name="T7" fmla="*/ 2147483646 h 35"/>
              <a:gd name="T8" fmla="*/ 2147483646 w 30"/>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5">
                <a:moveTo>
                  <a:pt x="15" y="0"/>
                </a:moveTo>
                <a:lnTo>
                  <a:pt x="30" y="17"/>
                </a:lnTo>
                <a:lnTo>
                  <a:pt x="15" y="35"/>
                </a:lnTo>
                <a:lnTo>
                  <a:pt x="0" y="17"/>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58" name="Freeform 1087"/>
          <p:cNvSpPr>
            <a:spLocks/>
          </p:cNvSpPr>
          <p:nvPr/>
        </p:nvSpPr>
        <p:spPr bwMode="auto">
          <a:xfrm>
            <a:off x="7086600" y="2030413"/>
            <a:ext cx="47625" cy="55562"/>
          </a:xfrm>
          <a:custGeom>
            <a:avLst/>
            <a:gdLst>
              <a:gd name="T0" fmla="*/ 2147483646 w 30"/>
              <a:gd name="T1" fmla="*/ 0 h 35"/>
              <a:gd name="T2" fmla="*/ 2147483646 w 30"/>
              <a:gd name="T3" fmla="*/ 2147483646 h 35"/>
              <a:gd name="T4" fmla="*/ 2147483646 w 30"/>
              <a:gd name="T5" fmla="*/ 2147483646 h 35"/>
              <a:gd name="T6" fmla="*/ 0 w 30"/>
              <a:gd name="T7" fmla="*/ 2147483646 h 35"/>
              <a:gd name="T8" fmla="*/ 2147483646 w 30"/>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5">
                <a:moveTo>
                  <a:pt x="15" y="0"/>
                </a:moveTo>
                <a:lnTo>
                  <a:pt x="30" y="17"/>
                </a:lnTo>
                <a:lnTo>
                  <a:pt x="15" y="35"/>
                </a:lnTo>
                <a:lnTo>
                  <a:pt x="0" y="17"/>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59" name="Freeform 1088"/>
          <p:cNvSpPr>
            <a:spLocks/>
          </p:cNvSpPr>
          <p:nvPr/>
        </p:nvSpPr>
        <p:spPr bwMode="auto">
          <a:xfrm>
            <a:off x="7297738" y="2038350"/>
            <a:ext cx="47625" cy="57150"/>
          </a:xfrm>
          <a:custGeom>
            <a:avLst/>
            <a:gdLst>
              <a:gd name="T0" fmla="*/ 2147483646 w 30"/>
              <a:gd name="T1" fmla="*/ 0 h 36"/>
              <a:gd name="T2" fmla="*/ 2147483646 w 30"/>
              <a:gd name="T3" fmla="*/ 2147483646 h 36"/>
              <a:gd name="T4" fmla="*/ 2147483646 w 30"/>
              <a:gd name="T5" fmla="*/ 2147483646 h 36"/>
              <a:gd name="T6" fmla="*/ 0 w 30"/>
              <a:gd name="T7" fmla="*/ 2147483646 h 36"/>
              <a:gd name="T8" fmla="*/ 2147483646 w 30"/>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6">
                <a:moveTo>
                  <a:pt x="15" y="0"/>
                </a:moveTo>
                <a:lnTo>
                  <a:pt x="30"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560" name="Rectangle 1089"/>
          <p:cNvSpPr>
            <a:spLocks noChangeArrowheads="1"/>
          </p:cNvSpPr>
          <p:nvPr/>
        </p:nvSpPr>
        <p:spPr bwMode="auto">
          <a:xfrm>
            <a:off x="1138238" y="3900488"/>
            <a:ext cx="49212"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61" name="Rectangle 1090"/>
          <p:cNvSpPr>
            <a:spLocks noChangeArrowheads="1"/>
          </p:cNvSpPr>
          <p:nvPr/>
        </p:nvSpPr>
        <p:spPr bwMode="auto">
          <a:xfrm>
            <a:off x="1341438" y="3871913"/>
            <a:ext cx="49212"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62" name="Rectangle 1091"/>
          <p:cNvSpPr>
            <a:spLocks noChangeArrowheads="1"/>
          </p:cNvSpPr>
          <p:nvPr/>
        </p:nvSpPr>
        <p:spPr bwMode="auto">
          <a:xfrm>
            <a:off x="1552575" y="3684588"/>
            <a:ext cx="49213"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63" name="Rectangle 1092"/>
          <p:cNvSpPr>
            <a:spLocks noChangeArrowheads="1"/>
          </p:cNvSpPr>
          <p:nvPr/>
        </p:nvSpPr>
        <p:spPr bwMode="auto">
          <a:xfrm>
            <a:off x="1755775" y="3582988"/>
            <a:ext cx="49213"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64" name="Rectangle 1093"/>
          <p:cNvSpPr>
            <a:spLocks noChangeArrowheads="1"/>
          </p:cNvSpPr>
          <p:nvPr/>
        </p:nvSpPr>
        <p:spPr bwMode="auto">
          <a:xfrm>
            <a:off x="1958975" y="3367088"/>
            <a:ext cx="49213"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65" name="Rectangle 1094"/>
          <p:cNvSpPr>
            <a:spLocks noChangeArrowheads="1"/>
          </p:cNvSpPr>
          <p:nvPr/>
        </p:nvSpPr>
        <p:spPr bwMode="auto">
          <a:xfrm>
            <a:off x="2162175" y="3179763"/>
            <a:ext cx="49213"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66" name="Rectangle 1095"/>
          <p:cNvSpPr>
            <a:spLocks noChangeArrowheads="1"/>
          </p:cNvSpPr>
          <p:nvPr/>
        </p:nvSpPr>
        <p:spPr bwMode="auto">
          <a:xfrm>
            <a:off x="2373313" y="3040063"/>
            <a:ext cx="49212"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67" name="Rectangle 1096"/>
          <p:cNvSpPr>
            <a:spLocks noChangeArrowheads="1"/>
          </p:cNvSpPr>
          <p:nvPr/>
        </p:nvSpPr>
        <p:spPr bwMode="auto">
          <a:xfrm>
            <a:off x="2576513" y="2871788"/>
            <a:ext cx="49212"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68" name="Rectangle 1097"/>
          <p:cNvSpPr>
            <a:spLocks noChangeArrowheads="1"/>
          </p:cNvSpPr>
          <p:nvPr/>
        </p:nvSpPr>
        <p:spPr bwMode="auto">
          <a:xfrm>
            <a:off x="2779713" y="2749550"/>
            <a:ext cx="49212"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69" name="Rectangle 1098"/>
          <p:cNvSpPr>
            <a:spLocks noChangeArrowheads="1"/>
          </p:cNvSpPr>
          <p:nvPr/>
        </p:nvSpPr>
        <p:spPr bwMode="auto">
          <a:xfrm>
            <a:off x="2982913" y="2665413"/>
            <a:ext cx="49212"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70" name="Rectangle 1099"/>
          <p:cNvSpPr>
            <a:spLocks noChangeArrowheads="1"/>
          </p:cNvSpPr>
          <p:nvPr/>
        </p:nvSpPr>
        <p:spPr bwMode="auto">
          <a:xfrm>
            <a:off x="3194050" y="2571750"/>
            <a:ext cx="49213"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71" name="Rectangle 1100"/>
          <p:cNvSpPr>
            <a:spLocks noChangeArrowheads="1"/>
          </p:cNvSpPr>
          <p:nvPr/>
        </p:nvSpPr>
        <p:spPr bwMode="auto">
          <a:xfrm>
            <a:off x="3397250" y="2544763"/>
            <a:ext cx="49213"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72" name="Rectangle 1101"/>
          <p:cNvSpPr>
            <a:spLocks noChangeArrowheads="1"/>
          </p:cNvSpPr>
          <p:nvPr/>
        </p:nvSpPr>
        <p:spPr bwMode="auto">
          <a:xfrm>
            <a:off x="3600450" y="2506663"/>
            <a:ext cx="49213"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73" name="Rectangle 1102"/>
          <p:cNvSpPr>
            <a:spLocks noChangeArrowheads="1"/>
          </p:cNvSpPr>
          <p:nvPr/>
        </p:nvSpPr>
        <p:spPr bwMode="auto">
          <a:xfrm>
            <a:off x="3803650" y="2478088"/>
            <a:ext cx="49213"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74" name="Rectangle 1103"/>
          <p:cNvSpPr>
            <a:spLocks noChangeArrowheads="1"/>
          </p:cNvSpPr>
          <p:nvPr/>
        </p:nvSpPr>
        <p:spPr bwMode="auto">
          <a:xfrm>
            <a:off x="4014788" y="2441575"/>
            <a:ext cx="49212" cy="5556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75" name="Rectangle 1104"/>
          <p:cNvSpPr>
            <a:spLocks noChangeArrowheads="1"/>
          </p:cNvSpPr>
          <p:nvPr/>
        </p:nvSpPr>
        <p:spPr bwMode="auto">
          <a:xfrm>
            <a:off x="4217988" y="2403475"/>
            <a:ext cx="49212"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76" name="Rectangle 1105"/>
          <p:cNvSpPr>
            <a:spLocks noChangeArrowheads="1"/>
          </p:cNvSpPr>
          <p:nvPr/>
        </p:nvSpPr>
        <p:spPr bwMode="auto">
          <a:xfrm>
            <a:off x="4421188" y="2366963"/>
            <a:ext cx="49212"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77" name="Rectangle 1106"/>
          <p:cNvSpPr>
            <a:spLocks noChangeArrowheads="1"/>
          </p:cNvSpPr>
          <p:nvPr/>
        </p:nvSpPr>
        <p:spPr bwMode="auto">
          <a:xfrm>
            <a:off x="4624388" y="2328863"/>
            <a:ext cx="49212"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78" name="Rectangle 1107"/>
          <p:cNvSpPr>
            <a:spLocks noChangeArrowheads="1"/>
          </p:cNvSpPr>
          <p:nvPr/>
        </p:nvSpPr>
        <p:spPr bwMode="auto">
          <a:xfrm>
            <a:off x="4835525" y="2282825"/>
            <a:ext cx="49213" cy="5556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79" name="Rectangle 1108"/>
          <p:cNvSpPr>
            <a:spLocks noChangeArrowheads="1"/>
          </p:cNvSpPr>
          <p:nvPr/>
        </p:nvSpPr>
        <p:spPr bwMode="auto">
          <a:xfrm>
            <a:off x="5038725" y="2235200"/>
            <a:ext cx="49213"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80" name="Rectangle 1109"/>
          <p:cNvSpPr>
            <a:spLocks noChangeArrowheads="1"/>
          </p:cNvSpPr>
          <p:nvPr/>
        </p:nvSpPr>
        <p:spPr bwMode="auto">
          <a:xfrm>
            <a:off x="5241925" y="2189163"/>
            <a:ext cx="49213"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81" name="Rectangle 1110"/>
          <p:cNvSpPr>
            <a:spLocks noChangeArrowheads="1"/>
          </p:cNvSpPr>
          <p:nvPr/>
        </p:nvSpPr>
        <p:spPr bwMode="auto">
          <a:xfrm>
            <a:off x="5445125" y="2141538"/>
            <a:ext cx="47625"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82" name="Rectangle 1111"/>
          <p:cNvSpPr>
            <a:spLocks noChangeArrowheads="1"/>
          </p:cNvSpPr>
          <p:nvPr/>
        </p:nvSpPr>
        <p:spPr bwMode="auto">
          <a:xfrm>
            <a:off x="5656263" y="2085975"/>
            <a:ext cx="49212" cy="5556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83" name="Rectangle 1112"/>
          <p:cNvSpPr>
            <a:spLocks noChangeArrowheads="1"/>
          </p:cNvSpPr>
          <p:nvPr/>
        </p:nvSpPr>
        <p:spPr bwMode="auto">
          <a:xfrm>
            <a:off x="5859463" y="2030413"/>
            <a:ext cx="47625"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84" name="Rectangle 1113"/>
          <p:cNvSpPr>
            <a:spLocks noChangeArrowheads="1"/>
          </p:cNvSpPr>
          <p:nvPr/>
        </p:nvSpPr>
        <p:spPr bwMode="auto">
          <a:xfrm>
            <a:off x="6062663" y="2001838"/>
            <a:ext cx="47625"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85" name="Rectangle 1114"/>
          <p:cNvSpPr>
            <a:spLocks noChangeArrowheads="1"/>
          </p:cNvSpPr>
          <p:nvPr/>
        </p:nvSpPr>
        <p:spPr bwMode="auto">
          <a:xfrm>
            <a:off x="6265863" y="1973263"/>
            <a:ext cx="47625"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86" name="Rectangle 1115"/>
          <p:cNvSpPr>
            <a:spLocks noChangeArrowheads="1"/>
          </p:cNvSpPr>
          <p:nvPr/>
        </p:nvSpPr>
        <p:spPr bwMode="auto">
          <a:xfrm>
            <a:off x="6477000" y="1936750"/>
            <a:ext cx="47625" cy="5556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87" name="Rectangle 1116"/>
          <p:cNvSpPr>
            <a:spLocks noChangeArrowheads="1"/>
          </p:cNvSpPr>
          <p:nvPr/>
        </p:nvSpPr>
        <p:spPr bwMode="auto">
          <a:xfrm>
            <a:off x="6680200" y="1898650"/>
            <a:ext cx="47625" cy="5556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88" name="Rectangle 1117"/>
          <p:cNvSpPr>
            <a:spLocks noChangeArrowheads="1"/>
          </p:cNvSpPr>
          <p:nvPr/>
        </p:nvSpPr>
        <p:spPr bwMode="auto">
          <a:xfrm>
            <a:off x="6883400" y="1862138"/>
            <a:ext cx="47625"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89" name="Rectangle 1118"/>
          <p:cNvSpPr>
            <a:spLocks noChangeArrowheads="1"/>
          </p:cNvSpPr>
          <p:nvPr/>
        </p:nvSpPr>
        <p:spPr bwMode="auto">
          <a:xfrm>
            <a:off x="7086600" y="1824038"/>
            <a:ext cx="47625" cy="55562"/>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90" name="Rectangle 1119"/>
          <p:cNvSpPr>
            <a:spLocks noChangeArrowheads="1"/>
          </p:cNvSpPr>
          <p:nvPr/>
        </p:nvSpPr>
        <p:spPr bwMode="auto">
          <a:xfrm>
            <a:off x="7297738" y="1778000"/>
            <a:ext cx="47625" cy="5556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591" name="Rectangle 1121"/>
          <p:cNvSpPr>
            <a:spLocks noChangeArrowheads="1"/>
          </p:cNvSpPr>
          <p:nvPr/>
        </p:nvSpPr>
        <p:spPr bwMode="auto">
          <a:xfrm>
            <a:off x="2627313" y="1125538"/>
            <a:ext cx="576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600" b="1"/>
              <a:t>Comparaison between bootstrapping and Vasicek-Fong methods</a:t>
            </a:r>
          </a:p>
        </p:txBody>
      </p:sp>
      <p:sp>
        <p:nvSpPr>
          <p:cNvPr id="234592" name="Rectangle 1122"/>
          <p:cNvSpPr>
            <a:spLocks noChangeArrowheads="1"/>
          </p:cNvSpPr>
          <p:nvPr/>
        </p:nvSpPr>
        <p:spPr bwMode="auto">
          <a:xfrm>
            <a:off x="781050" y="5527675"/>
            <a:ext cx="3603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0,00%</a:t>
            </a:r>
            <a:endParaRPr lang="fr-FR" altLang="fr-FR"/>
          </a:p>
        </p:txBody>
      </p:sp>
      <p:sp>
        <p:nvSpPr>
          <p:cNvPr id="234593" name="Rectangle 1123"/>
          <p:cNvSpPr>
            <a:spLocks noChangeArrowheads="1"/>
          </p:cNvSpPr>
          <p:nvPr/>
        </p:nvSpPr>
        <p:spPr bwMode="auto">
          <a:xfrm>
            <a:off x="781050" y="4994275"/>
            <a:ext cx="3603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1,00%</a:t>
            </a:r>
            <a:endParaRPr lang="fr-FR" altLang="fr-FR"/>
          </a:p>
        </p:txBody>
      </p:sp>
      <p:sp>
        <p:nvSpPr>
          <p:cNvPr id="234594" name="Rectangle 1124"/>
          <p:cNvSpPr>
            <a:spLocks noChangeArrowheads="1"/>
          </p:cNvSpPr>
          <p:nvPr/>
        </p:nvSpPr>
        <p:spPr bwMode="auto">
          <a:xfrm>
            <a:off x="781050" y="4470400"/>
            <a:ext cx="3603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2,00%</a:t>
            </a:r>
            <a:endParaRPr lang="fr-FR" altLang="fr-FR"/>
          </a:p>
        </p:txBody>
      </p:sp>
      <p:sp>
        <p:nvSpPr>
          <p:cNvPr id="234595" name="Rectangle 1125"/>
          <p:cNvSpPr>
            <a:spLocks noChangeArrowheads="1"/>
          </p:cNvSpPr>
          <p:nvPr/>
        </p:nvSpPr>
        <p:spPr bwMode="auto">
          <a:xfrm>
            <a:off x="781050" y="3938588"/>
            <a:ext cx="36036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3,00%</a:t>
            </a:r>
            <a:endParaRPr lang="fr-FR" altLang="fr-FR"/>
          </a:p>
        </p:txBody>
      </p:sp>
      <p:sp>
        <p:nvSpPr>
          <p:cNvPr id="234596" name="Rectangle 1126"/>
          <p:cNvSpPr>
            <a:spLocks noChangeArrowheads="1"/>
          </p:cNvSpPr>
          <p:nvPr/>
        </p:nvSpPr>
        <p:spPr bwMode="auto">
          <a:xfrm>
            <a:off x="781050" y="3405188"/>
            <a:ext cx="36036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4,00%</a:t>
            </a:r>
            <a:endParaRPr lang="fr-FR" altLang="fr-FR"/>
          </a:p>
        </p:txBody>
      </p:sp>
      <p:sp>
        <p:nvSpPr>
          <p:cNvPr id="234597" name="Rectangle 1127"/>
          <p:cNvSpPr>
            <a:spLocks noChangeArrowheads="1"/>
          </p:cNvSpPr>
          <p:nvPr/>
        </p:nvSpPr>
        <p:spPr bwMode="auto">
          <a:xfrm>
            <a:off x="781050" y="2871788"/>
            <a:ext cx="36036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5,00%</a:t>
            </a:r>
            <a:endParaRPr lang="fr-FR" altLang="fr-FR"/>
          </a:p>
        </p:txBody>
      </p:sp>
      <p:sp>
        <p:nvSpPr>
          <p:cNvPr id="234598" name="Rectangle 1128"/>
          <p:cNvSpPr>
            <a:spLocks noChangeArrowheads="1"/>
          </p:cNvSpPr>
          <p:nvPr/>
        </p:nvSpPr>
        <p:spPr bwMode="auto">
          <a:xfrm>
            <a:off x="781050" y="2347913"/>
            <a:ext cx="36036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6,00%</a:t>
            </a:r>
            <a:endParaRPr lang="fr-FR" altLang="fr-FR"/>
          </a:p>
        </p:txBody>
      </p:sp>
      <p:sp>
        <p:nvSpPr>
          <p:cNvPr id="234599" name="Rectangle 1129"/>
          <p:cNvSpPr>
            <a:spLocks noChangeArrowheads="1"/>
          </p:cNvSpPr>
          <p:nvPr/>
        </p:nvSpPr>
        <p:spPr bwMode="auto">
          <a:xfrm>
            <a:off x="781050" y="1814513"/>
            <a:ext cx="36036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7,00%</a:t>
            </a:r>
            <a:endParaRPr lang="fr-FR" altLang="fr-FR"/>
          </a:p>
        </p:txBody>
      </p:sp>
      <p:sp>
        <p:nvSpPr>
          <p:cNvPr id="234600" name="Rectangle 1130"/>
          <p:cNvSpPr>
            <a:spLocks noChangeArrowheads="1"/>
          </p:cNvSpPr>
          <p:nvPr/>
        </p:nvSpPr>
        <p:spPr bwMode="auto">
          <a:xfrm>
            <a:off x="781050" y="1281113"/>
            <a:ext cx="36036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8,00%</a:t>
            </a:r>
            <a:endParaRPr lang="fr-FR" altLang="fr-FR"/>
          </a:p>
        </p:txBody>
      </p:sp>
      <p:sp>
        <p:nvSpPr>
          <p:cNvPr id="234601" name="Rectangle 1131"/>
          <p:cNvSpPr>
            <a:spLocks noChangeArrowheads="1"/>
          </p:cNvSpPr>
          <p:nvPr/>
        </p:nvSpPr>
        <p:spPr bwMode="auto">
          <a:xfrm>
            <a:off x="1138238" y="5705475"/>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0</a:t>
            </a:r>
            <a:endParaRPr lang="fr-FR" altLang="fr-FR"/>
          </a:p>
        </p:txBody>
      </p:sp>
      <p:sp>
        <p:nvSpPr>
          <p:cNvPr id="234602" name="Rectangle 1132"/>
          <p:cNvSpPr>
            <a:spLocks noChangeArrowheads="1"/>
          </p:cNvSpPr>
          <p:nvPr/>
        </p:nvSpPr>
        <p:spPr bwMode="auto">
          <a:xfrm>
            <a:off x="2162175" y="5705475"/>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5</a:t>
            </a:r>
            <a:endParaRPr lang="fr-FR" altLang="fr-FR"/>
          </a:p>
        </p:txBody>
      </p:sp>
      <p:sp>
        <p:nvSpPr>
          <p:cNvPr id="234603" name="Rectangle 1133"/>
          <p:cNvSpPr>
            <a:spLocks noChangeArrowheads="1"/>
          </p:cNvSpPr>
          <p:nvPr/>
        </p:nvSpPr>
        <p:spPr bwMode="auto">
          <a:xfrm>
            <a:off x="3162300" y="5705475"/>
            <a:ext cx="1412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10</a:t>
            </a:r>
            <a:endParaRPr lang="fr-FR" altLang="fr-FR"/>
          </a:p>
        </p:txBody>
      </p:sp>
      <p:sp>
        <p:nvSpPr>
          <p:cNvPr id="234604" name="Rectangle 1134"/>
          <p:cNvSpPr>
            <a:spLocks noChangeArrowheads="1"/>
          </p:cNvSpPr>
          <p:nvPr/>
        </p:nvSpPr>
        <p:spPr bwMode="auto">
          <a:xfrm>
            <a:off x="4184650" y="5705475"/>
            <a:ext cx="1412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15</a:t>
            </a:r>
            <a:endParaRPr lang="fr-FR" altLang="fr-FR"/>
          </a:p>
        </p:txBody>
      </p:sp>
      <p:sp>
        <p:nvSpPr>
          <p:cNvPr id="234605" name="Rectangle 1135"/>
          <p:cNvSpPr>
            <a:spLocks noChangeArrowheads="1"/>
          </p:cNvSpPr>
          <p:nvPr/>
        </p:nvSpPr>
        <p:spPr bwMode="auto">
          <a:xfrm>
            <a:off x="5208588" y="5705475"/>
            <a:ext cx="141287"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20</a:t>
            </a:r>
            <a:endParaRPr lang="fr-FR" altLang="fr-FR"/>
          </a:p>
        </p:txBody>
      </p:sp>
      <p:sp>
        <p:nvSpPr>
          <p:cNvPr id="234606" name="Rectangle 1136"/>
          <p:cNvSpPr>
            <a:spLocks noChangeArrowheads="1"/>
          </p:cNvSpPr>
          <p:nvPr/>
        </p:nvSpPr>
        <p:spPr bwMode="auto">
          <a:xfrm>
            <a:off x="6232525" y="5705475"/>
            <a:ext cx="1412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25</a:t>
            </a:r>
            <a:endParaRPr lang="fr-FR" altLang="fr-FR"/>
          </a:p>
        </p:txBody>
      </p:sp>
      <p:sp>
        <p:nvSpPr>
          <p:cNvPr id="234607" name="Rectangle 1137"/>
          <p:cNvSpPr>
            <a:spLocks noChangeArrowheads="1"/>
          </p:cNvSpPr>
          <p:nvPr/>
        </p:nvSpPr>
        <p:spPr bwMode="auto">
          <a:xfrm>
            <a:off x="7264400" y="5705475"/>
            <a:ext cx="1412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30</a:t>
            </a:r>
            <a:endParaRPr lang="fr-FR" altLang="fr-FR"/>
          </a:p>
        </p:txBody>
      </p:sp>
      <p:sp>
        <p:nvSpPr>
          <p:cNvPr id="234608" name="Rectangle 1138"/>
          <p:cNvSpPr>
            <a:spLocks noChangeArrowheads="1"/>
          </p:cNvSpPr>
          <p:nvPr/>
        </p:nvSpPr>
        <p:spPr bwMode="auto">
          <a:xfrm>
            <a:off x="8288338" y="5705475"/>
            <a:ext cx="141287"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35</a:t>
            </a:r>
            <a:endParaRPr lang="fr-FR" altLang="fr-FR"/>
          </a:p>
        </p:txBody>
      </p:sp>
      <p:sp>
        <p:nvSpPr>
          <p:cNvPr id="234609" name="Rectangle 1139"/>
          <p:cNvSpPr>
            <a:spLocks noChangeArrowheads="1"/>
          </p:cNvSpPr>
          <p:nvPr/>
        </p:nvSpPr>
        <p:spPr bwMode="auto">
          <a:xfrm>
            <a:off x="4259263" y="5921375"/>
            <a:ext cx="4984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b="1">
                <a:solidFill>
                  <a:srgbClr val="000000"/>
                </a:solidFill>
                <a:latin typeface="Arial" panose="020B0604020202020204" pitchFamily="34" charset="0"/>
              </a:rPr>
              <a:t>Maturity</a:t>
            </a:r>
            <a:endParaRPr lang="fr-FR" altLang="fr-FR"/>
          </a:p>
        </p:txBody>
      </p:sp>
      <p:sp>
        <p:nvSpPr>
          <p:cNvPr id="234610" name="Rectangle 1140"/>
          <p:cNvSpPr>
            <a:spLocks noChangeArrowheads="1"/>
          </p:cNvSpPr>
          <p:nvPr/>
        </p:nvSpPr>
        <p:spPr bwMode="auto">
          <a:xfrm>
            <a:off x="6883400" y="4760913"/>
            <a:ext cx="1339850" cy="692150"/>
          </a:xfrm>
          <a:prstGeom prst="rect">
            <a:avLst/>
          </a:prstGeom>
          <a:solidFill>
            <a:srgbClr val="FFFFFF"/>
          </a:solidFill>
          <a:ln w="0">
            <a:solidFill>
              <a:srgbClr val="000000"/>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611" name="Line 1141"/>
          <p:cNvSpPr>
            <a:spLocks noChangeShapeType="1"/>
          </p:cNvSpPr>
          <p:nvPr/>
        </p:nvSpPr>
        <p:spPr bwMode="auto">
          <a:xfrm>
            <a:off x="7029450" y="4938713"/>
            <a:ext cx="219075" cy="1587"/>
          </a:xfrm>
          <a:prstGeom prst="line">
            <a:avLst/>
          </a:prstGeom>
          <a:noFill/>
          <a:ln w="7938">
            <a:solidFill>
              <a:srgbClr val="00008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612" name="Freeform 1142"/>
          <p:cNvSpPr>
            <a:spLocks/>
          </p:cNvSpPr>
          <p:nvPr/>
        </p:nvSpPr>
        <p:spPr bwMode="auto">
          <a:xfrm>
            <a:off x="7110413" y="4910138"/>
            <a:ext cx="49212" cy="57150"/>
          </a:xfrm>
          <a:custGeom>
            <a:avLst/>
            <a:gdLst>
              <a:gd name="T0" fmla="*/ 2147483646 w 31"/>
              <a:gd name="T1" fmla="*/ 0 h 36"/>
              <a:gd name="T2" fmla="*/ 2147483646 w 31"/>
              <a:gd name="T3" fmla="*/ 2147483646 h 36"/>
              <a:gd name="T4" fmla="*/ 2147483646 w 31"/>
              <a:gd name="T5" fmla="*/ 2147483646 h 36"/>
              <a:gd name="T6" fmla="*/ 0 w 31"/>
              <a:gd name="T7" fmla="*/ 2147483646 h 36"/>
              <a:gd name="T8" fmla="*/ 2147483646 w 31"/>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6">
                <a:moveTo>
                  <a:pt x="15" y="0"/>
                </a:moveTo>
                <a:lnTo>
                  <a:pt x="31" y="18"/>
                </a:lnTo>
                <a:lnTo>
                  <a:pt x="15" y="36"/>
                </a:lnTo>
                <a:lnTo>
                  <a:pt x="0" y="18"/>
                </a:lnTo>
                <a:lnTo>
                  <a:pt x="15" y="0"/>
                </a:lnTo>
                <a:close/>
              </a:path>
            </a:pathLst>
          </a:custGeom>
          <a:solidFill>
            <a:srgbClr val="000080"/>
          </a:solidFill>
          <a:ln w="7938">
            <a:solidFill>
              <a:srgbClr val="000080"/>
            </a:solidFill>
            <a:prstDash val="solid"/>
            <a:round/>
            <a:headEnd/>
            <a:tailEnd/>
          </a:ln>
        </p:spPr>
        <p:txBody>
          <a:bodyPr lIns="91429" tIns="45714" rIns="91429" bIns="45714"/>
          <a:lstStyle/>
          <a:p>
            <a:endParaRPr lang="fr-FR"/>
          </a:p>
        </p:txBody>
      </p:sp>
      <p:sp>
        <p:nvSpPr>
          <p:cNvPr id="234613" name="Rectangle 1143"/>
          <p:cNvSpPr>
            <a:spLocks noChangeArrowheads="1"/>
          </p:cNvSpPr>
          <p:nvPr/>
        </p:nvSpPr>
        <p:spPr bwMode="auto">
          <a:xfrm>
            <a:off x="7272338" y="4854575"/>
            <a:ext cx="773112"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Vasicek Fong</a:t>
            </a:r>
            <a:endParaRPr lang="fr-FR" altLang="fr-FR"/>
          </a:p>
        </p:txBody>
      </p:sp>
      <p:sp>
        <p:nvSpPr>
          <p:cNvPr id="234614" name="Line 1144"/>
          <p:cNvSpPr>
            <a:spLocks noChangeShapeType="1"/>
          </p:cNvSpPr>
          <p:nvPr/>
        </p:nvSpPr>
        <p:spPr bwMode="auto">
          <a:xfrm>
            <a:off x="7029450" y="5275263"/>
            <a:ext cx="219075" cy="1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4615" name="Rectangle 1145"/>
          <p:cNvSpPr>
            <a:spLocks noChangeArrowheads="1"/>
          </p:cNvSpPr>
          <p:nvPr/>
        </p:nvSpPr>
        <p:spPr bwMode="auto">
          <a:xfrm>
            <a:off x="7110413" y="5246688"/>
            <a:ext cx="49212" cy="571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4616" name="Rectangle 1146"/>
          <p:cNvSpPr>
            <a:spLocks noChangeArrowheads="1"/>
          </p:cNvSpPr>
          <p:nvPr/>
        </p:nvSpPr>
        <p:spPr bwMode="auto">
          <a:xfrm>
            <a:off x="7272338" y="5191125"/>
            <a:ext cx="785812"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000">
                <a:solidFill>
                  <a:srgbClr val="000000"/>
                </a:solidFill>
                <a:latin typeface="Arial" panose="020B0604020202020204" pitchFamily="34" charset="0"/>
              </a:rPr>
              <a:t>Bootstrapping</a:t>
            </a:r>
            <a:endParaRPr lang="fr-FR" altLang="fr-FR"/>
          </a:p>
        </p:txBody>
      </p:sp>
      <p:sp>
        <p:nvSpPr>
          <p:cNvPr id="234617" name="Text Box 1147"/>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3.4 Zero-coupon curves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1029"/>
          <p:cNvSpPr>
            <a:spLocks noChangeArrowheads="1"/>
          </p:cNvSpPr>
          <p:nvPr/>
        </p:nvSpPr>
        <p:spPr bwMode="auto">
          <a:xfrm>
            <a:off x="322263" y="758825"/>
            <a:ext cx="8497887" cy="5268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547" name="Line 1030"/>
          <p:cNvSpPr>
            <a:spLocks noChangeShapeType="1"/>
          </p:cNvSpPr>
          <p:nvPr/>
        </p:nvSpPr>
        <p:spPr bwMode="auto">
          <a:xfrm>
            <a:off x="930275" y="4375150"/>
            <a:ext cx="7748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48" name="Line 1031"/>
          <p:cNvSpPr>
            <a:spLocks noChangeShapeType="1"/>
          </p:cNvSpPr>
          <p:nvPr/>
        </p:nvSpPr>
        <p:spPr bwMode="auto">
          <a:xfrm>
            <a:off x="930275" y="3387725"/>
            <a:ext cx="7748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49" name="Line 1032"/>
          <p:cNvSpPr>
            <a:spLocks noChangeShapeType="1"/>
          </p:cNvSpPr>
          <p:nvPr/>
        </p:nvSpPr>
        <p:spPr bwMode="auto">
          <a:xfrm>
            <a:off x="930275" y="2413000"/>
            <a:ext cx="7748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50" name="Line 1033"/>
          <p:cNvSpPr>
            <a:spLocks noChangeShapeType="1"/>
          </p:cNvSpPr>
          <p:nvPr/>
        </p:nvSpPr>
        <p:spPr bwMode="auto">
          <a:xfrm>
            <a:off x="930275" y="1438275"/>
            <a:ext cx="7748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51" name="Line 1034"/>
          <p:cNvSpPr>
            <a:spLocks noChangeShapeType="1"/>
          </p:cNvSpPr>
          <p:nvPr/>
        </p:nvSpPr>
        <p:spPr bwMode="auto">
          <a:xfrm>
            <a:off x="930275" y="1041400"/>
            <a:ext cx="1588" cy="43084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52" name="Line 1035"/>
          <p:cNvSpPr>
            <a:spLocks noChangeShapeType="1"/>
          </p:cNvSpPr>
          <p:nvPr/>
        </p:nvSpPr>
        <p:spPr bwMode="auto">
          <a:xfrm>
            <a:off x="873125" y="5349875"/>
            <a:ext cx="571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53" name="Line 1036"/>
          <p:cNvSpPr>
            <a:spLocks noChangeShapeType="1"/>
          </p:cNvSpPr>
          <p:nvPr/>
        </p:nvSpPr>
        <p:spPr bwMode="auto">
          <a:xfrm>
            <a:off x="873125" y="4375150"/>
            <a:ext cx="571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54" name="Line 1037"/>
          <p:cNvSpPr>
            <a:spLocks noChangeShapeType="1"/>
          </p:cNvSpPr>
          <p:nvPr/>
        </p:nvSpPr>
        <p:spPr bwMode="auto">
          <a:xfrm>
            <a:off x="873125" y="3387725"/>
            <a:ext cx="571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55" name="Line 1038"/>
          <p:cNvSpPr>
            <a:spLocks noChangeShapeType="1"/>
          </p:cNvSpPr>
          <p:nvPr/>
        </p:nvSpPr>
        <p:spPr bwMode="auto">
          <a:xfrm>
            <a:off x="873125" y="2413000"/>
            <a:ext cx="571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56" name="Line 1039"/>
          <p:cNvSpPr>
            <a:spLocks noChangeShapeType="1"/>
          </p:cNvSpPr>
          <p:nvPr/>
        </p:nvSpPr>
        <p:spPr bwMode="auto">
          <a:xfrm>
            <a:off x="873125" y="1438275"/>
            <a:ext cx="571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57" name="Line 1040"/>
          <p:cNvSpPr>
            <a:spLocks noChangeShapeType="1"/>
          </p:cNvSpPr>
          <p:nvPr/>
        </p:nvSpPr>
        <p:spPr bwMode="auto">
          <a:xfrm>
            <a:off x="930275" y="5349875"/>
            <a:ext cx="7748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58" name="Line 1041"/>
          <p:cNvSpPr>
            <a:spLocks noChangeShapeType="1"/>
          </p:cNvSpPr>
          <p:nvPr/>
        </p:nvSpPr>
        <p:spPr bwMode="auto">
          <a:xfrm flipV="1">
            <a:off x="930275" y="5349875"/>
            <a:ext cx="1588"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59" name="Line 1042"/>
          <p:cNvSpPr>
            <a:spLocks noChangeShapeType="1"/>
          </p:cNvSpPr>
          <p:nvPr/>
        </p:nvSpPr>
        <p:spPr bwMode="auto">
          <a:xfrm flipV="1">
            <a:off x="2867025" y="5349875"/>
            <a:ext cx="1588"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60" name="Line 1043"/>
          <p:cNvSpPr>
            <a:spLocks noChangeShapeType="1"/>
          </p:cNvSpPr>
          <p:nvPr/>
        </p:nvSpPr>
        <p:spPr bwMode="auto">
          <a:xfrm flipV="1">
            <a:off x="4803775" y="5349875"/>
            <a:ext cx="1588"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61" name="Line 1044"/>
          <p:cNvSpPr>
            <a:spLocks noChangeShapeType="1"/>
          </p:cNvSpPr>
          <p:nvPr/>
        </p:nvSpPr>
        <p:spPr bwMode="auto">
          <a:xfrm flipV="1">
            <a:off x="6742113" y="5349875"/>
            <a:ext cx="1587"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62" name="Line 1045"/>
          <p:cNvSpPr>
            <a:spLocks noChangeShapeType="1"/>
          </p:cNvSpPr>
          <p:nvPr/>
        </p:nvSpPr>
        <p:spPr bwMode="auto">
          <a:xfrm flipV="1">
            <a:off x="8678863" y="5349875"/>
            <a:ext cx="1587"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63" name="Freeform 1046"/>
          <p:cNvSpPr>
            <a:spLocks/>
          </p:cNvSpPr>
          <p:nvPr/>
        </p:nvSpPr>
        <p:spPr bwMode="auto">
          <a:xfrm>
            <a:off x="1311275" y="1141413"/>
            <a:ext cx="396875" cy="98425"/>
          </a:xfrm>
          <a:custGeom>
            <a:avLst/>
            <a:gdLst>
              <a:gd name="T0" fmla="*/ 0 w 250"/>
              <a:gd name="T1" fmla="*/ 0 h 62"/>
              <a:gd name="T2" fmla="*/ 2147483646 w 250"/>
              <a:gd name="T3" fmla="*/ 2147483646 h 62"/>
              <a:gd name="T4" fmla="*/ 2147483646 w 250"/>
              <a:gd name="T5" fmla="*/ 2147483646 h 62"/>
              <a:gd name="T6" fmla="*/ 2147483646 w 250"/>
              <a:gd name="T7" fmla="*/ 2147483646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0" h="62">
                <a:moveTo>
                  <a:pt x="0" y="0"/>
                </a:moveTo>
                <a:lnTo>
                  <a:pt x="125" y="26"/>
                </a:lnTo>
                <a:lnTo>
                  <a:pt x="187" y="44"/>
                </a:lnTo>
                <a:lnTo>
                  <a:pt x="250" y="62"/>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64" name="Freeform 1047"/>
          <p:cNvSpPr>
            <a:spLocks/>
          </p:cNvSpPr>
          <p:nvPr/>
        </p:nvSpPr>
        <p:spPr bwMode="auto">
          <a:xfrm>
            <a:off x="1708150" y="1239838"/>
            <a:ext cx="381000" cy="198437"/>
          </a:xfrm>
          <a:custGeom>
            <a:avLst/>
            <a:gdLst>
              <a:gd name="T0" fmla="*/ 0 w 240"/>
              <a:gd name="T1" fmla="*/ 0 h 125"/>
              <a:gd name="T2" fmla="*/ 2147483646 w 240"/>
              <a:gd name="T3" fmla="*/ 2147483646 h 125"/>
              <a:gd name="T4" fmla="*/ 2147483646 w 240"/>
              <a:gd name="T5" fmla="*/ 2147483646 h 125"/>
              <a:gd name="T6" fmla="*/ 2147483646 w 240"/>
              <a:gd name="T7" fmla="*/ 2147483646 h 125"/>
              <a:gd name="T8" fmla="*/ 2147483646 w 240"/>
              <a:gd name="T9" fmla="*/ 2147483646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25">
                <a:moveTo>
                  <a:pt x="0" y="0"/>
                </a:moveTo>
                <a:lnTo>
                  <a:pt x="62" y="18"/>
                </a:lnTo>
                <a:lnTo>
                  <a:pt x="115" y="45"/>
                </a:lnTo>
                <a:lnTo>
                  <a:pt x="178" y="71"/>
                </a:lnTo>
                <a:lnTo>
                  <a:pt x="240" y="125"/>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65" name="Freeform 1048"/>
          <p:cNvSpPr>
            <a:spLocks/>
          </p:cNvSpPr>
          <p:nvPr/>
        </p:nvSpPr>
        <p:spPr bwMode="auto">
          <a:xfrm>
            <a:off x="2089150" y="1438275"/>
            <a:ext cx="396875" cy="577850"/>
          </a:xfrm>
          <a:custGeom>
            <a:avLst/>
            <a:gdLst>
              <a:gd name="T0" fmla="*/ 0 w 250"/>
              <a:gd name="T1" fmla="*/ 0 h 364"/>
              <a:gd name="T2" fmla="*/ 2147483646 w 250"/>
              <a:gd name="T3" fmla="*/ 2147483646 h 364"/>
              <a:gd name="T4" fmla="*/ 2147483646 w 250"/>
              <a:gd name="T5" fmla="*/ 2147483646 h 364"/>
              <a:gd name="T6" fmla="*/ 2147483646 w 250"/>
              <a:gd name="T7" fmla="*/ 2147483646 h 364"/>
              <a:gd name="T8" fmla="*/ 2147483646 w 250"/>
              <a:gd name="T9" fmla="*/ 2147483646 h 3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364">
                <a:moveTo>
                  <a:pt x="0" y="0"/>
                </a:moveTo>
                <a:lnTo>
                  <a:pt x="62" y="71"/>
                </a:lnTo>
                <a:lnTo>
                  <a:pt x="125" y="151"/>
                </a:lnTo>
                <a:lnTo>
                  <a:pt x="187" y="258"/>
                </a:lnTo>
                <a:lnTo>
                  <a:pt x="250" y="364"/>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66" name="Freeform 1049"/>
          <p:cNvSpPr>
            <a:spLocks/>
          </p:cNvSpPr>
          <p:nvPr/>
        </p:nvSpPr>
        <p:spPr bwMode="auto">
          <a:xfrm>
            <a:off x="2486025" y="2016125"/>
            <a:ext cx="381000" cy="890588"/>
          </a:xfrm>
          <a:custGeom>
            <a:avLst/>
            <a:gdLst>
              <a:gd name="T0" fmla="*/ 0 w 240"/>
              <a:gd name="T1" fmla="*/ 0 h 561"/>
              <a:gd name="T2" fmla="*/ 2147483646 w 240"/>
              <a:gd name="T3" fmla="*/ 2147483646 h 561"/>
              <a:gd name="T4" fmla="*/ 2147483646 w 240"/>
              <a:gd name="T5" fmla="*/ 2147483646 h 561"/>
              <a:gd name="T6" fmla="*/ 2147483646 w 240"/>
              <a:gd name="T7" fmla="*/ 2147483646 h 561"/>
              <a:gd name="T8" fmla="*/ 2147483646 w 240"/>
              <a:gd name="T9" fmla="*/ 2147483646 h 5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561">
                <a:moveTo>
                  <a:pt x="0" y="0"/>
                </a:moveTo>
                <a:lnTo>
                  <a:pt x="62" y="125"/>
                </a:lnTo>
                <a:lnTo>
                  <a:pt x="124" y="258"/>
                </a:lnTo>
                <a:lnTo>
                  <a:pt x="178" y="410"/>
                </a:lnTo>
                <a:lnTo>
                  <a:pt x="240" y="561"/>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67" name="Freeform 1050"/>
          <p:cNvSpPr>
            <a:spLocks/>
          </p:cNvSpPr>
          <p:nvPr/>
        </p:nvSpPr>
        <p:spPr bwMode="auto">
          <a:xfrm>
            <a:off x="2867025" y="2906713"/>
            <a:ext cx="382588" cy="1073150"/>
          </a:xfrm>
          <a:custGeom>
            <a:avLst/>
            <a:gdLst>
              <a:gd name="T0" fmla="*/ 0 w 241"/>
              <a:gd name="T1" fmla="*/ 0 h 676"/>
              <a:gd name="T2" fmla="*/ 2147483646 w 241"/>
              <a:gd name="T3" fmla="*/ 2147483646 h 676"/>
              <a:gd name="T4" fmla="*/ 2147483646 w 241"/>
              <a:gd name="T5" fmla="*/ 2147483646 h 676"/>
              <a:gd name="T6" fmla="*/ 2147483646 w 241"/>
              <a:gd name="T7" fmla="*/ 2147483646 h 676"/>
              <a:gd name="T8" fmla="*/ 2147483646 w 241"/>
              <a:gd name="T9" fmla="*/ 2147483646 h 676"/>
              <a:gd name="T10" fmla="*/ 2147483646 w 241"/>
              <a:gd name="T11" fmla="*/ 2147483646 h 676"/>
              <a:gd name="T12" fmla="*/ 2147483646 w 241"/>
              <a:gd name="T13" fmla="*/ 2147483646 h 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1" h="676">
                <a:moveTo>
                  <a:pt x="0" y="0"/>
                </a:moveTo>
                <a:lnTo>
                  <a:pt x="27" y="80"/>
                </a:lnTo>
                <a:lnTo>
                  <a:pt x="62" y="169"/>
                </a:lnTo>
                <a:lnTo>
                  <a:pt x="116" y="347"/>
                </a:lnTo>
                <a:lnTo>
                  <a:pt x="178" y="525"/>
                </a:lnTo>
                <a:lnTo>
                  <a:pt x="214" y="605"/>
                </a:lnTo>
                <a:lnTo>
                  <a:pt x="241" y="676"/>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68" name="Freeform 1051"/>
          <p:cNvSpPr>
            <a:spLocks/>
          </p:cNvSpPr>
          <p:nvPr/>
        </p:nvSpPr>
        <p:spPr bwMode="auto">
          <a:xfrm>
            <a:off x="3249613" y="3979863"/>
            <a:ext cx="395287" cy="677862"/>
          </a:xfrm>
          <a:custGeom>
            <a:avLst/>
            <a:gdLst>
              <a:gd name="T0" fmla="*/ 0 w 249"/>
              <a:gd name="T1" fmla="*/ 0 h 427"/>
              <a:gd name="T2" fmla="*/ 2147483646 w 249"/>
              <a:gd name="T3" fmla="*/ 2147483646 h 427"/>
              <a:gd name="T4" fmla="*/ 2147483646 w 249"/>
              <a:gd name="T5" fmla="*/ 2147483646 h 427"/>
              <a:gd name="T6" fmla="*/ 2147483646 w 249"/>
              <a:gd name="T7" fmla="*/ 2147483646 h 427"/>
              <a:gd name="T8" fmla="*/ 2147483646 w 249"/>
              <a:gd name="T9" fmla="*/ 2147483646 h 427"/>
              <a:gd name="T10" fmla="*/ 2147483646 w 249"/>
              <a:gd name="T11" fmla="*/ 2147483646 h 4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9" h="427">
                <a:moveTo>
                  <a:pt x="0" y="0"/>
                </a:moveTo>
                <a:lnTo>
                  <a:pt x="62" y="134"/>
                </a:lnTo>
                <a:lnTo>
                  <a:pt x="124" y="249"/>
                </a:lnTo>
                <a:lnTo>
                  <a:pt x="187" y="356"/>
                </a:lnTo>
                <a:lnTo>
                  <a:pt x="222" y="392"/>
                </a:lnTo>
                <a:lnTo>
                  <a:pt x="249" y="427"/>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69" name="Freeform 1052"/>
          <p:cNvSpPr>
            <a:spLocks/>
          </p:cNvSpPr>
          <p:nvPr/>
        </p:nvSpPr>
        <p:spPr bwMode="auto">
          <a:xfrm>
            <a:off x="3644900" y="4657725"/>
            <a:ext cx="382588" cy="100013"/>
          </a:xfrm>
          <a:custGeom>
            <a:avLst/>
            <a:gdLst>
              <a:gd name="T0" fmla="*/ 0 w 241"/>
              <a:gd name="T1" fmla="*/ 0 h 63"/>
              <a:gd name="T2" fmla="*/ 2147483646 w 241"/>
              <a:gd name="T3" fmla="*/ 2147483646 h 63"/>
              <a:gd name="T4" fmla="*/ 2147483646 w 241"/>
              <a:gd name="T5" fmla="*/ 2147483646 h 63"/>
              <a:gd name="T6" fmla="*/ 2147483646 w 241"/>
              <a:gd name="T7" fmla="*/ 2147483646 h 63"/>
              <a:gd name="T8" fmla="*/ 2147483646 w 241"/>
              <a:gd name="T9" fmla="*/ 2147483646 h 63"/>
              <a:gd name="T10" fmla="*/ 2147483646 w 241"/>
              <a:gd name="T11" fmla="*/ 2147483646 h 63"/>
              <a:gd name="T12" fmla="*/ 2147483646 w 241"/>
              <a:gd name="T13" fmla="*/ 2147483646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1" h="63">
                <a:moveTo>
                  <a:pt x="0" y="0"/>
                </a:moveTo>
                <a:lnTo>
                  <a:pt x="27" y="27"/>
                </a:lnTo>
                <a:lnTo>
                  <a:pt x="62" y="45"/>
                </a:lnTo>
                <a:lnTo>
                  <a:pt x="89" y="54"/>
                </a:lnTo>
                <a:lnTo>
                  <a:pt x="116" y="54"/>
                </a:lnTo>
                <a:lnTo>
                  <a:pt x="178" y="63"/>
                </a:lnTo>
                <a:lnTo>
                  <a:pt x="241" y="63"/>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70" name="Freeform 1053"/>
          <p:cNvSpPr>
            <a:spLocks/>
          </p:cNvSpPr>
          <p:nvPr/>
        </p:nvSpPr>
        <p:spPr bwMode="auto">
          <a:xfrm>
            <a:off x="4027488" y="4757738"/>
            <a:ext cx="395287" cy="12700"/>
          </a:xfrm>
          <a:custGeom>
            <a:avLst/>
            <a:gdLst>
              <a:gd name="T0" fmla="*/ 0 w 249"/>
              <a:gd name="T1" fmla="*/ 0 h 8"/>
              <a:gd name="T2" fmla="*/ 2147483646 w 249"/>
              <a:gd name="T3" fmla="*/ 2147483646 h 8"/>
              <a:gd name="T4" fmla="*/ 2147483646 w 249"/>
              <a:gd name="T5" fmla="*/ 2147483646 h 8"/>
              <a:gd name="T6" fmla="*/ 2147483646 w 249"/>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8">
                <a:moveTo>
                  <a:pt x="0" y="0"/>
                </a:moveTo>
                <a:lnTo>
                  <a:pt x="124" y="8"/>
                </a:lnTo>
                <a:lnTo>
                  <a:pt x="187" y="8"/>
                </a:lnTo>
                <a:lnTo>
                  <a:pt x="249" y="0"/>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71" name="Freeform 1054"/>
          <p:cNvSpPr>
            <a:spLocks/>
          </p:cNvSpPr>
          <p:nvPr/>
        </p:nvSpPr>
        <p:spPr bwMode="auto">
          <a:xfrm>
            <a:off x="4422775" y="4573588"/>
            <a:ext cx="381000" cy="184150"/>
          </a:xfrm>
          <a:custGeom>
            <a:avLst/>
            <a:gdLst>
              <a:gd name="T0" fmla="*/ 0 w 240"/>
              <a:gd name="T1" fmla="*/ 2147483646 h 116"/>
              <a:gd name="T2" fmla="*/ 2147483646 w 240"/>
              <a:gd name="T3" fmla="*/ 2147483646 h 116"/>
              <a:gd name="T4" fmla="*/ 2147483646 w 240"/>
              <a:gd name="T5" fmla="*/ 2147483646 h 116"/>
              <a:gd name="T6" fmla="*/ 2147483646 w 240"/>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116">
                <a:moveTo>
                  <a:pt x="0" y="116"/>
                </a:moveTo>
                <a:lnTo>
                  <a:pt x="62" y="98"/>
                </a:lnTo>
                <a:lnTo>
                  <a:pt x="125" y="62"/>
                </a:lnTo>
                <a:lnTo>
                  <a:pt x="240" y="0"/>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72" name="Freeform 1055"/>
          <p:cNvSpPr>
            <a:spLocks/>
          </p:cNvSpPr>
          <p:nvPr/>
        </p:nvSpPr>
        <p:spPr bwMode="auto">
          <a:xfrm>
            <a:off x="4803775" y="4375150"/>
            <a:ext cx="382588" cy="198438"/>
          </a:xfrm>
          <a:custGeom>
            <a:avLst/>
            <a:gdLst>
              <a:gd name="T0" fmla="*/ 0 w 241"/>
              <a:gd name="T1" fmla="*/ 2147483646 h 125"/>
              <a:gd name="T2" fmla="*/ 2147483646 w 241"/>
              <a:gd name="T3" fmla="*/ 2147483646 h 125"/>
              <a:gd name="T4" fmla="*/ 2147483646 w 241"/>
              <a:gd name="T5" fmla="*/ 2147483646 h 125"/>
              <a:gd name="T6" fmla="*/ 2147483646 w 241"/>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125">
                <a:moveTo>
                  <a:pt x="0" y="125"/>
                </a:moveTo>
                <a:lnTo>
                  <a:pt x="116" y="72"/>
                </a:lnTo>
                <a:lnTo>
                  <a:pt x="179" y="45"/>
                </a:lnTo>
                <a:lnTo>
                  <a:pt x="241" y="0"/>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73" name="Freeform 1056"/>
          <p:cNvSpPr>
            <a:spLocks/>
          </p:cNvSpPr>
          <p:nvPr/>
        </p:nvSpPr>
        <p:spPr bwMode="auto">
          <a:xfrm>
            <a:off x="5186363" y="3979863"/>
            <a:ext cx="395287" cy="395287"/>
          </a:xfrm>
          <a:custGeom>
            <a:avLst/>
            <a:gdLst>
              <a:gd name="T0" fmla="*/ 0 w 249"/>
              <a:gd name="T1" fmla="*/ 2147483646 h 249"/>
              <a:gd name="T2" fmla="*/ 2147483646 w 249"/>
              <a:gd name="T3" fmla="*/ 2147483646 h 249"/>
              <a:gd name="T4" fmla="*/ 2147483646 w 249"/>
              <a:gd name="T5" fmla="*/ 2147483646 h 249"/>
              <a:gd name="T6" fmla="*/ 2147483646 w 249"/>
              <a:gd name="T7" fmla="*/ 2147483646 h 249"/>
              <a:gd name="T8" fmla="*/ 2147483646 w 249"/>
              <a:gd name="T9" fmla="*/ 2147483646 h 249"/>
              <a:gd name="T10" fmla="*/ 2147483646 w 249"/>
              <a:gd name="T11" fmla="*/ 0 h 2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9" h="249">
                <a:moveTo>
                  <a:pt x="0" y="249"/>
                </a:moveTo>
                <a:lnTo>
                  <a:pt x="62" y="205"/>
                </a:lnTo>
                <a:lnTo>
                  <a:pt x="125" y="151"/>
                </a:lnTo>
                <a:lnTo>
                  <a:pt x="187" y="89"/>
                </a:lnTo>
                <a:lnTo>
                  <a:pt x="223" y="54"/>
                </a:lnTo>
                <a:lnTo>
                  <a:pt x="249" y="0"/>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74" name="Freeform 1057"/>
          <p:cNvSpPr>
            <a:spLocks/>
          </p:cNvSpPr>
          <p:nvPr/>
        </p:nvSpPr>
        <p:spPr bwMode="auto">
          <a:xfrm>
            <a:off x="5581650" y="3005138"/>
            <a:ext cx="382588" cy="974725"/>
          </a:xfrm>
          <a:custGeom>
            <a:avLst/>
            <a:gdLst>
              <a:gd name="T0" fmla="*/ 0 w 241"/>
              <a:gd name="T1" fmla="*/ 2147483646 h 614"/>
              <a:gd name="T2" fmla="*/ 2147483646 w 241"/>
              <a:gd name="T3" fmla="*/ 2147483646 h 614"/>
              <a:gd name="T4" fmla="*/ 2147483646 w 241"/>
              <a:gd name="T5" fmla="*/ 2147483646 h 614"/>
              <a:gd name="T6" fmla="*/ 2147483646 w 241"/>
              <a:gd name="T7" fmla="*/ 2147483646 h 614"/>
              <a:gd name="T8" fmla="*/ 2147483646 w 241"/>
              <a:gd name="T9" fmla="*/ 2147483646 h 614"/>
              <a:gd name="T10" fmla="*/ 2147483646 w 241"/>
              <a:gd name="T11" fmla="*/ 2147483646 h 614"/>
              <a:gd name="T12" fmla="*/ 2147483646 w 241"/>
              <a:gd name="T13" fmla="*/ 2147483646 h 614"/>
              <a:gd name="T14" fmla="*/ 2147483646 w 241"/>
              <a:gd name="T15" fmla="*/ 0 h 6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1" h="614">
                <a:moveTo>
                  <a:pt x="0" y="614"/>
                </a:moveTo>
                <a:lnTo>
                  <a:pt x="27" y="552"/>
                </a:lnTo>
                <a:lnTo>
                  <a:pt x="63" y="481"/>
                </a:lnTo>
                <a:lnTo>
                  <a:pt x="90" y="401"/>
                </a:lnTo>
                <a:lnTo>
                  <a:pt x="116" y="312"/>
                </a:lnTo>
                <a:lnTo>
                  <a:pt x="179" y="143"/>
                </a:lnTo>
                <a:lnTo>
                  <a:pt x="214" y="71"/>
                </a:lnTo>
                <a:lnTo>
                  <a:pt x="241" y="0"/>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75" name="Freeform 1058"/>
          <p:cNvSpPr>
            <a:spLocks/>
          </p:cNvSpPr>
          <p:nvPr/>
        </p:nvSpPr>
        <p:spPr bwMode="auto">
          <a:xfrm>
            <a:off x="5964238" y="2413000"/>
            <a:ext cx="395287" cy="592138"/>
          </a:xfrm>
          <a:custGeom>
            <a:avLst/>
            <a:gdLst>
              <a:gd name="T0" fmla="*/ 0 w 249"/>
              <a:gd name="T1" fmla="*/ 2147483646 h 373"/>
              <a:gd name="T2" fmla="*/ 2147483646 w 249"/>
              <a:gd name="T3" fmla="*/ 2147483646 h 373"/>
              <a:gd name="T4" fmla="*/ 2147483646 w 249"/>
              <a:gd name="T5" fmla="*/ 2147483646 h 373"/>
              <a:gd name="T6" fmla="*/ 2147483646 w 249"/>
              <a:gd name="T7" fmla="*/ 2147483646 h 373"/>
              <a:gd name="T8" fmla="*/ 2147483646 w 249"/>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9" h="373">
                <a:moveTo>
                  <a:pt x="0" y="373"/>
                </a:moveTo>
                <a:lnTo>
                  <a:pt x="62" y="258"/>
                </a:lnTo>
                <a:lnTo>
                  <a:pt x="125" y="160"/>
                </a:lnTo>
                <a:lnTo>
                  <a:pt x="187" y="71"/>
                </a:lnTo>
                <a:lnTo>
                  <a:pt x="249" y="0"/>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76" name="Freeform 1059"/>
          <p:cNvSpPr>
            <a:spLocks/>
          </p:cNvSpPr>
          <p:nvPr/>
        </p:nvSpPr>
        <p:spPr bwMode="auto">
          <a:xfrm>
            <a:off x="6359525" y="2214563"/>
            <a:ext cx="382588" cy="198437"/>
          </a:xfrm>
          <a:custGeom>
            <a:avLst/>
            <a:gdLst>
              <a:gd name="T0" fmla="*/ 0 w 241"/>
              <a:gd name="T1" fmla="*/ 2147483646 h 125"/>
              <a:gd name="T2" fmla="*/ 2147483646 w 241"/>
              <a:gd name="T3" fmla="*/ 2147483646 h 125"/>
              <a:gd name="T4" fmla="*/ 2147483646 w 241"/>
              <a:gd name="T5" fmla="*/ 2147483646 h 125"/>
              <a:gd name="T6" fmla="*/ 2147483646 w 241"/>
              <a:gd name="T7" fmla="*/ 2147483646 h 125"/>
              <a:gd name="T8" fmla="*/ 2147483646 w 241"/>
              <a:gd name="T9" fmla="*/ 2147483646 h 125"/>
              <a:gd name="T10" fmla="*/ 2147483646 w 241"/>
              <a:gd name="T11" fmla="*/ 0 h 1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1" h="125">
                <a:moveTo>
                  <a:pt x="0" y="125"/>
                </a:moveTo>
                <a:lnTo>
                  <a:pt x="27" y="98"/>
                </a:lnTo>
                <a:lnTo>
                  <a:pt x="63" y="71"/>
                </a:lnTo>
                <a:lnTo>
                  <a:pt x="125" y="44"/>
                </a:lnTo>
                <a:lnTo>
                  <a:pt x="179" y="27"/>
                </a:lnTo>
                <a:lnTo>
                  <a:pt x="241" y="0"/>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77" name="Freeform 1060"/>
          <p:cNvSpPr>
            <a:spLocks/>
          </p:cNvSpPr>
          <p:nvPr/>
        </p:nvSpPr>
        <p:spPr bwMode="auto">
          <a:xfrm>
            <a:off x="6742113" y="2058988"/>
            <a:ext cx="381000" cy="155575"/>
          </a:xfrm>
          <a:custGeom>
            <a:avLst/>
            <a:gdLst>
              <a:gd name="T0" fmla="*/ 0 w 240"/>
              <a:gd name="T1" fmla="*/ 2147483646 h 98"/>
              <a:gd name="T2" fmla="*/ 2147483646 w 240"/>
              <a:gd name="T3" fmla="*/ 2147483646 h 98"/>
              <a:gd name="T4" fmla="*/ 2147483646 w 240"/>
              <a:gd name="T5" fmla="*/ 2147483646 h 98"/>
              <a:gd name="T6" fmla="*/ 2147483646 w 240"/>
              <a:gd name="T7" fmla="*/ 0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98">
                <a:moveTo>
                  <a:pt x="0" y="98"/>
                </a:moveTo>
                <a:lnTo>
                  <a:pt x="116" y="45"/>
                </a:lnTo>
                <a:lnTo>
                  <a:pt x="178" y="18"/>
                </a:lnTo>
                <a:lnTo>
                  <a:pt x="240" y="0"/>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78" name="Freeform 1061"/>
          <p:cNvSpPr>
            <a:spLocks/>
          </p:cNvSpPr>
          <p:nvPr/>
        </p:nvSpPr>
        <p:spPr bwMode="auto">
          <a:xfrm>
            <a:off x="7123113" y="2044700"/>
            <a:ext cx="396875" cy="14288"/>
          </a:xfrm>
          <a:custGeom>
            <a:avLst/>
            <a:gdLst>
              <a:gd name="T0" fmla="*/ 0 w 250"/>
              <a:gd name="T1" fmla="*/ 2147483646 h 9"/>
              <a:gd name="T2" fmla="*/ 2147483646 w 250"/>
              <a:gd name="T3" fmla="*/ 0 h 9"/>
              <a:gd name="T4" fmla="*/ 2147483646 w 250"/>
              <a:gd name="T5" fmla="*/ 0 h 9"/>
              <a:gd name="T6" fmla="*/ 2147483646 w 250"/>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0" h="9">
                <a:moveTo>
                  <a:pt x="0" y="9"/>
                </a:moveTo>
                <a:lnTo>
                  <a:pt x="63" y="0"/>
                </a:lnTo>
                <a:lnTo>
                  <a:pt x="125" y="0"/>
                </a:lnTo>
                <a:lnTo>
                  <a:pt x="250" y="0"/>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79" name="Freeform 1062"/>
          <p:cNvSpPr>
            <a:spLocks/>
          </p:cNvSpPr>
          <p:nvPr/>
        </p:nvSpPr>
        <p:spPr bwMode="auto">
          <a:xfrm>
            <a:off x="7519988" y="2016125"/>
            <a:ext cx="381000" cy="28575"/>
          </a:xfrm>
          <a:custGeom>
            <a:avLst/>
            <a:gdLst>
              <a:gd name="T0" fmla="*/ 0 w 240"/>
              <a:gd name="T1" fmla="*/ 2147483646 h 18"/>
              <a:gd name="T2" fmla="*/ 2147483646 w 240"/>
              <a:gd name="T3" fmla="*/ 2147483646 h 18"/>
              <a:gd name="T4" fmla="*/ 2147483646 w 240"/>
              <a:gd name="T5" fmla="*/ 0 h 18"/>
              <a:gd name="T6" fmla="*/ 0 60000 65536"/>
              <a:gd name="T7" fmla="*/ 0 60000 65536"/>
              <a:gd name="T8" fmla="*/ 0 60000 65536"/>
            </a:gdLst>
            <a:ahLst/>
            <a:cxnLst>
              <a:cxn ang="T6">
                <a:pos x="T0" y="T1"/>
              </a:cxn>
              <a:cxn ang="T7">
                <a:pos x="T2" y="T3"/>
              </a:cxn>
              <a:cxn ang="T8">
                <a:pos x="T4" y="T5"/>
              </a:cxn>
            </a:cxnLst>
            <a:rect l="0" t="0" r="r" b="b"/>
            <a:pathLst>
              <a:path w="240" h="18">
                <a:moveTo>
                  <a:pt x="0" y="18"/>
                </a:moveTo>
                <a:lnTo>
                  <a:pt x="116" y="9"/>
                </a:lnTo>
                <a:lnTo>
                  <a:pt x="240" y="0"/>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80" name="Freeform 1063"/>
          <p:cNvSpPr>
            <a:spLocks/>
          </p:cNvSpPr>
          <p:nvPr/>
        </p:nvSpPr>
        <p:spPr bwMode="auto">
          <a:xfrm>
            <a:off x="7900988" y="2016125"/>
            <a:ext cx="396875" cy="1588"/>
          </a:xfrm>
          <a:custGeom>
            <a:avLst/>
            <a:gdLst>
              <a:gd name="T0" fmla="*/ 0 w 250"/>
              <a:gd name="T1" fmla="*/ 0 h 1588"/>
              <a:gd name="T2" fmla="*/ 2147483646 w 250"/>
              <a:gd name="T3" fmla="*/ 0 h 1588"/>
              <a:gd name="T4" fmla="*/ 2147483646 w 250"/>
              <a:gd name="T5" fmla="*/ 0 h 1588"/>
              <a:gd name="T6" fmla="*/ 0 60000 65536"/>
              <a:gd name="T7" fmla="*/ 0 60000 65536"/>
              <a:gd name="T8" fmla="*/ 0 60000 65536"/>
            </a:gdLst>
            <a:ahLst/>
            <a:cxnLst>
              <a:cxn ang="T6">
                <a:pos x="T0" y="T1"/>
              </a:cxn>
              <a:cxn ang="T7">
                <a:pos x="T2" y="T3"/>
              </a:cxn>
              <a:cxn ang="T8">
                <a:pos x="T4" y="T5"/>
              </a:cxn>
            </a:cxnLst>
            <a:rect l="0" t="0" r="r" b="b"/>
            <a:pathLst>
              <a:path w="250" h="1588">
                <a:moveTo>
                  <a:pt x="0" y="0"/>
                </a:moveTo>
                <a:lnTo>
                  <a:pt x="125" y="0"/>
                </a:lnTo>
                <a:lnTo>
                  <a:pt x="250" y="0"/>
                </a:lnTo>
              </a:path>
            </a:pathLst>
          </a:custGeom>
          <a:noFill/>
          <a:ln w="2857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81" name="Line 1064"/>
          <p:cNvSpPr>
            <a:spLocks noChangeShapeType="1"/>
          </p:cNvSpPr>
          <p:nvPr/>
        </p:nvSpPr>
        <p:spPr bwMode="auto">
          <a:xfrm>
            <a:off x="8297863" y="2016125"/>
            <a:ext cx="381000" cy="1588"/>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582" name="Freeform 1065"/>
          <p:cNvSpPr>
            <a:spLocks/>
          </p:cNvSpPr>
          <p:nvPr/>
        </p:nvSpPr>
        <p:spPr bwMode="auto">
          <a:xfrm>
            <a:off x="1311275" y="1141413"/>
            <a:ext cx="396875" cy="98425"/>
          </a:xfrm>
          <a:custGeom>
            <a:avLst/>
            <a:gdLst>
              <a:gd name="T0" fmla="*/ 0 w 250"/>
              <a:gd name="T1" fmla="*/ 0 h 62"/>
              <a:gd name="T2" fmla="*/ 2147483646 w 250"/>
              <a:gd name="T3" fmla="*/ 2147483646 h 62"/>
              <a:gd name="T4" fmla="*/ 2147483646 w 250"/>
              <a:gd name="T5" fmla="*/ 2147483646 h 62"/>
              <a:gd name="T6" fmla="*/ 2147483646 w 250"/>
              <a:gd name="T7" fmla="*/ 2147483646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0" h="62">
                <a:moveTo>
                  <a:pt x="0" y="0"/>
                </a:moveTo>
                <a:lnTo>
                  <a:pt x="125" y="26"/>
                </a:lnTo>
                <a:lnTo>
                  <a:pt x="187" y="44"/>
                </a:lnTo>
                <a:lnTo>
                  <a:pt x="250" y="62"/>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83" name="Freeform 1066"/>
          <p:cNvSpPr>
            <a:spLocks/>
          </p:cNvSpPr>
          <p:nvPr/>
        </p:nvSpPr>
        <p:spPr bwMode="auto">
          <a:xfrm>
            <a:off x="1708150" y="1239838"/>
            <a:ext cx="381000" cy="198437"/>
          </a:xfrm>
          <a:custGeom>
            <a:avLst/>
            <a:gdLst>
              <a:gd name="T0" fmla="*/ 0 w 240"/>
              <a:gd name="T1" fmla="*/ 0 h 125"/>
              <a:gd name="T2" fmla="*/ 2147483646 w 240"/>
              <a:gd name="T3" fmla="*/ 2147483646 h 125"/>
              <a:gd name="T4" fmla="*/ 2147483646 w 240"/>
              <a:gd name="T5" fmla="*/ 2147483646 h 125"/>
              <a:gd name="T6" fmla="*/ 2147483646 w 240"/>
              <a:gd name="T7" fmla="*/ 2147483646 h 125"/>
              <a:gd name="T8" fmla="*/ 2147483646 w 240"/>
              <a:gd name="T9" fmla="*/ 2147483646 h 125"/>
              <a:gd name="T10" fmla="*/ 2147483646 w 240"/>
              <a:gd name="T11" fmla="*/ 2147483646 h 1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0" h="125">
                <a:moveTo>
                  <a:pt x="0" y="0"/>
                </a:moveTo>
                <a:lnTo>
                  <a:pt x="62" y="18"/>
                </a:lnTo>
                <a:lnTo>
                  <a:pt x="115" y="45"/>
                </a:lnTo>
                <a:lnTo>
                  <a:pt x="178" y="71"/>
                </a:lnTo>
                <a:lnTo>
                  <a:pt x="213" y="98"/>
                </a:lnTo>
                <a:lnTo>
                  <a:pt x="240" y="125"/>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84" name="Freeform 1067"/>
          <p:cNvSpPr>
            <a:spLocks/>
          </p:cNvSpPr>
          <p:nvPr/>
        </p:nvSpPr>
        <p:spPr bwMode="auto">
          <a:xfrm>
            <a:off x="2089150" y="1438275"/>
            <a:ext cx="396875" cy="620713"/>
          </a:xfrm>
          <a:custGeom>
            <a:avLst/>
            <a:gdLst>
              <a:gd name="T0" fmla="*/ 0 w 250"/>
              <a:gd name="T1" fmla="*/ 0 h 391"/>
              <a:gd name="T2" fmla="*/ 2147483646 w 250"/>
              <a:gd name="T3" fmla="*/ 2147483646 h 391"/>
              <a:gd name="T4" fmla="*/ 2147483646 w 250"/>
              <a:gd name="T5" fmla="*/ 2147483646 h 391"/>
              <a:gd name="T6" fmla="*/ 2147483646 w 250"/>
              <a:gd name="T7" fmla="*/ 2147483646 h 391"/>
              <a:gd name="T8" fmla="*/ 2147483646 w 250"/>
              <a:gd name="T9" fmla="*/ 2147483646 h 3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391">
                <a:moveTo>
                  <a:pt x="0" y="0"/>
                </a:moveTo>
                <a:lnTo>
                  <a:pt x="62" y="71"/>
                </a:lnTo>
                <a:lnTo>
                  <a:pt x="125" y="169"/>
                </a:lnTo>
                <a:lnTo>
                  <a:pt x="187" y="275"/>
                </a:lnTo>
                <a:lnTo>
                  <a:pt x="250" y="391"/>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85" name="Freeform 1068"/>
          <p:cNvSpPr>
            <a:spLocks/>
          </p:cNvSpPr>
          <p:nvPr/>
        </p:nvSpPr>
        <p:spPr bwMode="auto">
          <a:xfrm>
            <a:off x="2486025" y="2058988"/>
            <a:ext cx="381000" cy="917575"/>
          </a:xfrm>
          <a:custGeom>
            <a:avLst/>
            <a:gdLst>
              <a:gd name="T0" fmla="*/ 0 w 240"/>
              <a:gd name="T1" fmla="*/ 0 h 578"/>
              <a:gd name="T2" fmla="*/ 2147483646 w 240"/>
              <a:gd name="T3" fmla="*/ 2147483646 h 578"/>
              <a:gd name="T4" fmla="*/ 2147483646 w 240"/>
              <a:gd name="T5" fmla="*/ 2147483646 h 578"/>
              <a:gd name="T6" fmla="*/ 2147483646 w 240"/>
              <a:gd name="T7" fmla="*/ 2147483646 h 578"/>
              <a:gd name="T8" fmla="*/ 2147483646 w 240"/>
              <a:gd name="T9" fmla="*/ 2147483646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578">
                <a:moveTo>
                  <a:pt x="0" y="0"/>
                </a:moveTo>
                <a:lnTo>
                  <a:pt x="62" y="125"/>
                </a:lnTo>
                <a:lnTo>
                  <a:pt x="124" y="267"/>
                </a:lnTo>
                <a:lnTo>
                  <a:pt x="178" y="418"/>
                </a:lnTo>
                <a:lnTo>
                  <a:pt x="240" y="578"/>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86" name="Freeform 1069"/>
          <p:cNvSpPr>
            <a:spLocks/>
          </p:cNvSpPr>
          <p:nvPr/>
        </p:nvSpPr>
        <p:spPr bwMode="auto">
          <a:xfrm>
            <a:off x="2867025" y="2976563"/>
            <a:ext cx="382588" cy="1130300"/>
          </a:xfrm>
          <a:custGeom>
            <a:avLst/>
            <a:gdLst>
              <a:gd name="T0" fmla="*/ 0 w 241"/>
              <a:gd name="T1" fmla="*/ 0 h 712"/>
              <a:gd name="T2" fmla="*/ 2147483646 w 241"/>
              <a:gd name="T3" fmla="*/ 2147483646 h 712"/>
              <a:gd name="T4" fmla="*/ 2147483646 w 241"/>
              <a:gd name="T5" fmla="*/ 2147483646 h 712"/>
              <a:gd name="T6" fmla="*/ 2147483646 w 241"/>
              <a:gd name="T7" fmla="*/ 2147483646 h 712"/>
              <a:gd name="T8" fmla="*/ 2147483646 w 241"/>
              <a:gd name="T9" fmla="*/ 2147483646 h 712"/>
              <a:gd name="T10" fmla="*/ 2147483646 w 241"/>
              <a:gd name="T11" fmla="*/ 2147483646 h 712"/>
              <a:gd name="T12" fmla="*/ 2147483646 w 241"/>
              <a:gd name="T13" fmla="*/ 2147483646 h 7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1" h="712">
                <a:moveTo>
                  <a:pt x="0" y="0"/>
                </a:moveTo>
                <a:lnTo>
                  <a:pt x="27" y="81"/>
                </a:lnTo>
                <a:lnTo>
                  <a:pt x="62" y="178"/>
                </a:lnTo>
                <a:lnTo>
                  <a:pt x="116" y="365"/>
                </a:lnTo>
                <a:lnTo>
                  <a:pt x="178" y="552"/>
                </a:lnTo>
                <a:lnTo>
                  <a:pt x="214" y="632"/>
                </a:lnTo>
                <a:lnTo>
                  <a:pt x="241" y="712"/>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87" name="Freeform 1070"/>
          <p:cNvSpPr>
            <a:spLocks/>
          </p:cNvSpPr>
          <p:nvPr/>
        </p:nvSpPr>
        <p:spPr bwMode="auto">
          <a:xfrm>
            <a:off x="3249613" y="4106863"/>
            <a:ext cx="395287" cy="692150"/>
          </a:xfrm>
          <a:custGeom>
            <a:avLst/>
            <a:gdLst>
              <a:gd name="T0" fmla="*/ 0 w 249"/>
              <a:gd name="T1" fmla="*/ 0 h 436"/>
              <a:gd name="T2" fmla="*/ 2147483646 w 249"/>
              <a:gd name="T3" fmla="*/ 2147483646 h 436"/>
              <a:gd name="T4" fmla="*/ 2147483646 w 249"/>
              <a:gd name="T5" fmla="*/ 2147483646 h 436"/>
              <a:gd name="T6" fmla="*/ 2147483646 w 249"/>
              <a:gd name="T7" fmla="*/ 2147483646 h 436"/>
              <a:gd name="T8" fmla="*/ 2147483646 w 249"/>
              <a:gd name="T9" fmla="*/ 2147483646 h 436"/>
              <a:gd name="T10" fmla="*/ 2147483646 w 249"/>
              <a:gd name="T11" fmla="*/ 2147483646 h 4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9" h="436">
                <a:moveTo>
                  <a:pt x="0" y="0"/>
                </a:moveTo>
                <a:lnTo>
                  <a:pt x="62" y="134"/>
                </a:lnTo>
                <a:lnTo>
                  <a:pt x="124" y="258"/>
                </a:lnTo>
                <a:lnTo>
                  <a:pt x="187" y="365"/>
                </a:lnTo>
                <a:lnTo>
                  <a:pt x="222" y="401"/>
                </a:lnTo>
                <a:lnTo>
                  <a:pt x="249" y="436"/>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88" name="Freeform 1071"/>
          <p:cNvSpPr>
            <a:spLocks/>
          </p:cNvSpPr>
          <p:nvPr/>
        </p:nvSpPr>
        <p:spPr bwMode="auto">
          <a:xfrm>
            <a:off x="3644900" y="4799013"/>
            <a:ext cx="382588" cy="85725"/>
          </a:xfrm>
          <a:custGeom>
            <a:avLst/>
            <a:gdLst>
              <a:gd name="T0" fmla="*/ 0 w 241"/>
              <a:gd name="T1" fmla="*/ 0 h 54"/>
              <a:gd name="T2" fmla="*/ 2147483646 w 241"/>
              <a:gd name="T3" fmla="*/ 2147483646 h 54"/>
              <a:gd name="T4" fmla="*/ 2147483646 w 241"/>
              <a:gd name="T5" fmla="*/ 2147483646 h 54"/>
              <a:gd name="T6" fmla="*/ 2147483646 w 241"/>
              <a:gd name="T7" fmla="*/ 2147483646 h 54"/>
              <a:gd name="T8" fmla="*/ 2147483646 w 241"/>
              <a:gd name="T9" fmla="*/ 2147483646 h 54"/>
              <a:gd name="T10" fmla="*/ 2147483646 w 241"/>
              <a:gd name="T11" fmla="*/ 2147483646 h 54"/>
              <a:gd name="T12" fmla="*/ 2147483646 w 241"/>
              <a:gd name="T13" fmla="*/ 2147483646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1" h="54">
                <a:moveTo>
                  <a:pt x="0" y="0"/>
                </a:moveTo>
                <a:lnTo>
                  <a:pt x="27" y="27"/>
                </a:lnTo>
                <a:lnTo>
                  <a:pt x="62" y="45"/>
                </a:lnTo>
                <a:lnTo>
                  <a:pt x="89" y="54"/>
                </a:lnTo>
                <a:lnTo>
                  <a:pt x="116" y="54"/>
                </a:lnTo>
                <a:lnTo>
                  <a:pt x="178" y="54"/>
                </a:lnTo>
                <a:lnTo>
                  <a:pt x="241" y="54"/>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89" name="Freeform 1072"/>
          <p:cNvSpPr>
            <a:spLocks/>
          </p:cNvSpPr>
          <p:nvPr/>
        </p:nvSpPr>
        <p:spPr bwMode="auto">
          <a:xfrm>
            <a:off x="4027488" y="4870450"/>
            <a:ext cx="395287" cy="28575"/>
          </a:xfrm>
          <a:custGeom>
            <a:avLst/>
            <a:gdLst>
              <a:gd name="T0" fmla="*/ 0 w 249"/>
              <a:gd name="T1" fmla="*/ 2147483646 h 18"/>
              <a:gd name="T2" fmla="*/ 2147483646 w 249"/>
              <a:gd name="T3" fmla="*/ 2147483646 h 18"/>
              <a:gd name="T4" fmla="*/ 2147483646 w 249"/>
              <a:gd name="T5" fmla="*/ 2147483646 h 18"/>
              <a:gd name="T6" fmla="*/ 2147483646 w 249"/>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18">
                <a:moveTo>
                  <a:pt x="0" y="9"/>
                </a:moveTo>
                <a:lnTo>
                  <a:pt x="124" y="18"/>
                </a:lnTo>
                <a:lnTo>
                  <a:pt x="187" y="9"/>
                </a:lnTo>
                <a:lnTo>
                  <a:pt x="249" y="0"/>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90" name="Freeform 1073"/>
          <p:cNvSpPr>
            <a:spLocks/>
          </p:cNvSpPr>
          <p:nvPr/>
        </p:nvSpPr>
        <p:spPr bwMode="auto">
          <a:xfrm>
            <a:off x="4422775" y="4643438"/>
            <a:ext cx="381000" cy="227012"/>
          </a:xfrm>
          <a:custGeom>
            <a:avLst/>
            <a:gdLst>
              <a:gd name="T0" fmla="*/ 0 w 240"/>
              <a:gd name="T1" fmla="*/ 2147483646 h 143"/>
              <a:gd name="T2" fmla="*/ 2147483646 w 240"/>
              <a:gd name="T3" fmla="*/ 2147483646 h 143"/>
              <a:gd name="T4" fmla="*/ 2147483646 w 240"/>
              <a:gd name="T5" fmla="*/ 2147483646 h 143"/>
              <a:gd name="T6" fmla="*/ 2147483646 w 240"/>
              <a:gd name="T7" fmla="*/ 2147483646 h 143"/>
              <a:gd name="T8" fmla="*/ 2147483646 w 240"/>
              <a:gd name="T9" fmla="*/ 0 h 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43">
                <a:moveTo>
                  <a:pt x="0" y="143"/>
                </a:moveTo>
                <a:lnTo>
                  <a:pt x="62" y="116"/>
                </a:lnTo>
                <a:lnTo>
                  <a:pt x="125" y="80"/>
                </a:lnTo>
                <a:lnTo>
                  <a:pt x="178" y="36"/>
                </a:lnTo>
                <a:lnTo>
                  <a:pt x="240" y="0"/>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91" name="Freeform 1074"/>
          <p:cNvSpPr>
            <a:spLocks/>
          </p:cNvSpPr>
          <p:nvPr/>
        </p:nvSpPr>
        <p:spPr bwMode="auto">
          <a:xfrm>
            <a:off x="4803775" y="4432300"/>
            <a:ext cx="382588" cy="211138"/>
          </a:xfrm>
          <a:custGeom>
            <a:avLst/>
            <a:gdLst>
              <a:gd name="T0" fmla="*/ 0 w 241"/>
              <a:gd name="T1" fmla="*/ 2147483646 h 133"/>
              <a:gd name="T2" fmla="*/ 2147483646 w 241"/>
              <a:gd name="T3" fmla="*/ 2147483646 h 133"/>
              <a:gd name="T4" fmla="*/ 2147483646 w 241"/>
              <a:gd name="T5" fmla="*/ 2147483646 h 133"/>
              <a:gd name="T6" fmla="*/ 2147483646 w 241"/>
              <a:gd name="T7" fmla="*/ 2147483646 h 133"/>
              <a:gd name="T8" fmla="*/ 2147483646 w 24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1" h="133">
                <a:moveTo>
                  <a:pt x="0" y="133"/>
                </a:moveTo>
                <a:lnTo>
                  <a:pt x="63" y="107"/>
                </a:lnTo>
                <a:lnTo>
                  <a:pt x="116" y="80"/>
                </a:lnTo>
                <a:lnTo>
                  <a:pt x="179" y="44"/>
                </a:lnTo>
                <a:lnTo>
                  <a:pt x="241" y="0"/>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92" name="Freeform 1075"/>
          <p:cNvSpPr>
            <a:spLocks/>
          </p:cNvSpPr>
          <p:nvPr/>
        </p:nvSpPr>
        <p:spPr bwMode="auto">
          <a:xfrm>
            <a:off x="5186363" y="3979863"/>
            <a:ext cx="395287" cy="452437"/>
          </a:xfrm>
          <a:custGeom>
            <a:avLst/>
            <a:gdLst>
              <a:gd name="T0" fmla="*/ 0 w 249"/>
              <a:gd name="T1" fmla="*/ 2147483646 h 285"/>
              <a:gd name="T2" fmla="*/ 2147483646 w 249"/>
              <a:gd name="T3" fmla="*/ 2147483646 h 285"/>
              <a:gd name="T4" fmla="*/ 2147483646 w 249"/>
              <a:gd name="T5" fmla="*/ 2147483646 h 285"/>
              <a:gd name="T6" fmla="*/ 2147483646 w 249"/>
              <a:gd name="T7" fmla="*/ 2147483646 h 285"/>
              <a:gd name="T8" fmla="*/ 2147483646 w 249"/>
              <a:gd name="T9" fmla="*/ 2147483646 h 285"/>
              <a:gd name="T10" fmla="*/ 2147483646 w 249"/>
              <a:gd name="T11" fmla="*/ 2147483646 h 285"/>
              <a:gd name="T12" fmla="*/ 2147483646 w 249"/>
              <a:gd name="T13" fmla="*/ 0 h 2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9" h="285">
                <a:moveTo>
                  <a:pt x="0" y="285"/>
                </a:moveTo>
                <a:lnTo>
                  <a:pt x="62" y="232"/>
                </a:lnTo>
                <a:lnTo>
                  <a:pt x="125" y="178"/>
                </a:lnTo>
                <a:lnTo>
                  <a:pt x="160" y="151"/>
                </a:lnTo>
                <a:lnTo>
                  <a:pt x="187" y="107"/>
                </a:lnTo>
                <a:lnTo>
                  <a:pt x="223" y="62"/>
                </a:lnTo>
                <a:lnTo>
                  <a:pt x="249" y="0"/>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93" name="Freeform 1076"/>
          <p:cNvSpPr>
            <a:spLocks/>
          </p:cNvSpPr>
          <p:nvPr/>
        </p:nvSpPr>
        <p:spPr bwMode="auto">
          <a:xfrm>
            <a:off x="5581650" y="2794000"/>
            <a:ext cx="382588" cy="1185863"/>
          </a:xfrm>
          <a:custGeom>
            <a:avLst/>
            <a:gdLst>
              <a:gd name="T0" fmla="*/ 0 w 241"/>
              <a:gd name="T1" fmla="*/ 2147483646 h 747"/>
              <a:gd name="T2" fmla="*/ 2147483646 w 241"/>
              <a:gd name="T3" fmla="*/ 2147483646 h 747"/>
              <a:gd name="T4" fmla="*/ 2147483646 w 241"/>
              <a:gd name="T5" fmla="*/ 2147483646 h 747"/>
              <a:gd name="T6" fmla="*/ 2147483646 w 241"/>
              <a:gd name="T7" fmla="*/ 2147483646 h 747"/>
              <a:gd name="T8" fmla="*/ 2147483646 w 241"/>
              <a:gd name="T9" fmla="*/ 2147483646 h 747"/>
              <a:gd name="T10" fmla="*/ 2147483646 w 241"/>
              <a:gd name="T11" fmla="*/ 2147483646 h 747"/>
              <a:gd name="T12" fmla="*/ 2147483646 w 241"/>
              <a:gd name="T13" fmla="*/ 2147483646 h 747"/>
              <a:gd name="T14" fmla="*/ 2147483646 w 241"/>
              <a:gd name="T15" fmla="*/ 2147483646 h 747"/>
              <a:gd name="T16" fmla="*/ 2147483646 w 241"/>
              <a:gd name="T17" fmla="*/ 0 h 7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1" h="747">
                <a:moveTo>
                  <a:pt x="0" y="747"/>
                </a:moveTo>
                <a:lnTo>
                  <a:pt x="27" y="676"/>
                </a:lnTo>
                <a:lnTo>
                  <a:pt x="63" y="587"/>
                </a:lnTo>
                <a:lnTo>
                  <a:pt x="90" y="489"/>
                </a:lnTo>
                <a:lnTo>
                  <a:pt x="116" y="382"/>
                </a:lnTo>
                <a:lnTo>
                  <a:pt x="152" y="285"/>
                </a:lnTo>
                <a:lnTo>
                  <a:pt x="179" y="178"/>
                </a:lnTo>
                <a:lnTo>
                  <a:pt x="214" y="80"/>
                </a:lnTo>
                <a:lnTo>
                  <a:pt x="241" y="0"/>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94" name="Freeform 1077"/>
          <p:cNvSpPr>
            <a:spLocks/>
          </p:cNvSpPr>
          <p:nvPr/>
        </p:nvSpPr>
        <p:spPr bwMode="auto">
          <a:xfrm>
            <a:off x="5964238" y="2044700"/>
            <a:ext cx="395287" cy="749300"/>
          </a:xfrm>
          <a:custGeom>
            <a:avLst/>
            <a:gdLst>
              <a:gd name="T0" fmla="*/ 0 w 249"/>
              <a:gd name="T1" fmla="*/ 2147483646 h 472"/>
              <a:gd name="T2" fmla="*/ 2147483646 w 249"/>
              <a:gd name="T3" fmla="*/ 2147483646 h 472"/>
              <a:gd name="T4" fmla="*/ 2147483646 w 249"/>
              <a:gd name="T5" fmla="*/ 2147483646 h 472"/>
              <a:gd name="T6" fmla="*/ 2147483646 w 249"/>
              <a:gd name="T7" fmla="*/ 2147483646 h 472"/>
              <a:gd name="T8" fmla="*/ 2147483646 w 249"/>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9" h="472">
                <a:moveTo>
                  <a:pt x="0" y="472"/>
                </a:moveTo>
                <a:lnTo>
                  <a:pt x="62" y="329"/>
                </a:lnTo>
                <a:lnTo>
                  <a:pt x="125" y="196"/>
                </a:lnTo>
                <a:lnTo>
                  <a:pt x="187" y="89"/>
                </a:lnTo>
                <a:lnTo>
                  <a:pt x="249" y="0"/>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95" name="Freeform 1078"/>
          <p:cNvSpPr>
            <a:spLocks/>
          </p:cNvSpPr>
          <p:nvPr/>
        </p:nvSpPr>
        <p:spPr bwMode="auto">
          <a:xfrm>
            <a:off x="6359525" y="1804988"/>
            <a:ext cx="382588" cy="239712"/>
          </a:xfrm>
          <a:custGeom>
            <a:avLst/>
            <a:gdLst>
              <a:gd name="T0" fmla="*/ 0 w 241"/>
              <a:gd name="T1" fmla="*/ 2147483646 h 151"/>
              <a:gd name="T2" fmla="*/ 2147483646 w 241"/>
              <a:gd name="T3" fmla="*/ 2147483646 h 151"/>
              <a:gd name="T4" fmla="*/ 2147483646 w 241"/>
              <a:gd name="T5" fmla="*/ 2147483646 h 151"/>
              <a:gd name="T6" fmla="*/ 2147483646 w 241"/>
              <a:gd name="T7" fmla="*/ 2147483646 h 151"/>
              <a:gd name="T8" fmla="*/ 2147483646 w 241"/>
              <a:gd name="T9" fmla="*/ 2147483646 h 151"/>
              <a:gd name="T10" fmla="*/ 2147483646 w 241"/>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1" h="151">
                <a:moveTo>
                  <a:pt x="0" y="151"/>
                </a:moveTo>
                <a:lnTo>
                  <a:pt x="27" y="116"/>
                </a:lnTo>
                <a:lnTo>
                  <a:pt x="63" y="89"/>
                </a:lnTo>
                <a:lnTo>
                  <a:pt x="125" y="53"/>
                </a:lnTo>
                <a:lnTo>
                  <a:pt x="179" y="27"/>
                </a:lnTo>
                <a:lnTo>
                  <a:pt x="241" y="0"/>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96" name="Freeform 1079"/>
          <p:cNvSpPr>
            <a:spLocks/>
          </p:cNvSpPr>
          <p:nvPr/>
        </p:nvSpPr>
        <p:spPr bwMode="auto">
          <a:xfrm>
            <a:off x="6742113" y="1606550"/>
            <a:ext cx="381000" cy="198438"/>
          </a:xfrm>
          <a:custGeom>
            <a:avLst/>
            <a:gdLst>
              <a:gd name="T0" fmla="*/ 0 w 240"/>
              <a:gd name="T1" fmla="*/ 2147483646 h 125"/>
              <a:gd name="T2" fmla="*/ 2147483646 w 240"/>
              <a:gd name="T3" fmla="*/ 2147483646 h 125"/>
              <a:gd name="T4" fmla="*/ 2147483646 w 240"/>
              <a:gd name="T5" fmla="*/ 2147483646 h 125"/>
              <a:gd name="T6" fmla="*/ 2147483646 w 240"/>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125">
                <a:moveTo>
                  <a:pt x="0" y="125"/>
                </a:moveTo>
                <a:lnTo>
                  <a:pt x="116" y="54"/>
                </a:lnTo>
                <a:lnTo>
                  <a:pt x="178" y="18"/>
                </a:lnTo>
                <a:lnTo>
                  <a:pt x="240" y="0"/>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97" name="Freeform 1080"/>
          <p:cNvSpPr>
            <a:spLocks/>
          </p:cNvSpPr>
          <p:nvPr/>
        </p:nvSpPr>
        <p:spPr bwMode="auto">
          <a:xfrm>
            <a:off x="7123113" y="1592263"/>
            <a:ext cx="396875" cy="14287"/>
          </a:xfrm>
          <a:custGeom>
            <a:avLst/>
            <a:gdLst>
              <a:gd name="T0" fmla="*/ 0 w 250"/>
              <a:gd name="T1" fmla="*/ 2147483646 h 9"/>
              <a:gd name="T2" fmla="*/ 2147483646 w 250"/>
              <a:gd name="T3" fmla="*/ 0 h 9"/>
              <a:gd name="T4" fmla="*/ 2147483646 w 250"/>
              <a:gd name="T5" fmla="*/ 0 h 9"/>
              <a:gd name="T6" fmla="*/ 2147483646 w 250"/>
              <a:gd name="T7" fmla="*/ 2147483646 h 9"/>
              <a:gd name="T8" fmla="*/ 2147483646 w 250"/>
              <a:gd name="T9" fmla="*/ 2147483646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9">
                <a:moveTo>
                  <a:pt x="0" y="9"/>
                </a:moveTo>
                <a:lnTo>
                  <a:pt x="63" y="0"/>
                </a:lnTo>
                <a:lnTo>
                  <a:pt x="125" y="0"/>
                </a:lnTo>
                <a:lnTo>
                  <a:pt x="188" y="9"/>
                </a:lnTo>
                <a:lnTo>
                  <a:pt x="250" y="9"/>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98" name="Freeform 1081"/>
          <p:cNvSpPr>
            <a:spLocks/>
          </p:cNvSpPr>
          <p:nvPr/>
        </p:nvSpPr>
        <p:spPr bwMode="auto">
          <a:xfrm>
            <a:off x="7519988" y="1592263"/>
            <a:ext cx="381000" cy="14287"/>
          </a:xfrm>
          <a:custGeom>
            <a:avLst/>
            <a:gdLst>
              <a:gd name="T0" fmla="*/ 0 w 240"/>
              <a:gd name="T1" fmla="*/ 2147483646 h 9"/>
              <a:gd name="T2" fmla="*/ 2147483646 w 240"/>
              <a:gd name="T3" fmla="*/ 0 h 9"/>
              <a:gd name="T4" fmla="*/ 2147483646 w 240"/>
              <a:gd name="T5" fmla="*/ 0 h 9"/>
              <a:gd name="T6" fmla="*/ 0 60000 65536"/>
              <a:gd name="T7" fmla="*/ 0 60000 65536"/>
              <a:gd name="T8" fmla="*/ 0 60000 65536"/>
            </a:gdLst>
            <a:ahLst/>
            <a:cxnLst>
              <a:cxn ang="T6">
                <a:pos x="T0" y="T1"/>
              </a:cxn>
              <a:cxn ang="T7">
                <a:pos x="T2" y="T3"/>
              </a:cxn>
              <a:cxn ang="T8">
                <a:pos x="T4" y="T5"/>
              </a:cxn>
            </a:cxnLst>
            <a:rect l="0" t="0" r="r" b="b"/>
            <a:pathLst>
              <a:path w="240" h="9">
                <a:moveTo>
                  <a:pt x="0" y="9"/>
                </a:moveTo>
                <a:lnTo>
                  <a:pt x="116" y="0"/>
                </a:lnTo>
                <a:lnTo>
                  <a:pt x="240" y="0"/>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599" name="Freeform 1082"/>
          <p:cNvSpPr>
            <a:spLocks/>
          </p:cNvSpPr>
          <p:nvPr/>
        </p:nvSpPr>
        <p:spPr bwMode="auto">
          <a:xfrm>
            <a:off x="7900988" y="1592263"/>
            <a:ext cx="396875" cy="28575"/>
          </a:xfrm>
          <a:custGeom>
            <a:avLst/>
            <a:gdLst>
              <a:gd name="T0" fmla="*/ 0 w 250"/>
              <a:gd name="T1" fmla="*/ 0 h 18"/>
              <a:gd name="T2" fmla="*/ 2147483646 w 250"/>
              <a:gd name="T3" fmla="*/ 2147483646 h 18"/>
              <a:gd name="T4" fmla="*/ 2147483646 w 250"/>
              <a:gd name="T5" fmla="*/ 2147483646 h 18"/>
              <a:gd name="T6" fmla="*/ 0 60000 65536"/>
              <a:gd name="T7" fmla="*/ 0 60000 65536"/>
              <a:gd name="T8" fmla="*/ 0 60000 65536"/>
            </a:gdLst>
            <a:ahLst/>
            <a:cxnLst>
              <a:cxn ang="T6">
                <a:pos x="T0" y="T1"/>
              </a:cxn>
              <a:cxn ang="T7">
                <a:pos x="T2" y="T3"/>
              </a:cxn>
              <a:cxn ang="T8">
                <a:pos x="T4" y="T5"/>
              </a:cxn>
            </a:cxnLst>
            <a:rect l="0" t="0" r="r" b="b"/>
            <a:pathLst>
              <a:path w="250" h="18">
                <a:moveTo>
                  <a:pt x="0" y="0"/>
                </a:moveTo>
                <a:lnTo>
                  <a:pt x="125" y="9"/>
                </a:lnTo>
                <a:lnTo>
                  <a:pt x="250" y="18"/>
                </a:lnTo>
              </a:path>
            </a:pathLst>
          </a:custGeom>
          <a:noFill/>
          <a:ln w="14288">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36600" name="Line 1083"/>
          <p:cNvSpPr>
            <a:spLocks noChangeShapeType="1"/>
          </p:cNvSpPr>
          <p:nvPr/>
        </p:nvSpPr>
        <p:spPr bwMode="auto">
          <a:xfrm>
            <a:off x="8297863" y="1620838"/>
            <a:ext cx="381000" cy="14287"/>
          </a:xfrm>
          <a:prstGeom prst="line">
            <a:avLst/>
          </a:prstGeom>
          <a:noFill/>
          <a:ln w="14288">
            <a:solidFill>
              <a:srgbClr val="FF00FF"/>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601" name="Freeform 1084"/>
          <p:cNvSpPr>
            <a:spLocks/>
          </p:cNvSpPr>
          <p:nvPr/>
        </p:nvSpPr>
        <p:spPr bwMode="auto">
          <a:xfrm>
            <a:off x="1241425" y="1069975"/>
            <a:ext cx="141288" cy="141288"/>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4" y="0"/>
                </a:moveTo>
                <a:lnTo>
                  <a:pt x="89" y="45"/>
                </a:lnTo>
                <a:lnTo>
                  <a:pt x="44" y="89"/>
                </a:lnTo>
                <a:lnTo>
                  <a:pt x="0" y="45"/>
                </a:lnTo>
                <a:lnTo>
                  <a:pt x="44"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02" name="Freeform 1085"/>
          <p:cNvSpPr>
            <a:spLocks/>
          </p:cNvSpPr>
          <p:nvPr/>
        </p:nvSpPr>
        <p:spPr bwMode="auto">
          <a:xfrm>
            <a:off x="1636713" y="1169988"/>
            <a:ext cx="141287" cy="141287"/>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5" y="0"/>
                </a:moveTo>
                <a:lnTo>
                  <a:pt x="89" y="44"/>
                </a:lnTo>
                <a:lnTo>
                  <a:pt x="45" y="89"/>
                </a:lnTo>
                <a:lnTo>
                  <a:pt x="0" y="44"/>
                </a:lnTo>
                <a:lnTo>
                  <a:pt x="45"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03" name="Freeform 1086"/>
          <p:cNvSpPr>
            <a:spLocks/>
          </p:cNvSpPr>
          <p:nvPr/>
        </p:nvSpPr>
        <p:spPr bwMode="auto">
          <a:xfrm>
            <a:off x="2019300" y="1366838"/>
            <a:ext cx="141288" cy="141287"/>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4" y="0"/>
                </a:moveTo>
                <a:lnTo>
                  <a:pt x="89" y="45"/>
                </a:lnTo>
                <a:lnTo>
                  <a:pt x="44" y="89"/>
                </a:lnTo>
                <a:lnTo>
                  <a:pt x="0" y="45"/>
                </a:lnTo>
                <a:lnTo>
                  <a:pt x="44"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04" name="Freeform 1087"/>
          <p:cNvSpPr>
            <a:spLocks/>
          </p:cNvSpPr>
          <p:nvPr/>
        </p:nvSpPr>
        <p:spPr bwMode="auto">
          <a:xfrm>
            <a:off x="2414588" y="1946275"/>
            <a:ext cx="141287" cy="141288"/>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5" y="0"/>
                </a:moveTo>
                <a:lnTo>
                  <a:pt x="89" y="44"/>
                </a:lnTo>
                <a:lnTo>
                  <a:pt x="45" y="89"/>
                </a:lnTo>
                <a:lnTo>
                  <a:pt x="0" y="44"/>
                </a:lnTo>
                <a:lnTo>
                  <a:pt x="45"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05" name="Freeform 1088"/>
          <p:cNvSpPr>
            <a:spLocks/>
          </p:cNvSpPr>
          <p:nvPr/>
        </p:nvSpPr>
        <p:spPr bwMode="auto">
          <a:xfrm>
            <a:off x="2797175" y="2835275"/>
            <a:ext cx="141288" cy="141288"/>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4" y="0"/>
                </a:moveTo>
                <a:lnTo>
                  <a:pt x="89" y="45"/>
                </a:lnTo>
                <a:lnTo>
                  <a:pt x="44" y="89"/>
                </a:lnTo>
                <a:lnTo>
                  <a:pt x="0" y="45"/>
                </a:lnTo>
                <a:lnTo>
                  <a:pt x="44"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06" name="Freeform 1089"/>
          <p:cNvSpPr>
            <a:spLocks/>
          </p:cNvSpPr>
          <p:nvPr/>
        </p:nvSpPr>
        <p:spPr bwMode="auto">
          <a:xfrm>
            <a:off x="3178175" y="3910013"/>
            <a:ext cx="141288" cy="141287"/>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5" y="0"/>
                </a:moveTo>
                <a:lnTo>
                  <a:pt x="89" y="44"/>
                </a:lnTo>
                <a:lnTo>
                  <a:pt x="45" y="89"/>
                </a:lnTo>
                <a:lnTo>
                  <a:pt x="0" y="44"/>
                </a:lnTo>
                <a:lnTo>
                  <a:pt x="45"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07" name="Freeform 1090"/>
          <p:cNvSpPr>
            <a:spLocks/>
          </p:cNvSpPr>
          <p:nvPr/>
        </p:nvSpPr>
        <p:spPr bwMode="auto">
          <a:xfrm>
            <a:off x="3573463" y="4587875"/>
            <a:ext cx="142875" cy="141288"/>
          </a:xfrm>
          <a:custGeom>
            <a:avLst/>
            <a:gdLst>
              <a:gd name="T0" fmla="*/ 2147483646 w 90"/>
              <a:gd name="T1" fmla="*/ 0 h 89"/>
              <a:gd name="T2" fmla="*/ 2147483646 w 90"/>
              <a:gd name="T3" fmla="*/ 2147483646 h 89"/>
              <a:gd name="T4" fmla="*/ 2147483646 w 90"/>
              <a:gd name="T5" fmla="*/ 2147483646 h 89"/>
              <a:gd name="T6" fmla="*/ 0 w 90"/>
              <a:gd name="T7" fmla="*/ 2147483646 h 89"/>
              <a:gd name="T8" fmla="*/ 2147483646 w 90"/>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89">
                <a:moveTo>
                  <a:pt x="45" y="0"/>
                </a:moveTo>
                <a:lnTo>
                  <a:pt x="90" y="44"/>
                </a:lnTo>
                <a:lnTo>
                  <a:pt x="45" y="89"/>
                </a:lnTo>
                <a:lnTo>
                  <a:pt x="0" y="44"/>
                </a:lnTo>
                <a:lnTo>
                  <a:pt x="45"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08" name="Freeform 1091"/>
          <p:cNvSpPr>
            <a:spLocks/>
          </p:cNvSpPr>
          <p:nvPr/>
        </p:nvSpPr>
        <p:spPr bwMode="auto">
          <a:xfrm>
            <a:off x="3956050" y="4686300"/>
            <a:ext cx="141288" cy="141288"/>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5" y="0"/>
                </a:moveTo>
                <a:lnTo>
                  <a:pt x="89" y="45"/>
                </a:lnTo>
                <a:lnTo>
                  <a:pt x="45" y="89"/>
                </a:lnTo>
                <a:lnTo>
                  <a:pt x="0" y="45"/>
                </a:lnTo>
                <a:lnTo>
                  <a:pt x="45"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09" name="Freeform 1092"/>
          <p:cNvSpPr>
            <a:spLocks/>
          </p:cNvSpPr>
          <p:nvPr/>
        </p:nvSpPr>
        <p:spPr bwMode="auto">
          <a:xfrm>
            <a:off x="4351338" y="4686300"/>
            <a:ext cx="142875" cy="141288"/>
          </a:xfrm>
          <a:custGeom>
            <a:avLst/>
            <a:gdLst>
              <a:gd name="T0" fmla="*/ 2147483646 w 90"/>
              <a:gd name="T1" fmla="*/ 0 h 89"/>
              <a:gd name="T2" fmla="*/ 2147483646 w 90"/>
              <a:gd name="T3" fmla="*/ 2147483646 h 89"/>
              <a:gd name="T4" fmla="*/ 2147483646 w 90"/>
              <a:gd name="T5" fmla="*/ 2147483646 h 89"/>
              <a:gd name="T6" fmla="*/ 0 w 90"/>
              <a:gd name="T7" fmla="*/ 2147483646 h 89"/>
              <a:gd name="T8" fmla="*/ 2147483646 w 90"/>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89">
                <a:moveTo>
                  <a:pt x="45" y="0"/>
                </a:moveTo>
                <a:lnTo>
                  <a:pt x="90" y="45"/>
                </a:lnTo>
                <a:lnTo>
                  <a:pt x="45" y="89"/>
                </a:lnTo>
                <a:lnTo>
                  <a:pt x="0" y="45"/>
                </a:lnTo>
                <a:lnTo>
                  <a:pt x="45"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10" name="Freeform 1093"/>
          <p:cNvSpPr>
            <a:spLocks/>
          </p:cNvSpPr>
          <p:nvPr/>
        </p:nvSpPr>
        <p:spPr bwMode="auto">
          <a:xfrm>
            <a:off x="4733925" y="4502150"/>
            <a:ext cx="141288" cy="141288"/>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4" y="0"/>
                </a:moveTo>
                <a:lnTo>
                  <a:pt x="89" y="45"/>
                </a:lnTo>
                <a:lnTo>
                  <a:pt x="44" y="89"/>
                </a:lnTo>
                <a:lnTo>
                  <a:pt x="0" y="45"/>
                </a:lnTo>
                <a:lnTo>
                  <a:pt x="44"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11" name="Freeform 1094"/>
          <p:cNvSpPr>
            <a:spLocks/>
          </p:cNvSpPr>
          <p:nvPr/>
        </p:nvSpPr>
        <p:spPr bwMode="auto">
          <a:xfrm>
            <a:off x="5114925" y="4305300"/>
            <a:ext cx="142875" cy="141288"/>
          </a:xfrm>
          <a:custGeom>
            <a:avLst/>
            <a:gdLst>
              <a:gd name="T0" fmla="*/ 2147483646 w 90"/>
              <a:gd name="T1" fmla="*/ 0 h 89"/>
              <a:gd name="T2" fmla="*/ 2147483646 w 90"/>
              <a:gd name="T3" fmla="*/ 2147483646 h 89"/>
              <a:gd name="T4" fmla="*/ 2147483646 w 90"/>
              <a:gd name="T5" fmla="*/ 2147483646 h 89"/>
              <a:gd name="T6" fmla="*/ 0 w 90"/>
              <a:gd name="T7" fmla="*/ 2147483646 h 89"/>
              <a:gd name="T8" fmla="*/ 2147483646 w 90"/>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89">
                <a:moveTo>
                  <a:pt x="45" y="0"/>
                </a:moveTo>
                <a:lnTo>
                  <a:pt x="90" y="44"/>
                </a:lnTo>
                <a:lnTo>
                  <a:pt x="45" y="89"/>
                </a:lnTo>
                <a:lnTo>
                  <a:pt x="0" y="44"/>
                </a:lnTo>
                <a:lnTo>
                  <a:pt x="45"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12" name="Freeform 1095"/>
          <p:cNvSpPr>
            <a:spLocks/>
          </p:cNvSpPr>
          <p:nvPr/>
        </p:nvSpPr>
        <p:spPr bwMode="auto">
          <a:xfrm>
            <a:off x="5511800" y="3910013"/>
            <a:ext cx="141288" cy="141287"/>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4" y="0"/>
                </a:moveTo>
                <a:lnTo>
                  <a:pt x="89" y="44"/>
                </a:lnTo>
                <a:lnTo>
                  <a:pt x="44" y="89"/>
                </a:lnTo>
                <a:lnTo>
                  <a:pt x="0" y="44"/>
                </a:lnTo>
                <a:lnTo>
                  <a:pt x="44"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13" name="Freeform 1096"/>
          <p:cNvSpPr>
            <a:spLocks/>
          </p:cNvSpPr>
          <p:nvPr/>
        </p:nvSpPr>
        <p:spPr bwMode="auto">
          <a:xfrm>
            <a:off x="5892800" y="2935288"/>
            <a:ext cx="142875" cy="141287"/>
          </a:xfrm>
          <a:custGeom>
            <a:avLst/>
            <a:gdLst>
              <a:gd name="T0" fmla="*/ 2147483646 w 90"/>
              <a:gd name="T1" fmla="*/ 0 h 89"/>
              <a:gd name="T2" fmla="*/ 2147483646 w 90"/>
              <a:gd name="T3" fmla="*/ 2147483646 h 89"/>
              <a:gd name="T4" fmla="*/ 2147483646 w 90"/>
              <a:gd name="T5" fmla="*/ 2147483646 h 89"/>
              <a:gd name="T6" fmla="*/ 0 w 90"/>
              <a:gd name="T7" fmla="*/ 2147483646 h 89"/>
              <a:gd name="T8" fmla="*/ 2147483646 w 90"/>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89">
                <a:moveTo>
                  <a:pt x="45" y="0"/>
                </a:moveTo>
                <a:lnTo>
                  <a:pt x="90" y="44"/>
                </a:lnTo>
                <a:lnTo>
                  <a:pt x="45" y="89"/>
                </a:lnTo>
                <a:lnTo>
                  <a:pt x="0" y="44"/>
                </a:lnTo>
                <a:lnTo>
                  <a:pt x="45"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14" name="Freeform 1097"/>
          <p:cNvSpPr>
            <a:spLocks/>
          </p:cNvSpPr>
          <p:nvPr/>
        </p:nvSpPr>
        <p:spPr bwMode="auto">
          <a:xfrm>
            <a:off x="6289675" y="2341563"/>
            <a:ext cx="141288" cy="141287"/>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4" y="0"/>
                </a:moveTo>
                <a:lnTo>
                  <a:pt x="89" y="45"/>
                </a:lnTo>
                <a:lnTo>
                  <a:pt x="44" y="89"/>
                </a:lnTo>
                <a:lnTo>
                  <a:pt x="0" y="45"/>
                </a:lnTo>
                <a:lnTo>
                  <a:pt x="44"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15" name="Freeform 1098"/>
          <p:cNvSpPr>
            <a:spLocks/>
          </p:cNvSpPr>
          <p:nvPr/>
        </p:nvSpPr>
        <p:spPr bwMode="auto">
          <a:xfrm>
            <a:off x="6670675" y="2143125"/>
            <a:ext cx="141288" cy="141288"/>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5" y="0"/>
                </a:moveTo>
                <a:lnTo>
                  <a:pt x="89" y="45"/>
                </a:lnTo>
                <a:lnTo>
                  <a:pt x="45" y="89"/>
                </a:lnTo>
                <a:lnTo>
                  <a:pt x="0" y="45"/>
                </a:lnTo>
                <a:lnTo>
                  <a:pt x="45"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16" name="Freeform 1099"/>
          <p:cNvSpPr>
            <a:spLocks/>
          </p:cNvSpPr>
          <p:nvPr/>
        </p:nvSpPr>
        <p:spPr bwMode="auto">
          <a:xfrm>
            <a:off x="7053263" y="1989138"/>
            <a:ext cx="141287" cy="141287"/>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4" y="0"/>
                </a:moveTo>
                <a:lnTo>
                  <a:pt x="89" y="44"/>
                </a:lnTo>
                <a:lnTo>
                  <a:pt x="44" y="89"/>
                </a:lnTo>
                <a:lnTo>
                  <a:pt x="0" y="44"/>
                </a:lnTo>
                <a:lnTo>
                  <a:pt x="44"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17" name="Freeform 1100"/>
          <p:cNvSpPr>
            <a:spLocks/>
          </p:cNvSpPr>
          <p:nvPr/>
        </p:nvSpPr>
        <p:spPr bwMode="auto">
          <a:xfrm>
            <a:off x="7448550" y="1974850"/>
            <a:ext cx="141288" cy="141288"/>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5" y="0"/>
                </a:moveTo>
                <a:lnTo>
                  <a:pt x="89" y="44"/>
                </a:lnTo>
                <a:lnTo>
                  <a:pt x="45" y="89"/>
                </a:lnTo>
                <a:lnTo>
                  <a:pt x="0" y="44"/>
                </a:lnTo>
                <a:lnTo>
                  <a:pt x="45"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18" name="Freeform 1101"/>
          <p:cNvSpPr>
            <a:spLocks/>
          </p:cNvSpPr>
          <p:nvPr/>
        </p:nvSpPr>
        <p:spPr bwMode="auto">
          <a:xfrm>
            <a:off x="7831138" y="1946275"/>
            <a:ext cx="141287" cy="141288"/>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4" y="0"/>
                </a:moveTo>
                <a:lnTo>
                  <a:pt x="89" y="44"/>
                </a:lnTo>
                <a:lnTo>
                  <a:pt x="44" y="89"/>
                </a:lnTo>
                <a:lnTo>
                  <a:pt x="0" y="44"/>
                </a:lnTo>
                <a:lnTo>
                  <a:pt x="44"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19" name="Freeform 1102"/>
          <p:cNvSpPr>
            <a:spLocks/>
          </p:cNvSpPr>
          <p:nvPr/>
        </p:nvSpPr>
        <p:spPr bwMode="auto">
          <a:xfrm>
            <a:off x="8226425" y="1946275"/>
            <a:ext cx="141288" cy="141288"/>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5" y="0"/>
                </a:moveTo>
                <a:lnTo>
                  <a:pt x="89" y="44"/>
                </a:lnTo>
                <a:lnTo>
                  <a:pt x="45" y="89"/>
                </a:lnTo>
                <a:lnTo>
                  <a:pt x="0" y="44"/>
                </a:lnTo>
                <a:lnTo>
                  <a:pt x="45"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20" name="Freeform 1103"/>
          <p:cNvSpPr>
            <a:spLocks/>
          </p:cNvSpPr>
          <p:nvPr/>
        </p:nvSpPr>
        <p:spPr bwMode="auto">
          <a:xfrm>
            <a:off x="8609013" y="1946275"/>
            <a:ext cx="141287" cy="141288"/>
          </a:xfrm>
          <a:custGeom>
            <a:avLst/>
            <a:gdLst>
              <a:gd name="T0" fmla="*/ 2147483646 w 89"/>
              <a:gd name="T1" fmla="*/ 0 h 89"/>
              <a:gd name="T2" fmla="*/ 2147483646 w 89"/>
              <a:gd name="T3" fmla="*/ 2147483646 h 89"/>
              <a:gd name="T4" fmla="*/ 2147483646 w 89"/>
              <a:gd name="T5" fmla="*/ 2147483646 h 89"/>
              <a:gd name="T6" fmla="*/ 0 w 89"/>
              <a:gd name="T7" fmla="*/ 2147483646 h 89"/>
              <a:gd name="T8" fmla="*/ 2147483646 w 89"/>
              <a:gd name="T9" fmla="*/ 0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89">
                <a:moveTo>
                  <a:pt x="44" y="0"/>
                </a:moveTo>
                <a:lnTo>
                  <a:pt x="89" y="44"/>
                </a:lnTo>
                <a:lnTo>
                  <a:pt x="44" y="89"/>
                </a:lnTo>
                <a:lnTo>
                  <a:pt x="0" y="44"/>
                </a:lnTo>
                <a:lnTo>
                  <a:pt x="44"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21" name="Rectangle 1104"/>
          <p:cNvSpPr>
            <a:spLocks noChangeArrowheads="1"/>
          </p:cNvSpPr>
          <p:nvPr/>
        </p:nvSpPr>
        <p:spPr bwMode="auto">
          <a:xfrm>
            <a:off x="1268413" y="1098550"/>
            <a:ext cx="85725" cy="84138"/>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22" name="Rectangle 1105"/>
          <p:cNvSpPr>
            <a:spLocks noChangeArrowheads="1"/>
          </p:cNvSpPr>
          <p:nvPr/>
        </p:nvSpPr>
        <p:spPr bwMode="auto">
          <a:xfrm>
            <a:off x="1665288" y="1196975"/>
            <a:ext cx="84137" cy="85725"/>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23" name="Rectangle 1106"/>
          <p:cNvSpPr>
            <a:spLocks noChangeArrowheads="1"/>
          </p:cNvSpPr>
          <p:nvPr/>
        </p:nvSpPr>
        <p:spPr bwMode="auto">
          <a:xfrm>
            <a:off x="2046288" y="1395413"/>
            <a:ext cx="85725" cy="84137"/>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24" name="Rectangle 1107"/>
          <p:cNvSpPr>
            <a:spLocks noChangeArrowheads="1"/>
          </p:cNvSpPr>
          <p:nvPr/>
        </p:nvSpPr>
        <p:spPr bwMode="auto">
          <a:xfrm>
            <a:off x="2443163" y="2016125"/>
            <a:ext cx="84137" cy="85725"/>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25" name="Rectangle 1108"/>
          <p:cNvSpPr>
            <a:spLocks noChangeArrowheads="1"/>
          </p:cNvSpPr>
          <p:nvPr/>
        </p:nvSpPr>
        <p:spPr bwMode="auto">
          <a:xfrm>
            <a:off x="2824163" y="2935288"/>
            <a:ext cx="85725" cy="84137"/>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26" name="Rectangle 1109"/>
          <p:cNvSpPr>
            <a:spLocks noChangeArrowheads="1"/>
          </p:cNvSpPr>
          <p:nvPr/>
        </p:nvSpPr>
        <p:spPr bwMode="auto">
          <a:xfrm>
            <a:off x="3206750" y="4065588"/>
            <a:ext cx="84138" cy="84137"/>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27" name="Rectangle 1110"/>
          <p:cNvSpPr>
            <a:spLocks noChangeArrowheads="1"/>
          </p:cNvSpPr>
          <p:nvPr/>
        </p:nvSpPr>
        <p:spPr bwMode="auto">
          <a:xfrm>
            <a:off x="3602038" y="4757738"/>
            <a:ext cx="85725" cy="84137"/>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28" name="Rectangle 1111"/>
          <p:cNvSpPr>
            <a:spLocks noChangeArrowheads="1"/>
          </p:cNvSpPr>
          <p:nvPr/>
        </p:nvSpPr>
        <p:spPr bwMode="auto">
          <a:xfrm>
            <a:off x="3984625" y="4841875"/>
            <a:ext cx="84138" cy="84138"/>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29" name="Rectangle 1112"/>
          <p:cNvSpPr>
            <a:spLocks noChangeArrowheads="1"/>
          </p:cNvSpPr>
          <p:nvPr/>
        </p:nvSpPr>
        <p:spPr bwMode="auto">
          <a:xfrm>
            <a:off x="4379913" y="4827588"/>
            <a:ext cx="85725" cy="84137"/>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30" name="Rectangle 1113"/>
          <p:cNvSpPr>
            <a:spLocks noChangeArrowheads="1"/>
          </p:cNvSpPr>
          <p:nvPr/>
        </p:nvSpPr>
        <p:spPr bwMode="auto">
          <a:xfrm>
            <a:off x="4762500" y="4602163"/>
            <a:ext cx="84138" cy="84137"/>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31" name="Rectangle 1114"/>
          <p:cNvSpPr>
            <a:spLocks noChangeArrowheads="1"/>
          </p:cNvSpPr>
          <p:nvPr/>
        </p:nvSpPr>
        <p:spPr bwMode="auto">
          <a:xfrm>
            <a:off x="5143500" y="4389438"/>
            <a:ext cx="85725" cy="85725"/>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32" name="Rectangle 1115"/>
          <p:cNvSpPr>
            <a:spLocks noChangeArrowheads="1"/>
          </p:cNvSpPr>
          <p:nvPr/>
        </p:nvSpPr>
        <p:spPr bwMode="auto">
          <a:xfrm>
            <a:off x="5540375" y="3938588"/>
            <a:ext cx="84138" cy="84137"/>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33" name="Rectangle 1116"/>
          <p:cNvSpPr>
            <a:spLocks noChangeArrowheads="1"/>
          </p:cNvSpPr>
          <p:nvPr/>
        </p:nvSpPr>
        <p:spPr bwMode="auto">
          <a:xfrm>
            <a:off x="5921375" y="2751138"/>
            <a:ext cx="85725" cy="84137"/>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34" name="Rectangle 1117"/>
          <p:cNvSpPr>
            <a:spLocks noChangeArrowheads="1"/>
          </p:cNvSpPr>
          <p:nvPr/>
        </p:nvSpPr>
        <p:spPr bwMode="auto">
          <a:xfrm>
            <a:off x="6318250" y="2003425"/>
            <a:ext cx="84138" cy="84138"/>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35" name="Rectangle 1118"/>
          <p:cNvSpPr>
            <a:spLocks noChangeArrowheads="1"/>
          </p:cNvSpPr>
          <p:nvPr/>
        </p:nvSpPr>
        <p:spPr bwMode="auto">
          <a:xfrm>
            <a:off x="6699250" y="1762125"/>
            <a:ext cx="85725" cy="85725"/>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36" name="Rectangle 1119"/>
          <p:cNvSpPr>
            <a:spLocks noChangeArrowheads="1"/>
          </p:cNvSpPr>
          <p:nvPr/>
        </p:nvSpPr>
        <p:spPr bwMode="auto">
          <a:xfrm>
            <a:off x="7081838" y="1565275"/>
            <a:ext cx="84137" cy="84138"/>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37" name="Rectangle 1120"/>
          <p:cNvSpPr>
            <a:spLocks noChangeArrowheads="1"/>
          </p:cNvSpPr>
          <p:nvPr/>
        </p:nvSpPr>
        <p:spPr bwMode="auto">
          <a:xfrm>
            <a:off x="7477125" y="1565275"/>
            <a:ext cx="85725" cy="84138"/>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38" name="Rectangle 1121"/>
          <p:cNvSpPr>
            <a:spLocks noChangeArrowheads="1"/>
          </p:cNvSpPr>
          <p:nvPr/>
        </p:nvSpPr>
        <p:spPr bwMode="auto">
          <a:xfrm>
            <a:off x="7859713" y="1550988"/>
            <a:ext cx="84137" cy="84137"/>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39" name="Rectangle 1122"/>
          <p:cNvSpPr>
            <a:spLocks noChangeArrowheads="1"/>
          </p:cNvSpPr>
          <p:nvPr/>
        </p:nvSpPr>
        <p:spPr bwMode="auto">
          <a:xfrm>
            <a:off x="8255000" y="1579563"/>
            <a:ext cx="85725" cy="84137"/>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40" name="Rectangle 1123"/>
          <p:cNvSpPr>
            <a:spLocks noChangeArrowheads="1"/>
          </p:cNvSpPr>
          <p:nvPr/>
        </p:nvSpPr>
        <p:spPr bwMode="auto">
          <a:xfrm>
            <a:off x="8637588" y="1592263"/>
            <a:ext cx="84137" cy="85725"/>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41" name="Rectangle 1124"/>
          <p:cNvSpPr>
            <a:spLocks noChangeArrowheads="1"/>
          </p:cNvSpPr>
          <p:nvPr/>
        </p:nvSpPr>
        <p:spPr bwMode="auto">
          <a:xfrm>
            <a:off x="2411413" y="1052513"/>
            <a:ext cx="3900487"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b="1">
                <a:solidFill>
                  <a:srgbClr val="000000"/>
                </a:solidFill>
                <a:latin typeface="Arial" panose="020B0604020202020204" pitchFamily="34" charset="0"/>
              </a:rPr>
              <a:t>Comparison between YTM and ZC curves</a:t>
            </a:r>
            <a:endParaRPr lang="fr-FR" altLang="fr-FR"/>
          </a:p>
        </p:txBody>
      </p:sp>
      <p:sp>
        <p:nvSpPr>
          <p:cNvPr id="236642" name="Rectangle 1125"/>
          <p:cNvSpPr>
            <a:spLocks noChangeArrowheads="1"/>
          </p:cNvSpPr>
          <p:nvPr/>
        </p:nvSpPr>
        <p:spPr bwMode="auto">
          <a:xfrm>
            <a:off x="363538" y="5237163"/>
            <a:ext cx="452437"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a:solidFill>
                  <a:srgbClr val="000000"/>
                </a:solidFill>
                <a:latin typeface="Arial" panose="020B0604020202020204" pitchFamily="34" charset="0"/>
              </a:rPr>
              <a:t>1.8%</a:t>
            </a:r>
            <a:endParaRPr lang="fr-FR" altLang="fr-FR"/>
          </a:p>
        </p:txBody>
      </p:sp>
      <p:sp>
        <p:nvSpPr>
          <p:cNvPr id="236643" name="Rectangle 1126"/>
          <p:cNvSpPr>
            <a:spLocks noChangeArrowheads="1"/>
          </p:cNvSpPr>
          <p:nvPr/>
        </p:nvSpPr>
        <p:spPr bwMode="auto">
          <a:xfrm>
            <a:off x="363538" y="4262438"/>
            <a:ext cx="452437"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a:solidFill>
                  <a:srgbClr val="000000"/>
                </a:solidFill>
                <a:latin typeface="Arial" panose="020B0604020202020204" pitchFamily="34" charset="0"/>
              </a:rPr>
              <a:t>2.3%</a:t>
            </a:r>
            <a:endParaRPr lang="fr-FR" altLang="fr-FR"/>
          </a:p>
        </p:txBody>
      </p:sp>
      <p:sp>
        <p:nvSpPr>
          <p:cNvPr id="236644" name="Rectangle 1127"/>
          <p:cNvSpPr>
            <a:spLocks noChangeArrowheads="1"/>
          </p:cNvSpPr>
          <p:nvPr/>
        </p:nvSpPr>
        <p:spPr bwMode="auto">
          <a:xfrm>
            <a:off x="363538" y="3273425"/>
            <a:ext cx="45243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a:solidFill>
                  <a:srgbClr val="000000"/>
                </a:solidFill>
                <a:latin typeface="Arial" panose="020B0604020202020204" pitchFamily="34" charset="0"/>
              </a:rPr>
              <a:t>2.8%</a:t>
            </a:r>
            <a:endParaRPr lang="fr-FR" altLang="fr-FR"/>
          </a:p>
        </p:txBody>
      </p:sp>
      <p:sp>
        <p:nvSpPr>
          <p:cNvPr id="236645" name="Rectangle 1128"/>
          <p:cNvSpPr>
            <a:spLocks noChangeArrowheads="1"/>
          </p:cNvSpPr>
          <p:nvPr/>
        </p:nvSpPr>
        <p:spPr bwMode="auto">
          <a:xfrm>
            <a:off x="363538" y="2298700"/>
            <a:ext cx="45243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a:solidFill>
                  <a:srgbClr val="000000"/>
                </a:solidFill>
                <a:latin typeface="Arial" panose="020B0604020202020204" pitchFamily="34" charset="0"/>
              </a:rPr>
              <a:t>3.3%</a:t>
            </a:r>
            <a:endParaRPr lang="fr-FR" altLang="fr-FR"/>
          </a:p>
        </p:txBody>
      </p:sp>
      <p:sp>
        <p:nvSpPr>
          <p:cNvPr id="236646" name="Rectangle 1129"/>
          <p:cNvSpPr>
            <a:spLocks noChangeArrowheads="1"/>
          </p:cNvSpPr>
          <p:nvPr/>
        </p:nvSpPr>
        <p:spPr bwMode="auto">
          <a:xfrm>
            <a:off x="363538" y="1323975"/>
            <a:ext cx="45243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a:solidFill>
                  <a:srgbClr val="000000"/>
                </a:solidFill>
                <a:latin typeface="Arial" panose="020B0604020202020204" pitchFamily="34" charset="0"/>
              </a:rPr>
              <a:t>3.8%</a:t>
            </a:r>
            <a:endParaRPr lang="fr-FR" altLang="fr-FR"/>
          </a:p>
        </p:txBody>
      </p:sp>
      <p:sp>
        <p:nvSpPr>
          <p:cNvPr id="236647" name="Rectangle 1130"/>
          <p:cNvSpPr>
            <a:spLocks noChangeArrowheads="1"/>
          </p:cNvSpPr>
          <p:nvPr/>
        </p:nvSpPr>
        <p:spPr bwMode="auto">
          <a:xfrm>
            <a:off x="887413" y="5505450"/>
            <a:ext cx="1111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a:solidFill>
                  <a:srgbClr val="000000"/>
                </a:solidFill>
                <a:latin typeface="Arial" panose="020B0604020202020204" pitchFamily="34" charset="0"/>
              </a:rPr>
              <a:t>0</a:t>
            </a:r>
            <a:endParaRPr lang="fr-FR" altLang="fr-FR"/>
          </a:p>
        </p:txBody>
      </p:sp>
      <p:sp>
        <p:nvSpPr>
          <p:cNvPr id="236648" name="Rectangle 1131"/>
          <p:cNvSpPr>
            <a:spLocks noChangeArrowheads="1"/>
          </p:cNvSpPr>
          <p:nvPr/>
        </p:nvSpPr>
        <p:spPr bwMode="auto">
          <a:xfrm>
            <a:off x="2824163" y="5505450"/>
            <a:ext cx="1111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a:solidFill>
                  <a:srgbClr val="000000"/>
                </a:solidFill>
                <a:latin typeface="Arial" panose="020B0604020202020204" pitchFamily="34" charset="0"/>
              </a:rPr>
              <a:t>5</a:t>
            </a:r>
            <a:endParaRPr lang="fr-FR" altLang="fr-FR"/>
          </a:p>
        </p:txBody>
      </p:sp>
      <p:sp>
        <p:nvSpPr>
          <p:cNvPr id="236649" name="Rectangle 1132"/>
          <p:cNvSpPr>
            <a:spLocks noChangeArrowheads="1"/>
          </p:cNvSpPr>
          <p:nvPr/>
        </p:nvSpPr>
        <p:spPr bwMode="auto">
          <a:xfrm>
            <a:off x="4705350" y="5505450"/>
            <a:ext cx="2222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a:solidFill>
                  <a:srgbClr val="000000"/>
                </a:solidFill>
                <a:latin typeface="Arial" panose="020B0604020202020204" pitchFamily="34" charset="0"/>
              </a:rPr>
              <a:t>10</a:t>
            </a:r>
            <a:endParaRPr lang="fr-FR" altLang="fr-FR"/>
          </a:p>
        </p:txBody>
      </p:sp>
      <p:sp>
        <p:nvSpPr>
          <p:cNvPr id="236650" name="Rectangle 1133"/>
          <p:cNvSpPr>
            <a:spLocks noChangeArrowheads="1"/>
          </p:cNvSpPr>
          <p:nvPr/>
        </p:nvSpPr>
        <p:spPr bwMode="auto">
          <a:xfrm>
            <a:off x="6643688" y="5505450"/>
            <a:ext cx="2222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a:solidFill>
                  <a:srgbClr val="000000"/>
                </a:solidFill>
                <a:latin typeface="Arial" panose="020B0604020202020204" pitchFamily="34" charset="0"/>
              </a:rPr>
              <a:t>15</a:t>
            </a:r>
            <a:endParaRPr lang="fr-FR" altLang="fr-FR"/>
          </a:p>
        </p:txBody>
      </p:sp>
      <p:sp>
        <p:nvSpPr>
          <p:cNvPr id="236651" name="Rectangle 1134"/>
          <p:cNvSpPr>
            <a:spLocks noChangeArrowheads="1"/>
          </p:cNvSpPr>
          <p:nvPr/>
        </p:nvSpPr>
        <p:spPr bwMode="auto">
          <a:xfrm>
            <a:off x="8580438" y="5505450"/>
            <a:ext cx="2222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a:solidFill>
                  <a:srgbClr val="000000"/>
                </a:solidFill>
                <a:latin typeface="Arial" panose="020B0604020202020204" pitchFamily="34" charset="0"/>
              </a:rPr>
              <a:t>20</a:t>
            </a:r>
            <a:endParaRPr lang="fr-FR" altLang="fr-FR"/>
          </a:p>
        </p:txBody>
      </p:sp>
      <p:sp>
        <p:nvSpPr>
          <p:cNvPr id="236652" name="Rectangle 1135"/>
          <p:cNvSpPr>
            <a:spLocks noChangeArrowheads="1"/>
          </p:cNvSpPr>
          <p:nvPr/>
        </p:nvSpPr>
        <p:spPr bwMode="auto">
          <a:xfrm>
            <a:off x="4097338" y="5718175"/>
            <a:ext cx="8255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b="1">
                <a:solidFill>
                  <a:srgbClr val="000000"/>
                </a:solidFill>
                <a:latin typeface="Arial" panose="020B0604020202020204" pitchFamily="34" charset="0"/>
              </a:rPr>
              <a:t>Maturity </a:t>
            </a:r>
            <a:endParaRPr lang="fr-FR" altLang="fr-FR"/>
          </a:p>
        </p:txBody>
      </p:sp>
      <p:sp>
        <p:nvSpPr>
          <p:cNvPr id="236653" name="Rectangle 1136"/>
          <p:cNvSpPr>
            <a:spLocks noChangeArrowheads="1"/>
          </p:cNvSpPr>
          <p:nvPr/>
        </p:nvSpPr>
        <p:spPr bwMode="auto">
          <a:xfrm>
            <a:off x="6218238" y="4502150"/>
            <a:ext cx="2051050" cy="608013"/>
          </a:xfrm>
          <a:prstGeom prst="rect">
            <a:avLst/>
          </a:prstGeom>
          <a:solidFill>
            <a:srgbClr val="FFFFFF"/>
          </a:solidFill>
          <a:ln w="0">
            <a:solidFill>
              <a:srgbClr val="000000"/>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54" name="Line 1137"/>
          <p:cNvSpPr>
            <a:spLocks noChangeShapeType="1"/>
          </p:cNvSpPr>
          <p:nvPr/>
        </p:nvSpPr>
        <p:spPr bwMode="auto">
          <a:xfrm>
            <a:off x="6289675" y="4672013"/>
            <a:ext cx="395288" cy="1587"/>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655" name="Freeform 1138"/>
          <p:cNvSpPr>
            <a:spLocks/>
          </p:cNvSpPr>
          <p:nvPr/>
        </p:nvSpPr>
        <p:spPr bwMode="auto">
          <a:xfrm>
            <a:off x="6430963" y="4616450"/>
            <a:ext cx="112712" cy="112713"/>
          </a:xfrm>
          <a:custGeom>
            <a:avLst/>
            <a:gdLst>
              <a:gd name="T0" fmla="*/ 2147483646 w 71"/>
              <a:gd name="T1" fmla="*/ 0 h 71"/>
              <a:gd name="T2" fmla="*/ 2147483646 w 71"/>
              <a:gd name="T3" fmla="*/ 2147483646 h 71"/>
              <a:gd name="T4" fmla="*/ 2147483646 w 71"/>
              <a:gd name="T5" fmla="*/ 2147483646 h 71"/>
              <a:gd name="T6" fmla="*/ 0 w 71"/>
              <a:gd name="T7" fmla="*/ 2147483646 h 71"/>
              <a:gd name="T8" fmla="*/ 2147483646 w 71"/>
              <a:gd name="T9" fmla="*/ 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71">
                <a:moveTo>
                  <a:pt x="36" y="0"/>
                </a:moveTo>
                <a:lnTo>
                  <a:pt x="71" y="35"/>
                </a:lnTo>
                <a:lnTo>
                  <a:pt x="36" y="71"/>
                </a:lnTo>
                <a:lnTo>
                  <a:pt x="0" y="35"/>
                </a:lnTo>
                <a:lnTo>
                  <a:pt x="36" y="0"/>
                </a:lnTo>
                <a:close/>
              </a:path>
            </a:pathLst>
          </a:custGeom>
          <a:solidFill>
            <a:srgbClr val="000080"/>
          </a:solidFill>
          <a:ln w="14288">
            <a:solidFill>
              <a:srgbClr val="000080"/>
            </a:solidFill>
            <a:prstDash val="solid"/>
            <a:round/>
            <a:headEnd/>
            <a:tailEnd/>
          </a:ln>
        </p:spPr>
        <p:txBody>
          <a:bodyPr lIns="91429" tIns="45714" rIns="91429" bIns="45714"/>
          <a:lstStyle/>
          <a:p>
            <a:endParaRPr lang="fr-FR"/>
          </a:p>
        </p:txBody>
      </p:sp>
      <p:sp>
        <p:nvSpPr>
          <p:cNvPr id="236656" name="Rectangle 1139"/>
          <p:cNvSpPr>
            <a:spLocks noChangeArrowheads="1"/>
          </p:cNvSpPr>
          <p:nvPr/>
        </p:nvSpPr>
        <p:spPr bwMode="auto">
          <a:xfrm>
            <a:off x="6727825" y="4545013"/>
            <a:ext cx="7096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latin typeface="Arial" panose="020B0604020202020204" pitchFamily="34" charset="0"/>
              </a:rPr>
              <a:t>YTM rates</a:t>
            </a:r>
          </a:p>
        </p:txBody>
      </p:sp>
      <p:sp>
        <p:nvSpPr>
          <p:cNvPr id="236657" name="Line 1140"/>
          <p:cNvSpPr>
            <a:spLocks noChangeShapeType="1"/>
          </p:cNvSpPr>
          <p:nvPr/>
        </p:nvSpPr>
        <p:spPr bwMode="auto">
          <a:xfrm>
            <a:off x="6289675" y="4968875"/>
            <a:ext cx="395288" cy="1588"/>
          </a:xfrm>
          <a:prstGeom prst="line">
            <a:avLst/>
          </a:prstGeom>
          <a:noFill/>
          <a:ln w="14288">
            <a:solidFill>
              <a:srgbClr val="FF00FF"/>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36658" name="Rectangle 1141"/>
          <p:cNvSpPr>
            <a:spLocks noChangeArrowheads="1"/>
          </p:cNvSpPr>
          <p:nvPr/>
        </p:nvSpPr>
        <p:spPr bwMode="auto">
          <a:xfrm>
            <a:off x="6445250" y="4926013"/>
            <a:ext cx="84138" cy="85725"/>
          </a:xfrm>
          <a:prstGeom prst="rect">
            <a:avLst/>
          </a:prstGeom>
          <a:solidFill>
            <a:srgbClr val="FF00FF"/>
          </a:solidFill>
          <a:ln w="14288">
            <a:solidFill>
              <a:srgbClr val="FF00FF"/>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36659" name="Rectangle 1142"/>
          <p:cNvSpPr>
            <a:spLocks noChangeArrowheads="1"/>
          </p:cNvSpPr>
          <p:nvPr/>
        </p:nvSpPr>
        <p:spPr bwMode="auto">
          <a:xfrm>
            <a:off x="6727825" y="4841875"/>
            <a:ext cx="7604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a:solidFill>
                  <a:srgbClr val="000000"/>
                </a:solidFill>
                <a:latin typeface="Arial" panose="020B0604020202020204" pitchFamily="34" charset="0"/>
              </a:rPr>
              <a:t>ZC rates</a:t>
            </a:r>
            <a:endParaRPr lang="fr-FR" altLang="fr-FR"/>
          </a:p>
        </p:txBody>
      </p:sp>
      <p:sp>
        <p:nvSpPr>
          <p:cNvPr id="236660" name="Text Box 1143"/>
          <p:cNvSpPr txBox="1">
            <a:spLocks noChangeArrowheads="1"/>
          </p:cNvSpPr>
          <p:nvPr/>
        </p:nvSpPr>
        <p:spPr bwMode="auto">
          <a:xfrm>
            <a:off x="157163" y="333375"/>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3.4 Zero-coupon curves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1.1 Monetary policy and long-term rate</a:t>
            </a:r>
          </a:p>
        </p:txBody>
      </p:sp>
      <p:graphicFrame>
        <p:nvGraphicFramePr>
          <p:cNvPr id="99331" name="Object 3"/>
          <p:cNvGraphicFramePr>
            <a:graphicFrameLocks noChangeAspect="1"/>
          </p:cNvGraphicFramePr>
          <p:nvPr/>
        </p:nvGraphicFramePr>
        <p:xfrm>
          <a:off x="3619500" y="2476500"/>
          <a:ext cx="1905000" cy="1905000"/>
        </p:xfrm>
        <a:graphic>
          <a:graphicData uri="http://schemas.openxmlformats.org/presentationml/2006/ole">
            <mc:AlternateContent xmlns:mc="http://schemas.openxmlformats.org/markup-compatibility/2006">
              <mc:Choice xmlns:v="urn:schemas-microsoft-com:vml" Requires="v">
                <p:oleObj name="Bitmap Image" r:id="rId3" imgW="1905266" imgH="1905266" progId="Paint.Picture">
                  <p:embed/>
                </p:oleObj>
              </mc:Choice>
              <mc:Fallback>
                <p:oleObj name="Bitmap Image" r:id="rId3" imgW="1905266" imgH="1905266" progId="Paint.Picture">
                  <p:embed/>
                  <p:pic>
                    <p:nvPicPr>
                      <p:cNvPr id="9933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4765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0517" name="Rectangle 5"/>
          <p:cNvSpPr>
            <a:spLocks noChangeArrowheads="1"/>
          </p:cNvSpPr>
          <p:nvPr/>
        </p:nvSpPr>
        <p:spPr bwMode="auto">
          <a:xfrm>
            <a:off x="401638" y="5876925"/>
            <a:ext cx="8742362" cy="720725"/>
          </a:xfrm>
          <a:prstGeom prst="rect">
            <a:avLst/>
          </a:prstGeom>
          <a:solidFill>
            <a:srgbClr val="FFFFFF"/>
          </a:solidFill>
          <a:ln>
            <a:noFill/>
          </a:ln>
        </p:spPr>
        <p:txBody>
          <a:bodyPr lIns="91429" tIns="45714" rIns="91429" bIns="45714"/>
          <a:lstStyle/>
          <a:p>
            <a:pPr eaLnBrk="1" hangingPunct="1">
              <a:lnSpc>
                <a:spcPct val="85000"/>
              </a:lnSpc>
              <a:spcBef>
                <a:spcPct val="20000"/>
              </a:spcBef>
              <a:buClr>
                <a:srgbClr val="FF1300"/>
              </a:buClr>
              <a:buSzPct val="50000"/>
              <a:defRPr/>
            </a:pPr>
            <a:endParaRPr lang="fr-FR" sz="1400" dirty="0"/>
          </a:p>
          <a:p>
            <a:pPr marL="290479" indent="-290479" eaLnBrk="1" hangingPunct="1">
              <a:lnSpc>
                <a:spcPct val="85000"/>
              </a:lnSpc>
              <a:spcBef>
                <a:spcPct val="20000"/>
              </a:spcBef>
              <a:buClr>
                <a:srgbClr val="FF1300"/>
              </a:buClr>
              <a:buSzPct val="50000"/>
              <a:buFont typeface="Marlett" pitchFamily="2" charset="2"/>
              <a:buChar char="g"/>
              <a:defRPr/>
            </a:pPr>
            <a:r>
              <a:rPr lang="fr-FR" sz="1800" dirty="0"/>
              <a:t>Strong </a:t>
            </a:r>
            <a:r>
              <a:rPr lang="fr-FR" sz="1800" dirty="0" err="1"/>
              <a:t>comovement</a:t>
            </a:r>
            <a:r>
              <a:rPr lang="fr-FR" sz="1800" dirty="0"/>
              <a:t> of the Fed </a:t>
            </a:r>
            <a:r>
              <a:rPr lang="fr-FR" sz="1800" dirty="0" err="1"/>
              <a:t>funds</a:t>
            </a:r>
            <a:r>
              <a:rPr lang="fr-FR" sz="1800" dirty="0"/>
              <a:t> rate and the </a:t>
            </a:r>
            <a:r>
              <a:rPr lang="fr-FR" sz="1800" dirty="0" err="1"/>
              <a:t>entire</a:t>
            </a:r>
            <a:r>
              <a:rPr lang="fr-FR" sz="1800" dirty="0"/>
              <a:t> </a:t>
            </a:r>
            <a:r>
              <a:rPr lang="fr-FR" sz="1800" dirty="0" err="1"/>
              <a:t>yield</a:t>
            </a:r>
            <a:r>
              <a:rPr lang="fr-FR" sz="1800" dirty="0"/>
              <a:t> </a:t>
            </a:r>
            <a:r>
              <a:rPr lang="fr-FR" sz="1800" dirty="0" err="1"/>
              <a:t>curv</a:t>
            </a:r>
            <a:endParaRPr lang="fr-FR" sz="1800" dirty="0"/>
          </a:p>
          <a:p>
            <a:pPr marL="290479" indent="-290479" eaLnBrk="1" hangingPunct="1">
              <a:lnSpc>
                <a:spcPct val="85000"/>
              </a:lnSpc>
              <a:spcBef>
                <a:spcPct val="20000"/>
              </a:spcBef>
              <a:buClr>
                <a:schemeClr val="tx1"/>
              </a:buClr>
              <a:defRPr/>
            </a:pPr>
            <a:endParaRPr lang="fr-FR" sz="1800" dirty="0"/>
          </a:p>
          <a:p>
            <a:pPr marL="290479" indent="-290479" eaLnBrk="1" hangingPunct="1">
              <a:lnSpc>
                <a:spcPct val="85000"/>
              </a:lnSpc>
              <a:spcBef>
                <a:spcPct val="20000"/>
              </a:spcBef>
              <a:buClr>
                <a:schemeClr val="tx1"/>
              </a:buClr>
              <a:defRPr/>
            </a:pPr>
            <a:r>
              <a:rPr lang="fr-FR" sz="1800" dirty="0"/>
              <a:t>	</a:t>
            </a:r>
          </a:p>
          <a:p>
            <a:pPr marL="290479" indent="-290479" eaLnBrk="1" hangingPunct="1">
              <a:lnSpc>
                <a:spcPct val="85000"/>
              </a:lnSpc>
              <a:spcBef>
                <a:spcPct val="20000"/>
              </a:spcBef>
              <a:buClr>
                <a:srgbClr val="FF1300"/>
              </a:buClr>
              <a:buSzPct val="50000"/>
              <a:buFontTx/>
              <a:buChar char="o"/>
              <a:defRPr/>
            </a:pPr>
            <a:endParaRPr lang="fr-FR" sz="1800" dirty="0"/>
          </a:p>
          <a:p>
            <a:pPr marL="290479" indent="-290479" eaLnBrk="1" hangingPunct="1">
              <a:lnSpc>
                <a:spcPct val="85000"/>
              </a:lnSpc>
              <a:spcBef>
                <a:spcPct val="20000"/>
              </a:spcBef>
              <a:buClr>
                <a:srgbClr val="FF1300"/>
              </a:buClr>
              <a:buSzPct val="50000"/>
              <a:defRPr/>
            </a:pPr>
            <a:endParaRPr lang="fr-FR" sz="1800" dirty="0"/>
          </a:p>
        </p:txBody>
      </p:sp>
      <p:sp>
        <p:nvSpPr>
          <p:cNvPr id="2" name="Espace réservé du pied de page 1"/>
          <p:cNvSpPr>
            <a:spLocks noGrp="1"/>
          </p:cNvSpPr>
          <p:nvPr>
            <p:ph type="ftr" sz="quarter" idx="10"/>
          </p:nvPr>
        </p:nvSpPr>
        <p:spPr/>
        <p:txBody>
          <a:bodyPr/>
          <a:lstStyle/>
          <a:p>
            <a:pPr>
              <a:defRPr/>
            </a:pPr>
            <a:endParaRPr lang="fr-FR"/>
          </a:p>
        </p:txBody>
      </p:sp>
      <p:pic>
        <p:nvPicPr>
          <p:cNvPr id="4" name="Image 3" descr="Une image contenant texte, capture d’écran&#10;&#10;Description générée automatiquement">
            <a:extLst>
              <a:ext uri="{FF2B5EF4-FFF2-40B4-BE49-F238E27FC236}">
                <a16:creationId xmlns:a16="http://schemas.microsoft.com/office/drawing/2014/main" id="{34301D30-F1DF-CEEE-F4A3-BC168E33F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412776"/>
            <a:ext cx="7920880" cy="4104456"/>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051"/>
          <p:cNvSpPr>
            <a:spLocks noChangeArrowheads="1"/>
          </p:cNvSpPr>
          <p:nvPr/>
        </p:nvSpPr>
        <p:spPr bwMode="auto">
          <a:xfrm>
            <a:off x="179388" y="1484313"/>
            <a:ext cx="8742362" cy="2520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ZC yield curves are steeper than YTM curves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r>
              <a:rPr lang="fr-FR" altLang="fr-FR" sz="1800"/>
              <a:t>Changes in ZC rates are very similar to changes in YTM rates</a:t>
            </a:r>
          </a:p>
        </p:txBody>
      </p:sp>
      <p:sp>
        <p:nvSpPr>
          <p:cNvPr id="238595" name="Text Box 2052"/>
          <p:cNvSpPr txBox="1">
            <a:spLocks noChangeArrowheads="1"/>
          </p:cNvSpPr>
          <p:nvPr/>
        </p:nvSpPr>
        <p:spPr bwMode="auto">
          <a:xfrm>
            <a:off x="157163" y="333375"/>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3.4 Zero-coupon curves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1027"/>
          <p:cNvSpPr>
            <a:spLocks noChangeArrowheads="1"/>
          </p:cNvSpPr>
          <p:nvPr/>
        </p:nvSpPr>
        <p:spPr bwMode="auto">
          <a:xfrm>
            <a:off x="179388" y="2205038"/>
            <a:ext cx="8742362" cy="34559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r>
              <a:rPr lang="fr-FR" altLang="fr-FR" sz="1800"/>
              <a:t>Coupon Bonds			ZC rates</a:t>
            </a:r>
          </a:p>
          <a:p>
            <a:pPr eaLnBrk="1" hangingPunct="1">
              <a:lnSpc>
                <a:spcPct val="85000"/>
              </a:lnSpc>
              <a:spcBef>
                <a:spcPct val="20000"/>
              </a:spcBef>
              <a:buClr>
                <a:srgbClr val="FF1300"/>
              </a:buClr>
              <a:buSzPct val="50000"/>
              <a:buFont typeface="Marlett" pitchFamily="2" charset="2"/>
              <a:buNone/>
            </a:pPr>
            <a:r>
              <a:rPr lang="fr-FR" altLang="fr-FR" sz="1800"/>
              <a:t>(market price)</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Coupon Bonds</a:t>
            </a:r>
          </a:p>
          <a:p>
            <a:pPr eaLnBrk="1" hangingPunct="1">
              <a:lnSpc>
                <a:spcPct val="85000"/>
              </a:lnSpc>
              <a:spcBef>
                <a:spcPct val="20000"/>
              </a:spcBef>
              <a:buClr>
                <a:srgbClr val="FF1300"/>
              </a:buClr>
              <a:buSzPct val="50000"/>
              <a:buFont typeface="Marlett" pitchFamily="2" charset="2"/>
              <a:buNone/>
            </a:pPr>
            <a:r>
              <a:rPr lang="fr-FR" altLang="fr-FR" sz="1800"/>
              <a:t>					(theoritical prices)</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Char char="g"/>
            </a:pPr>
            <a:r>
              <a:rPr lang="fr-FR" altLang="fr-FR" sz="1800"/>
              <a:t> Rich / Cheap analysis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Take into account estimation error</a:t>
            </a:r>
          </a:p>
        </p:txBody>
      </p:sp>
      <p:sp>
        <p:nvSpPr>
          <p:cNvPr id="240643" name="Line 1028"/>
          <p:cNvSpPr>
            <a:spLocks noChangeShapeType="1"/>
          </p:cNvSpPr>
          <p:nvPr/>
        </p:nvSpPr>
        <p:spPr bwMode="auto">
          <a:xfrm>
            <a:off x="1905000" y="2362200"/>
            <a:ext cx="19446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240644" name="Line 1029"/>
          <p:cNvSpPr>
            <a:spLocks noChangeShapeType="1"/>
          </p:cNvSpPr>
          <p:nvPr/>
        </p:nvSpPr>
        <p:spPr bwMode="auto">
          <a:xfrm>
            <a:off x="4572000" y="2438400"/>
            <a:ext cx="0" cy="9366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p>
            <a:endParaRPr lang="fr-FR"/>
          </a:p>
        </p:txBody>
      </p:sp>
      <p:sp>
        <p:nvSpPr>
          <p:cNvPr id="240645" name="Text Box 1030"/>
          <p:cNvSpPr txBox="1">
            <a:spLocks noChangeArrowheads="1"/>
          </p:cNvSpPr>
          <p:nvPr/>
        </p:nvSpPr>
        <p:spPr bwMode="auto">
          <a:xfrm>
            <a:off x="157163" y="333375"/>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3.4 Zero-coupon curves and Rich/cheap analysis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2"/>
          <p:cNvSpPr txBox="1">
            <a:spLocks noChangeArrowheads="1"/>
          </p:cNvSpPr>
          <p:nvPr/>
        </p:nvSpPr>
        <p:spPr bwMode="auto">
          <a:xfrm>
            <a:off x="0" y="620713"/>
            <a:ext cx="8986838" cy="396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 Standard interest-rate risk measures</a:t>
            </a:r>
            <a:endParaRPr lang="fr-FR" altLang="fr-FR" sz="2000"/>
          </a:p>
          <a:p>
            <a:pPr eaLnBrk="1" hangingPunct="1">
              <a:spcBef>
                <a:spcPct val="50000"/>
              </a:spcBef>
            </a:pPr>
            <a:endParaRPr lang="fr-FR" altLang="fr-FR" sz="2000"/>
          </a:p>
          <a:p>
            <a:pPr eaLnBrk="1" hangingPunct="1">
              <a:spcBef>
                <a:spcPct val="50000"/>
              </a:spcBef>
            </a:pPr>
            <a:r>
              <a:rPr lang="fr-FR" altLang="fr-FR" sz="2000"/>
              <a:t>4.1 Duration and Modified Duration</a:t>
            </a:r>
          </a:p>
          <a:p>
            <a:pPr eaLnBrk="1" hangingPunct="1">
              <a:spcBef>
                <a:spcPct val="50000"/>
              </a:spcBef>
            </a:pPr>
            <a:endParaRPr lang="fr-FR" altLang="fr-FR" sz="2000"/>
          </a:p>
          <a:p>
            <a:pPr eaLnBrk="1" hangingPunct="1">
              <a:spcBef>
                <a:spcPct val="50000"/>
              </a:spcBef>
            </a:pPr>
            <a:r>
              <a:rPr lang="fr-FR" altLang="fr-FR" sz="2000"/>
              <a:t>4.2 Convexity </a:t>
            </a:r>
          </a:p>
          <a:p>
            <a:pPr eaLnBrk="1" hangingPunct="1">
              <a:spcBef>
                <a:spcPct val="50000"/>
              </a:spcBef>
            </a:pPr>
            <a:endParaRPr lang="fr-FR" altLang="fr-FR" sz="2000"/>
          </a:p>
          <a:p>
            <a:pPr eaLnBrk="1" hangingPunct="1">
              <a:spcBef>
                <a:spcPct val="50000"/>
              </a:spcBef>
            </a:pPr>
            <a:r>
              <a:rPr lang="fr-FR" altLang="fr-FR" sz="2000"/>
              <a:t>4.3 Barbell-Bullet strategy</a:t>
            </a:r>
          </a:p>
          <a:p>
            <a:pPr eaLnBrk="1" hangingPunct="1">
              <a:spcBef>
                <a:spcPct val="50000"/>
              </a:spcBef>
            </a:pPr>
            <a:endParaRPr lang="fr-FR" altLang="fr-FR" sz="2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4.1 Measures of interest rate risk</a:t>
            </a:r>
          </a:p>
        </p:txBody>
      </p:sp>
      <p:sp>
        <p:nvSpPr>
          <p:cNvPr id="244739" name="Rectangle 3"/>
          <p:cNvSpPr>
            <a:spLocks noChangeArrowheads="1"/>
          </p:cNvSpPr>
          <p:nvPr/>
        </p:nvSpPr>
        <p:spPr bwMode="auto">
          <a:xfrm>
            <a:off x="152400" y="1447800"/>
            <a:ext cx="8742363" cy="2498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eaLnBrk="1" hangingPunct="1">
              <a:lnSpc>
                <a:spcPct val="85000"/>
              </a:lnSpc>
              <a:spcBef>
                <a:spcPct val="20000"/>
              </a:spcBef>
              <a:buClr>
                <a:srgbClr val="FF1300"/>
              </a:buClr>
              <a:buSzPct val="50000"/>
              <a:buFont typeface="Marlett" pitchFamily="2" charset="2"/>
              <a:buNone/>
            </a:pPr>
            <a:endParaRPr lang="fr-FR" altLang="fr-FR" sz="1600" dirty="0"/>
          </a:p>
          <a:p>
            <a:pPr eaLnBrk="1" hangingPunct="1">
              <a:lnSpc>
                <a:spcPct val="85000"/>
              </a:lnSpc>
              <a:spcBef>
                <a:spcPct val="20000"/>
              </a:spcBef>
              <a:buClr>
                <a:srgbClr val="FF1300"/>
              </a:buClr>
              <a:buSzPct val="50000"/>
              <a:buFont typeface="Marlett" pitchFamily="2" charset="2"/>
              <a:buChar char="g"/>
            </a:pPr>
            <a:r>
              <a:rPr lang="fr-FR" altLang="fr-FR" sz="1800" dirty="0"/>
              <a:t>Duration, $ Duration and </a:t>
            </a:r>
            <a:r>
              <a:rPr lang="fr-FR" altLang="fr-FR" sz="1800" dirty="0" err="1"/>
              <a:t>Modified</a:t>
            </a:r>
            <a:r>
              <a:rPr lang="fr-FR" altLang="fr-FR" sz="1800" dirty="0"/>
              <a:t> Duration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dirty="0"/>
          </a:p>
          <a:p>
            <a:pPr eaLnBrk="1" hangingPunct="1">
              <a:lnSpc>
                <a:spcPct val="85000"/>
              </a:lnSpc>
              <a:spcBef>
                <a:spcPct val="20000"/>
              </a:spcBef>
              <a:buClr>
                <a:srgbClr val="FF1300"/>
              </a:buClr>
              <a:buSzPct val="50000"/>
              <a:buFont typeface="Marlett" pitchFamily="2" charset="2"/>
              <a:buNone/>
            </a:pPr>
            <a:r>
              <a:rPr lang="fr-FR" altLang="fr-FR" dirty="0"/>
              <a:t>	</a:t>
            </a:r>
          </a:p>
          <a:p>
            <a:pPr eaLnBrk="1" hangingPunct="1">
              <a:lnSpc>
                <a:spcPct val="85000"/>
              </a:lnSpc>
              <a:spcBef>
                <a:spcPct val="20000"/>
              </a:spcBef>
              <a:buClr>
                <a:srgbClr val="FF1300"/>
              </a:buClr>
              <a:buSzPct val="50000"/>
              <a:buFont typeface="Marlett" pitchFamily="2" charset="2"/>
              <a:buNone/>
            </a:pPr>
            <a:endParaRPr lang="fr-FR" altLang="fr-FR" dirty="0"/>
          </a:p>
          <a:p>
            <a:pPr eaLnBrk="1" hangingPunct="1">
              <a:lnSpc>
                <a:spcPct val="85000"/>
              </a:lnSpc>
              <a:spcBef>
                <a:spcPct val="20000"/>
              </a:spcBef>
              <a:buClr>
                <a:srgbClr val="FF1300"/>
              </a:buClr>
              <a:buSzPct val="50000"/>
              <a:buFont typeface="Marlett" pitchFamily="2" charset="2"/>
              <a:buNone/>
            </a:pPr>
            <a:endParaRPr lang="fr-FR" altLang="fr-FR" dirty="0"/>
          </a:p>
          <a:p>
            <a:pPr eaLnBrk="1" hangingPunct="1">
              <a:lnSpc>
                <a:spcPct val="85000"/>
              </a:lnSpc>
              <a:spcBef>
                <a:spcPct val="20000"/>
              </a:spcBef>
              <a:buClr>
                <a:srgbClr val="FF1300"/>
              </a:buClr>
              <a:buSzPct val="50000"/>
              <a:buFont typeface="Marlett" pitchFamily="2" charset="2"/>
              <a:buNone/>
            </a:pPr>
            <a:r>
              <a:rPr lang="fr-FR" altLang="fr-FR" dirty="0"/>
              <a:t>$ Duration =    </a:t>
            </a:r>
            <a:r>
              <a:rPr lang="fr-FR" altLang="fr-FR" dirty="0" err="1"/>
              <a:t>Mod</a:t>
            </a:r>
            <a:r>
              <a:rPr lang="fr-FR" altLang="fr-FR" dirty="0"/>
              <a:t> Duration * P 	</a:t>
            </a: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dirty="0"/>
              <a:t>		</a:t>
            </a:r>
          </a:p>
        </p:txBody>
      </p:sp>
      <p:graphicFrame>
        <p:nvGraphicFramePr>
          <p:cNvPr id="244740" name="Object 4"/>
          <p:cNvGraphicFramePr>
            <a:graphicFrameLocks noChangeAspect="1"/>
          </p:cNvGraphicFramePr>
          <p:nvPr/>
        </p:nvGraphicFramePr>
        <p:xfrm>
          <a:off x="468313" y="2420938"/>
          <a:ext cx="4321175" cy="762000"/>
        </p:xfrm>
        <a:graphic>
          <a:graphicData uri="http://schemas.openxmlformats.org/presentationml/2006/ole">
            <mc:AlternateContent xmlns:mc="http://schemas.openxmlformats.org/markup-compatibility/2006">
              <mc:Choice xmlns:v="urn:schemas-microsoft-com:vml" Requires="v">
                <p:oleObj name="Equation" r:id="rId3" imgW="2311400" imgH="508000" progId="Equation.3">
                  <p:embed/>
                </p:oleObj>
              </mc:Choice>
              <mc:Fallback>
                <p:oleObj name="Equation" r:id="rId3" imgW="2311400" imgH="508000" progId="Equation.3">
                  <p:embed/>
                  <p:pic>
                    <p:nvPicPr>
                      <p:cNvPr id="2447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420938"/>
                        <a:ext cx="432117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4741" name="Object 5"/>
          <p:cNvGraphicFramePr>
            <a:graphicFrameLocks noChangeAspect="1"/>
          </p:cNvGraphicFramePr>
          <p:nvPr/>
        </p:nvGraphicFramePr>
        <p:xfrm>
          <a:off x="395288" y="3716338"/>
          <a:ext cx="4529137" cy="936625"/>
        </p:xfrm>
        <a:graphic>
          <a:graphicData uri="http://schemas.openxmlformats.org/presentationml/2006/ole">
            <mc:AlternateContent xmlns:mc="http://schemas.openxmlformats.org/markup-compatibility/2006">
              <mc:Choice xmlns:v="urn:schemas-microsoft-com:vml" Requires="v">
                <p:oleObj name="Equation" r:id="rId5" imgW="2120900" imgH="609600" progId="Equation.3">
                  <p:embed/>
                </p:oleObj>
              </mc:Choice>
              <mc:Fallback>
                <p:oleObj name="Equation" r:id="rId5" imgW="2120900" imgH="609600" progId="Equation.3">
                  <p:embed/>
                  <p:pic>
                    <p:nvPicPr>
                      <p:cNvPr id="24474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716338"/>
                        <a:ext cx="4529137"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1026"/>
          <p:cNvSpPr>
            <a:spLocks noChangeArrowheads="1"/>
          </p:cNvSpPr>
          <p:nvPr/>
        </p:nvSpPr>
        <p:spPr bwMode="auto">
          <a:xfrm>
            <a:off x="179388" y="1412875"/>
            <a:ext cx="8742362" cy="4176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a:t>DV01 </a:t>
            </a:r>
            <a:r>
              <a:rPr lang="fr-FR" altLang="fr-FR" sz="1800" dirty="0" err="1"/>
              <a:t>measures</a:t>
            </a:r>
            <a:r>
              <a:rPr lang="fr-FR" altLang="fr-FR" sz="1800" dirty="0"/>
              <a:t> the </a:t>
            </a:r>
            <a:r>
              <a:rPr lang="fr-FR" altLang="fr-FR" sz="1800" dirty="0" err="1"/>
              <a:t>price</a:t>
            </a:r>
            <a:r>
              <a:rPr lang="fr-FR" altLang="fr-FR" sz="1800" dirty="0"/>
              <a:t> change for a 1 </a:t>
            </a:r>
            <a:r>
              <a:rPr lang="fr-FR" altLang="fr-FR" sz="1800" dirty="0" err="1"/>
              <a:t>bp</a:t>
            </a:r>
            <a:r>
              <a:rPr lang="fr-FR" altLang="fr-FR" sz="1800" dirty="0"/>
              <a:t> rate change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a:t>Impact of a rate change </a:t>
            </a:r>
            <a:r>
              <a:rPr lang="fr-FR" altLang="fr-FR" sz="1800" dirty="0" err="1"/>
              <a:t>from</a:t>
            </a:r>
            <a:r>
              <a:rPr lang="fr-FR" altLang="fr-FR" sz="1800" dirty="0"/>
              <a:t> r to </a:t>
            </a:r>
            <a:r>
              <a:rPr lang="fr-FR" altLang="fr-FR" sz="1800" dirty="0" err="1"/>
              <a:t>r’on</a:t>
            </a:r>
            <a:r>
              <a:rPr lang="fr-FR" altLang="fr-FR" sz="1800" dirty="0"/>
              <a:t> bond return (One-</a:t>
            </a:r>
            <a:r>
              <a:rPr lang="fr-FR" altLang="fr-FR" sz="1800" dirty="0" err="1"/>
              <a:t>Order</a:t>
            </a:r>
            <a:r>
              <a:rPr lang="fr-FR" altLang="fr-FR" sz="1800" dirty="0"/>
              <a:t> Taylor expansion):			</a:t>
            </a:r>
          </a:p>
        </p:txBody>
      </p:sp>
      <p:graphicFrame>
        <p:nvGraphicFramePr>
          <p:cNvPr id="246787" name="Object 1027"/>
          <p:cNvGraphicFramePr>
            <a:graphicFrameLocks noChangeAspect="1"/>
          </p:cNvGraphicFramePr>
          <p:nvPr/>
        </p:nvGraphicFramePr>
        <p:xfrm>
          <a:off x="1219200" y="1981200"/>
          <a:ext cx="3709988" cy="420688"/>
        </p:xfrm>
        <a:graphic>
          <a:graphicData uri="http://schemas.openxmlformats.org/presentationml/2006/ole">
            <mc:AlternateContent xmlns:mc="http://schemas.openxmlformats.org/markup-compatibility/2006">
              <mc:Choice xmlns:v="urn:schemas-microsoft-com:vml" Requires="v">
                <p:oleObj name="Equation" r:id="rId3" imgW="1790700" imgH="203200" progId="Equation.3">
                  <p:embed/>
                </p:oleObj>
              </mc:Choice>
              <mc:Fallback>
                <p:oleObj name="Equation" r:id="rId3" imgW="1790700" imgH="203200" progId="Equation.3">
                  <p:embed/>
                  <p:pic>
                    <p:nvPicPr>
                      <p:cNvPr id="246787"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981200"/>
                        <a:ext cx="3709988"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46788" name="Object 1028"/>
              <p:cNvSpPr txBox="1"/>
              <p:nvPr/>
            </p:nvSpPr>
            <p:spPr bwMode="auto">
              <a:xfrm>
                <a:off x="1331913" y="4605338"/>
                <a:ext cx="4754562" cy="768350"/>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fr-FR" i="1" smtClean="0">
                          <a:solidFill>
                            <a:srgbClr val="000000"/>
                          </a:solidFill>
                          <a:latin typeface="Cambria Math" panose="02040503050406030204" pitchFamily="18" charset="0"/>
                        </a:rPr>
                        <m:t>  </m:t>
                      </m:r>
                      <m:f>
                        <m:fPr>
                          <m:ctrlPr>
                            <a:rPr lang="fr-FR" i="1">
                              <a:solidFill>
                                <a:srgbClr val="000000"/>
                              </a:solidFill>
                              <a:latin typeface="Cambria Math" panose="02040503050406030204" pitchFamily="18" charset="0"/>
                            </a:rPr>
                          </m:ctrlPr>
                        </m:fPr>
                        <m:num>
                          <m:r>
                            <a:rPr lang="fr-FR" b="0" i="1" smtClean="0">
                              <a:solidFill>
                                <a:srgbClr val="000000"/>
                              </a:solidFill>
                              <a:latin typeface="Cambria Math" panose="02040503050406030204" pitchFamily="18" charset="0"/>
                            </a:rPr>
                            <m:t>𝑃</m:t>
                          </m:r>
                          <m:d>
                            <m:dPr>
                              <m:ctrlPr>
                                <a:rPr lang="fr-FR" b="0" i="1" smtClean="0">
                                  <a:solidFill>
                                    <a:srgbClr val="000000"/>
                                  </a:solidFill>
                                  <a:latin typeface="Cambria Math" panose="02040503050406030204" pitchFamily="18" charset="0"/>
                                </a:rPr>
                              </m:ctrlPr>
                            </m:dPr>
                            <m:e>
                              <m:sSup>
                                <m:sSupPr>
                                  <m:ctrlPr>
                                    <a:rPr lang="fr-FR" b="0" i="1" smtClean="0">
                                      <a:solidFill>
                                        <a:srgbClr val="000000"/>
                                      </a:solidFill>
                                      <a:latin typeface="Cambria Math" panose="02040503050406030204" pitchFamily="18" charset="0"/>
                                    </a:rPr>
                                  </m:ctrlPr>
                                </m:sSupPr>
                                <m:e>
                                  <m:r>
                                    <a:rPr lang="fr-FR" b="0" i="1" smtClean="0">
                                      <a:solidFill>
                                        <a:srgbClr val="000000"/>
                                      </a:solidFill>
                                      <a:latin typeface="Cambria Math" panose="02040503050406030204" pitchFamily="18" charset="0"/>
                                    </a:rPr>
                                    <m:t>𝑟</m:t>
                                  </m:r>
                                </m:e>
                                <m:sup>
                                  <m:r>
                                    <a:rPr lang="fr-FR" b="0" i="1" smtClean="0">
                                      <a:solidFill>
                                        <a:srgbClr val="000000"/>
                                      </a:solidFill>
                                      <a:latin typeface="Cambria Math" panose="02040503050406030204" pitchFamily="18" charset="0"/>
                                    </a:rPr>
                                    <m:t>′</m:t>
                                  </m:r>
                                </m:sup>
                              </m:sSup>
                            </m:e>
                          </m:d>
                          <m:r>
                            <a:rPr lang="fr-FR" b="0" i="1" smtClean="0">
                              <a:solidFill>
                                <a:srgbClr val="000000"/>
                              </a:solidFill>
                              <a:latin typeface="Cambria Math" panose="02040503050406030204" pitchFamily="18" charset="0"/>
                            </a:rPr>
                            <m:t>−</m:t>
                          </m:r>
                          <m:r>
                            <a:rPr lang="fr-FR" b="0" i="1" smtClean="0">
                              <a:solidFill>
                                <a:srgbClr val="000000"/>
                              </a:solidFill>
                              <a:latin typeface="Cambria Math" panose="02040503050406030204" pitchFamily="18" charset="0"/>
                            </a:rPr>
                            <m:t>𝑃</m:t>
                          </m:r>
                          <m:r>
                            <a:rPr lang="fr-FR" b="0" i="1" smtClean="0">
                              <a:solidFill>
                                <a:srgbClr val="000000"/>
                              </a:solidFill>
                              <a:latin typeface="Cambria Math" panose="02040503050406030204" pitchFamily="18" charset="0"/>
                            </a:rPr>
                            <m:t>(</m:t>
                          </m:r>
                          <m:r>
                            <a:rPr lang="fr-FR" b="0" i="1" smtClean="0">
                              <a:solidFill>
                                <a:srgbClr val="000000"/>
                              </a:solidFill>
                              <a:latin typeface="Cambria Math" panose="02040503050406030204" pitchFamily="18" charset="0"/>
                            </a:rPr>
                            <m:t>𝑟</m:t>
                          </m:r>
                          <m:r>
                            <a:rPr lang="fr-FR" b="0" i="1" smtClean="0">
                              <a:solidFill>
                                <a:srgbClr val="000000"/>
                              </a:solidFill>
                              <a:latin typeface="Cambria Math" panose="02040503050406030204" pitchFamily="18" charset="0"/>
                            </a:rPr>
                            <m:t>) </m:t>
                          </m:r>
                        </m:num>
                        <m:den>
                          <m:r>
                            <a:rPr lang="fr-FR" i="1">
                              <a:solidFill>
                                <a:srgbClr val="000000"/>
                              </a:solidFill>
                              <a:latin typeface="Cambria Math" panose="02040503050406030204" pitchFamily="18" charset="0"/>
                            </a:rPr>
                            <m:t>𝑃</m:t>
                          </m:r>
                          <m:r>
                            <a:rPr lang="fr-FR" b="0" i="1" smtClean="0">
                              <a:solidFill>
                                <a:srgbClr val="000000"/>
                              </a:solidFill>
                              <a:latin typeface="Cambria Math" panose="02040503050406030204" pitchFamily="18" charset="0"/>
                            </a:rPr>
                            <m:t>(</m:t>
                          </m:r>
                          <m:r>
                            <a:rPr lang="fr-FR" b="0" i="1" smtClean="0">
                              <a:solidFill>
                                <a:srgbClr val="000000"/>
                              </a:solidFill>
                              <a:latin typeface="Cambria Math" panose="02040503050406030204" pitchFamily="18" charset="0"/>
                            </a:rPr>
                            <m:t>𝑟</m:t>
                          </m:r>
                          <m:r>
                            <a:rPr lang="fr-FR" b="0" i="1" smtClean="0">
                              <a:solidFill>
                                <a:srgbClr val="000000"/>
                              </a:solidFill>
                              <a:latin typeface="Cambria Math" panose="02040503050406030204" pitchFamily="18" charset="0"/>
                            </a:rPr>
                            <m:t>)</m:t>
                          </m:r>
                        </m:den>
                      </m:f>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𝑆</m:t>
                      </m:r>
                      <m:r>
                        <a:rPr lang="fr-FR" b="0" i="1" smtClean="0">
                          <a:solidFill>
                            <a:srgbClr val="000000"/>
                          </a:solidFill>
                          <a:latin typeface="Cambria Math" panose="02040503050406030204" pitchFamily="18" charset="0"/>
                        </a:rPr>
                        <m:t> (</m:t>
                      </m:r>
                      <m:sSup>
                        <m:sSupPr>
                          <m:ctrlPr>
                            <a:rPr lang="fr-FR" b="0" i="1" smtClean="0">
                              <a:solidFill>
                                <a:srgbClr val="000000"/>
                              </a:solidFill>
                              <a:latin typeface="Cambria Math" panose="02040503050406030204" pitchFamily="18" charset="0"/>
                            </a:rPr>
                          </m:ctrlPr>
                        </m:sSupPr>
                        <m:e>
                          <m:r>
                            <a:rPr lang="fr-FR" b="0" i="1" smtClean="0">
                              <a:solidFill>
                                <a:srgbClr val="000000"/>
                              </a:solidFill>
                              <a:latin typeface="Cambria Math" panose="02040503050406030204" pitchFamily="18" charset="0"/>
                            </a:rPr>
                            <m:t>𝑟</m:t>
                          </m:r>
                        </m:e>
                        <m:sup>
                          <m:r>
                            <a:rPr lang="fr-FR" b="0" i="1" smtClean="0">
                              <a:solidFill>
                                <a:srgbClr val="000000"/>
                              </a:solidFill>
                              <a:latin typeface="Cambria Math" panose="02040503050406030204" pitchFamily="18" charset="0"/>
                            </a:rPr>
                            <m:t>′</m:t>
                          </m:r>
                        </m:sup>
                      </m:sSup>
                      <m:r>
                        <a:rPr lang="fr-FR" b="0" i="1" smtClean="0">
                          <a:solidFill>
                            <a:srgbClr val="000000"/>
                          </a:solidFill>
                          <a:latin typeface="Cambria Math" panose="02040503050406030204" pitchFamily="18" charset="0"/>
                        </a:rPr>
                        <m:t>−</m:t>
                      </m:r>
                      <m:r>
                        <a:rPr lang="fr-FR" b="0" i="1" smtClean="0">
                          <a:solidFill>
                            <a:srgbClr val="000000"/>
                          </a:solidFill>
                          <a:latin typeface="Cambria Math" panose="02040503050406030204" pitchFamily="18" charset="0"/>
                        </a:rPr>
                        <m:t>𝑟</m:t>
                      </m:r>
                      <m:r>
                        <a:rPr lang="fr-FR" b="0" i="1" smtClean="0">
                          <a:solidFill>
                            <a:srgbClr val="000000"/>
                          </a:solidFill>
                          <a:latin typeface="Cambria Math" panose="02040503050406030204" pitchFamily="18" charset="0"/>
                        </a:rPr>
                        <m:t>)</m:t>
                      </m:r>
                    </m:oMath>
                  </m:oMathPara>
                </a14:m>
                <a:endParaRPr lang="fr-FR" dirty="0"/>
              </a:p>
            </p:txBody>
          </p:sp>
        </mc:Choice>
        <mc:Fallback xmlns="">
          <p:sp>
            <p:nvSpPr>
              <p:cNvPr id="246788" name="Object 1028"/>
              <p:cNvSpPr txBox="1">
                <a:spLocks noRot="1" noChangeAspect="1" noMove="1" noResize="1" noEditPoints="1" noAdjustHandles="1" noChangeArrowheads="1" noChangeShapeType="1" noTextEdit="1"/>
              </p:cNvSpPr>
              <p:nvPr/>
            </p:nvSpPr>
            <p:spPr bwMode="auto">
              <a:xfrm>
                <a:off x="1331913" y="4605338"/>
                <a:ext cx="4754562" cy="768350"/>
              </a:xfrm>
              <a:prstGeom prst="rect">
                <a:avLst/>
              </a:prstGeom>
              <a:blipFill>
                <a:blip r:embed="rId5"/>
                <a:stretch>
                  <a:fillRect/>
                </a:stretch>
              </a:blipFill>
              <a:ln>
                <a:noFill/>
              </a:ln>
              <a:effectLst/>
            </p:spPr>
            <p:txBody>
              <a:bodyPr/>
              <a:lstStyle/>
              <a:p>
                <a:r>
                  <a:rPr lang="fr-FR">
                    <a:noFill/>
                  </a:rPr>
                  <a:t> </a:t>
                </a:r>
              </a:p>
            </p:txBody>
          </p:sp>
        </mc:Fallback>
      </mc:AlternateContent>
      <p:graphicFrame>
        <p:nvGraphicFramePr>
          <p:cNvPr id="246789" name="Object 1029"/>
          <p:cNvGraphicFramePr>
            <a:graphicFrameLocks noChangeAspect="1"/>
          </p:cNvGraphicFramePr>
          <p:nvPr/>
        </p:nvGraphicFramePr>
        <p:xfrm>
          <a:off x="1219200" y="2590800"/>
          <a:ext cx="3232150" cy="762000"/>
        </p:xfrm>
        <a:graphic>
          <a:graphicData uri="http://schemas.openxmlformats.org/presentationml/2006/ole">
            <mc:AlternateContent xmlns:mc="http://schemas.openxmlformats.org/markup-compatibility/2006">
              <mc:Choice xmlns:v="urn:schemas-microsoft-com:vml" Requires="v">
                <p:oleObj name="Equation" r:id="rId6" imgW="1485900" imgH="393700" progId="Equation.3">
                  <p:embed/>
                </p:oleObj>
              </mc:Choice>
              <mc:Fallback>
                <p:oleObj name="Equation" r:id="rId6" imgW="1485900" imgH="393700" progId="Equation.3">
                  <p:embed/>
                  <p:pic>
                    <p:nvPicPr>
                      <p:cNvPr id="246789" name="Object 10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2590800"/>
                        <a:ext cx="323215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790" name="Text Box 1030"/>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4.1 Measures of interest rate risk</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4.1 Bond volatility</a:t>
            </a:r>
          </a:p>
        </p:txBody>
      </p:sp>
      <mc:AlternateContent xmlns:mc="http://schemas.openxmlformats.org/markup-compatibility/2006" xmlns:a14="http://schemas.microsoft.com/office/drawing/2010/main">
        <mc:Choice Requires="a14">
          <p:sp>
            <p:nvSpPr>
              <p:cNvPr id="248835" name="Rectangle 3"/>
              <p:cNvSpPr>
                <a:spLocks noChangeArrowheads="1"/>
              </p:cNvSpPr>
              <p:nvPr/>
            </p:nvSpPr>
            <p:spPr bwMode="auto">
              <a:xfrm>
                <a:off x="157163" y="1435101"/>
                <a:ext cx="8742363" cy="1993900"/>
              </a:xfrm>
              <a:prstGeom prst="rect">
                <a:avLst/>
              </a:prstGeom>
              <a:solidFill>
                <a:srgbClr val="FFFFFF"/>
              </a:solidFill>
              <a:ln>
                <a:noFill/>
              </a:ln>
              <a:extLst>
                <a:ext uri="{91240B29-F687-4F45-9708-019B960494DF}">
                  <a14:hiddenLine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eaLnBrk="1" hangingPunct="1">
                  <a:lnSpc>
                    <a:spcPct val="85000"/>
                  </a:lnSpc>
                  <a:spcBef>
                    <a:spcPct val="20000"/>
                  </a:spcBef>
                  <a:buClr>
                    <a:srgbClr val="FF1300"/>
                  </a:buClr>
                  <a:buSzPct val="50000"/>
                  <a:buFont typeface="Marlett" pitchFamily="2" charset="2"/>
                  <a:buChar char="g"/>
                </a:pPr>
                <a:r>
                  <a:rPr lang="fr-FR" altLang="fr-FR" sz="1600" dirty="0"/>
                  <a:t>There </a:t>
                </a:r>
                <a:r>
                  <a:rPr lang="fr-FR" altLang="fr-FR" sz="1600" dirty="0" err="1"/>
                  <a:t>is</a:t>
                </a:r>
                <a:r>
                  <a:rPr lang="fr-FR" altLang="fr-FR" sz="1600" dirty="0"/>
                  <a:t> a simple </a:t>
                </a:r>
                <a:r>
                  <a:rPr lang="fr-FR" altLang="fr-FR" sz="1600" dirty="0" err="1"/>
                  <a:t>relationship</a:t>
                </a:r>
                <a:r>
                  <a:rPr lang="fr-FR" altLang="fr-FR" sz="1600" dirty="0"/>
                  <a:t> </a:t>
                </a:r>
                <a:r>
                  <a:rPr lang="fr-FR" altLang="fr-FR" sz="1600" dirty="0" err="1"/>
                  <a:t>between</a:t>
                </a:r>
                <a:r>
                  <a:rPr lang="fr-FR" altLang="fr-FR" sz="1600" dirty="0"/>
                  <a:t> bond </a:t>
                </a:r>
                <a:r>
                  <a:rPr lang="fr-FR" altLang="fr-FR" sz="1600" dirty="0" err="1"/>
                  <a:t>volatility</a:t>
                </a:r>
                <a:r>
                  <a:rPr lang="fr-FR" altLang="fr-FR" sz="1600" dirty="0"/>
                  <a:t>, rate </a:t>
                </a:r>
                <a:r>
                  <a:rPr lang="fr-FR" altLang="fr-FR" sz="1600" dirty="0" err="1"/>
                  <a:t>volatility</a:t>
                </a:r>
                <a:r>
                  <a:rPr lang="fr-FR" altLang="fr-FR" sz="1600" dirty="0"/>
                  <a:t> and </a:t>
                </a:r>
                <a:r>
                  <a:rPr lang="fr-FR" altLang="fr-FR" sz="1600" dirty="0" err="1"/>
                  <a:t>modified</a:t>
                </a:r>
                <a:r>
                  <a:rPr lang="fr-FR" altLang="fr-FR" sz="1600" dirty="0"/>
                  <a:t> duration</a:t>
                </a:r>
              </a:p>
              <a:p>
                <a:pPr lvl="1" eaLnBrk="1" hangingPunct="1">
                  <a:lnSpc>
                    <a:spcPct val="85000"/>
                  </a:lnSpc>
                  <a:spcBef>
                    <a:spcPct val="20000"/>
                  </a:spcBef>
                  <a:buClr>
                    <a:srgbClr val="FF1300"/>
                  </a:buClr>
                  <a:buSzPct val="50000"/>
                  <a:buFont typeface="Marlett" pitchFamily="2" charset="2"/>
                  <a:buChar char="g"/>
                </a:pPr>
                <a:endParaRPr lang="fr-FR" altLang="fr-FR" sz="1600" dirty="0"/>
              </a:p>
              <a:p>
                <a:pPr lvl="1" eaLnBrk="1" hangingPunct="1">
                  <a:lnSpc>
                    <a:spcPct val="85000"/>
                  </a:lnSpc>
                  <a:spcBef>
                    <a:spcPct val="20000"/>
                  </a:spcBef>
                  <a:buClr>
                    <a:srgbClr val="FF1300"/>
                  </a:buClr>
                  <a:buSzPct val="50000"/>
                  <a:buFont typeface="Marlett" pitchFamily="2" charset="2"/>
                  <a:buChar char="g"/>
                </a:pPr>
                <a:endParaRPr lang="fr-FR" altLang="fr-FR" sz="1600" dirty="0"/>
              </a:p>
              <a:p>
                <a:pPr lvl="1" eaLnBrk="1" hangingPunct="1">
                  <a:lnSpc>
                    <a:spcPct val="85000"/>
                  </a:lnSpc>
                  <a:spcBef>
                    <a:spcPct val="20000"/>
                  </a:spcBef>
                  <a:buClr>
                    <a:srgbClr val="FF1300"/>
                  </a:buClr>
                  <a:buSzPct val="50000"/>
                  <a:buFont typeface="Marlett" pitchFamily="2" charset="2"/>
                  <a:buChar char="g"/>
                </a:pPr>
                <a:endParaRPr lang="fr-FR" altLang="fr-FR" sz="1600" dirty="0"/>
              </a:p>
              <a:p>
                <a:pPr lvl="1" eaLnBrk="1" hangingPunct="1">
                  <a:lnSpc>
                    <a:spcPct val="85000"/>
                  </a:lnSpc>
                  <a:spcBef>
                    <a:spcPct val="20000"/>
                  </a:spcBef>
                  <a:buClr>
                    <a:srgbClr val="FF1300"/>
                  </a:buClr>
                  <a:buSzPct val="50000"/>
                  <a:buFont typeface="Marlett" pitchFamily="2" charset="2"/>
                  <a:buChar char="g"/>
                </a:pPr>
                <a:endParaRPr lang="fr-FR" altLang="fr-FR" sz="1600" dirty="0"/>
              </a:p>
              <a:p>
                <a:pPr lvl="1" eaLnBrk="1" hangingPunct="1">
                  <a:lnSpc>
                    <a:spcPct val="85000"/>
                  </a:lnSpc>
                  <a:spcBef>
                    <a:spcPct val="20000"/>
                  </a:spcBef>
                  <a:buClr>
                    <a:srgbClr val="FF1300"/>
                  </a:buClr>
                  <a:buSzPct val="50000"/>
                  <a:buFont typeface="Marlett" pitchFamily="2" charset="2"/>
                  <a:buChar char="g"/>
                </a:pPr>
                <a:endParaRPr lang="fr-FR" altLang="fr-FR" sz="1600" dirty="0"/>
              </a:p>
              <a:p>
                <a:pPr lvl="1" eaLnBrk="1" hangingPunct="1">
                  <a:lnSpc>
                    <a:spcPct val="85000"/>
                  </a:lnSpc>
                  <a:spcBef>
                    <a:spcPct val="20000"/>
                  </a:spcBef>
                  <a:buClr>
                    <a:srgbClr val="FF1300"/>
                  </a:buClr>
                  <a:buSzPct val="50000"/>
                  <a:buFont typeface="Marlett" pitchFamily="2" charset="2"/>
                  <a:buChar char="g"/>
                </a:pPr>
                <a:r>
                  <a:rPr lang="fr-FR" altLang="fr-FR" sz="1600" dirty="0"/>
                  <a:t>Bond </a:t>
                </a:r>
                <a:r>
                  <a:rPr lang="fr-FR" altLang="fr-FR" sz="1600" dirty="0" err="1"/>
                  <a:t>volatility</a:t>
                </a:r>
                <a:r>
                  <a:rPr lang="fr-FR" altLang="fr-FR" sz="1600" dirty="0"/>
                  <a:t> </a:t>
                </a:r>
                <a:r>
                  <a:rPr lang="fr-FR" altLang="fr-FR" sz="1600" dirty="0">
                    <a:cs typeface="Times New Roman" panose="02020603050405020304" pitchFamily="18" charset="0"/>
                  </a:rPr>
                  <a:t>≈ </a:t>
                </a:r>
                <a:r>
                  <a:rPr lang="fr-FR" altLang="fr-FR" sz="1600" dirty="0" err="1">
                    <a:cs typeface="Times New Roman" panose="02020603050405020304" pitchFamily="18" charset="0"/>
                  </a:rPr>
                  <a:t>Mod</a:t>
                </a:r>
                <a:r>
                  <a:rPr lang="fr-FR" altLang="fr-FR" sz="1600" dirty="0">
                    <a:cs typeface="Times New Roman" panose="02020603050405020304" pitchFamily="18" charset="0"/>
                  </a:rPr>
                  <a:t> Duration * </a:t>
                </a:r>
                <a:r>
                  <a:rPr lang="fr-FR" altLang="fr-FR" sz="1600" dirty="0" err="1">
                    <a:cs typeface="Times New Roman" panose="02020603050405020304" pitchFamily="18" charset="0"/>
                  </a:rPr>
                  <a:t>volatility</a:t>
                </a:r>
                <a:r>
                  <a:rPr lang="fr-FR" altLang="fr-FR" sz="1600" dirty="0">
                    <a:cs typeface="Times New Roman" panose="02020603050405020304" pitchFamily="18" charset="0"/>
                  </a:rPr>
                  <a:t> of changes in </a:t>
                </a:r>
                <a:r>
                  <a:rPr lang="fr-FR" altLang="fr-FR" sz="1600" dirty="0" err="1">
                    <a:cs typeface="Times New Roman" panose="02020603050405020304" pitchFamily="18" charset="0"/>
                  </a:rPr>
                  <a:t>interest</a:t>
                </a:r>
                <a:r>
                  <a:rPr lang="fr-FR" altLang="fr-FR" sz="1600" dirty="0">
                    <a:cs typeface="Times New Roman" panose="02020603050405020304" pitchFamily="18" charset="0"/>
                  </a:rPr>
                  <a:t> rate</a:t>
                </a:r>
              </a:p>
              <a:p>
                <a:pPr lvl="1" eaLnBrk="1" hangingPunct="1">
                  <a:lnSpc>
                    <a:spcPct val="85000"/>
                  </a:lnSpc>
                  <a:spcBef>
                    <a:spcPct val="20000"/>
                  </a:spcBef>
                  <a:buClr>
                    <a:srgbClr val="FF1300"/>
                  </a:buClr>
                  <a:buSzPct val="50000"/>
                  <a:buFont typeface="Marlett" pitchFamily="2" charset="2"/>
                  <a:buChar char="g"/>
                </a:pPr>
                <a:endParaRPr lang="fr-FR" altLang="fr-FR" sz="1600" dirty="0">
                  <a:cs typeface="Times New Roman" panose="02020603050405020304" pitchFamily="18" charset="0"/>
                </a:endParaRPr>
              </a:p>
              <a:p>
                <a:pPr lvl="1" eaLnBrk="1" hangingPunct="1">
                  <a:lnSpc>
                    <a:spcPct val="85000"/>
                  </a:lnSpc>
                  <a:spcBef>
                    <a:spcPct val="20000"/>
                  </a:spcBef>
                  <a:buClr>
                    <a:srgbClr val="FF1300"/>
                  </a:buClr>
                  <a:buSzPct val="50000"/>
                  <a:buFont typeface="Marlett" pitchFamily="2" charset="2"/>
                  <a:buChar char="g"/>
                </a:pPr>
                <a:endParaRPr lang="fr-FR" altLang="fr-FR" sz="1600" dirty="0">
                  <a:cs typeface="Times New Roman" panose="02020603050405020304" pitchFamily="18" charset="0"/>
                </a:endParaRPr>
              </a:p>
              <a:p>
                <a:pPr marL="481013" lvl="1" indent="0" eaLnBrk="1" hangingPunct="1">
                  <a:lnSpc>
                    <a:spcPct val="85000"/>
                  </a:lnSpc>
                  <a:spcBef>
                    <a:spcPct val="20000"/>
                  </a:spcBef>
                  <a:buClr>
                    <a:srgbClr val="FF1300"/>
                  </a:buClr>
                  <a:buSzPct val="50000"/>
                </a:pPr>
                <a14:m>
                  <m:oMathPara xmlns:m="http://schemas.openxmlformats.org/officeDocument/2006/math">
                    <m:oMathParaPr>
                      <m:jc m:val="centerGroup"/>
                    </m:oMathParaPr>
                    <m:oMath xmlns:m="http://schemas.openxmlformats.org/officeDocument/2006/math">
                      <m:r>
                        <a:rPr lang="fr-FR" altLang="fr-FR" sz="2000" i="1" smtClean="0">
                          <a:latin typeface="Cambria Math" panose="02040503050406030204" pitchFamily="18" charset="0"/>
                          <a:ea typeface="Cambria Math" panose="02040503050406030204" pitchFamily="18" charset="0"/>
                        </a:rPr>
                        <m:t>𝜎</m:t>
                      </m:r>
                      <m:d>
                        <m:dPr>
                          <m:ctrlPr>
                            <a:rPr lang="fr-FR" altLang="fr-FR" sz="2000" b="0" i="1" smtClean="0">
                              <a:latin typeface="Cambria Math" panose="02040503050406030204" pitchFamily="18" charset="0"/>
                              <a:ea typeface="Cambria Math" panose="02040503050406030204" pitchFamily="18" charset="0"/>
                            </a:rPr>
                          </m:ctrlPr>
                        </m:dPr>
                        <m:e>
                          <m:f>
                            <m:fPr>
                              <m:ctrlPr>
                                <a:rPr lang="fr-FR" altLang="fr-FR" sz="2000" b="0" i="1" smtClean="0">
                                  <a:latin typeface="Cambria Math" panose="02040503050406030204" pitchFamily="18" charset="0"/>
                                  <a:ea typeface="Cambria Math" panose="02040503050406030204" pitchFamily="18" charset="0"/>
                                </a:rPr>
                              </m:ctrlPr>
                            </m:fPr>
                            <m:num>
                              <m:r>
                                <a:rPr lang="fr-FR" altLang="fr-FR" sz="2000" b="0" i="1" smtClean="0">
                                  <a:latin typeface="Cambria Math" panose="02040503050406030204" pitchFamily="18" charset="0"/>
                                  <a:ea typeface="Cambria Math" panose="02040503050406030204" pitchFamily="18" charset="0"/>
                                </a:rPr>
                                <m:t>𝑑𝑃</m:t>
                              </m:r>
                            </m:num>
                            <m:den>
                              <m:r>
                                <a:rPr lang="fr-FR" altLang="fr-FR" sz="2000" b="0" i="1" smtClean="0">
                                  <a:latin typeface="Cambria Math" panose="02040503050406030204" pitchFamily="18" charset="0"/>
                                  <a:ea typeface="Cambria Math" panose="02040503050406030204" pitchFamily="18" charset="0"/>
                                </a:rPr>
                                <m:t>𝑃</m:t>
                              </m:r>
                            </m:den>
                          </m:f>
                        </m:e>
                      </m:d>
                      <m:r>
                        <a:rPr lang="fr-FR" altLang="fr-FR" sz="2000" b="0" i="1" smtClean="0">
                          <a:latin typeface="Cambria Math" panose="02040503050406030204" pitchFamily="18" charset="0"/>
                          <a:ea typeface="Cambria Math" panose="02040503050406030204" pitchFamily="18" charset="0"/>
                        </a:rPr>
                        <m:t>=</m:t>
                      </m:r>
                      <m:r>
                        <a:rPr lang="fr-FR" altLang="fr-FR" sz="2000" b="0" i="1" smtClean="0">
                          <a:latin typeface="Cambria Math" panose="02040503050406030204" pitchFamily="18" charset="0"/>
                          <a:ea typeface="Cambria Math" panose="02040503050406030204" pitchFamily="18" charset="0"/>
                        </a:rPr>
                        <m:t>𝑆</m:t>
                      </m:r>
                      <m:r>
                        <a:rPr lang="fr-FR" altLang="fr-FR" sz="2000" b="0" i="1" smtClean="0">
                          <a:latin typeface="Cambria Math" panose="02040503050406030204" pitchFamily="18" charset="0"/>
                          <a:ea typeface="Cambria Math" panose="02040503050406030204" pitchFamily="18" charset="0"/>
                        </a:rPr>
                        <m:t> </m:t>
                      </m:r>
                      <m:r>
                        <a:rPr lang="fr-FR" altLang="fr-FR" sz="2000" b="0" i="1" smtClean="0">
                          <a:latin typeface="Cambria Math" panose="02040503050406030204" pitchFamily="18" charset="0"/>
                          <a:ea typeface="Cambria Math" panose="02040503050406030204" pitchFamily="18" charset="0"/>
                        </a:rPr>
                        <m:t>𝜎</m:t>
                      </m:r>
                      <m:r>
                        <a:rPr lang="fr-FR" altLang="fr-FR" sz="2000" b="0" i="1" smtClean="0">
                          <a:latin typeface="Cambria Math" panose="02040503050406030204" pitchFamily="18" charset="0"/>
                          <a:ea typeface="Cambria Math" panose="02040503050406030204" pitchFamily="18" charset="0"/>
                        </a:rPr>
                        <m:t>(</m:t>
                      </m:r>
                      <m:r>
                        <a:rPr lang="fr-FR" altLang="fr-FR" sz="2000" b="0" i="1" smtClean="0">
                          <a:latin typeface="Cambria Math" panose="02040503050406030204" pitchFamily="18" charset="0"/>
                          <a:ea typeface="Cambria Math" panose="02040503050406030204" pitchFamily="18" charset="0"/>
                        </a:rPr>
                        <m:t>𝑑𝑟</m:t>
                      </m:r>
                      <m:r>
                        <a:rPr lang="fr-FR" altLang="fr-FR" sz="2000" b="0" i="1" smtClean="0">
                          <a:latin typeface="Cambria Math" panose="02040503050406030204" pitchFamily="18" charset="0"/>
                          <a:ea typeface="Cambria Math" panose="02040503050406030204" pitchFamily="18" charset="0"/>
                        </a:rPr>
                        <m:t>) </m:t>
                      </m:r>
                    </m:oMath>
                  </m:oMathPara>
                </a14:m>
                <a:endParaRPr lang="fr-FR" altLang="fr-FR" sz="20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dirty="0"/>
                  <a:t>	</a:t>
                </a: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dirty="0"/>
                  <a:t>		</a:t>
                </a:r>
              </a:p>
            </p:txBody>
          </p:sp>
        </mc:Choice>
        <mc:Fallback xmlns="">
          <p:sp>
            <p:nvSpPr>
              <p:cNvPr id="248835" name="Rectangle 3"/>
              <p:cNvSpPr>
                <a:spLocks noRot="1" noChangeAspect="1" noMove="1" noResize="1" noEditPoints="1" noAdjustHandles="1" noChangeArrowheads="1" noChangeShapeType="1" noTextEdit="1"/>
              </p:cNvSpPr>
              <p:nvPr/>
            </p:nvSpPr>
            <p:spPr bwMode="auto">
              <a:xfrm>
                <a:off x="157163" y="1435101"/>
                <a:ext cx="8742363" cy="1993900"/>
              </a:xfrm>
              <a:prstGeom prst="rect">
                <a:avLst/>
              </a:prstGeom>
              <a:blipFill>
                <a:blip r:embed="rId3"/>
                <a:stretch>
                  <a:fillRect t="-2744" b="-4542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ext Box 512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4.1 Modified Duration of a portfolio</a:t>
            </a:r>
          </a:p>
        </p:txBody>
      </p:sp>
      <p:sp>
        <p:nvSpPr>
          <p:cNvPr id="250883" name="Rectangle 5123"/>
          <p:cNvSpPr>
            <a:spLocks noChangeArrowheads="1"/>
          </p:cNvSpPr>
          <p:nvPr/>
        </p:nvSpPr>
        <p:spPr bwMode="auto">
          <a:xfrm>
            <a:off x="152400" y="2133600"/>
            <a:ext cx="8742363" cy="3095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err="1"/>
              <a:t>Definition</a:t>
            </a:r>
            <a:r>
              <a:rPr lang="fr-FR" altLang="fr-FR" sz="1800" dirty="0"/>
              <a:t>: </a:t>
            </a:r>
            <a:r>
              <a:rPr lang="fr-FR" altLang="fr-FR" sz="1800" dirty="0" err="1"/>
              <a:t>Weighted</a:t>
            </a:r>
            <a:r>
              <a:rPr lang="fr-FR" altLang="fr-FR" sz="1800" dirty="0"/>
              <a:t> </a:t>
            </a:r>
            <a:r>
              <a:rPr lang="fr-FR" altLang="fr-FR" sz="1800" dirty="0" err="1"/>
              <a:t>average</a:t>
            </a:r>
            <a:r>
              <a:rPr lang="fr-FR" altLang="fr-FR" sz="1800" dirty="0"/>
              <a:t> of </a:t>
            </a:r>
            <a:r>
              <a:rPr lang="fr-FR" altLang="fr-FR" sz="1800" dirty="0" err="1"/>
              <a:t>individual</a:t>
            </a:r>
            <a:r>
              <a:rPr lang="fr-FR" altLang="fr-FR" sz="1800" dirty="0"/>
              <a:t> </a:t>
            </a:r>
            <a:r>
              <a:rPr lang="fr-FR" altLang="fr-FR" sz="1800" dirty="0" err="1"/>
              <a:t>modified</a:t>
            </a:r>
            <a:r>
              <a:rPr lang="fr-FR" altLang="fr-FR" sz="1800" dirty="0"/>
              <a:t> durations</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Implied</a:t>
            </a:r>
            <a:r>
              <a:rPr lang="fr-FR" altLang="fr-FR" sz="1800" dirty="0"/>
              <a:t> </a:t>
            </a:r>
            <a:r>
              <a:rPr lang="fr-FR" altLang="fr-FR" sz="1800" dirty="0" err="1"/>
              <a:t>assumption</a:t>
            </a:r>
            <a:r>
              <a:rPr lang="fr-FR" altLang="fr-FR" sz="1800" dirty="0"/>
              <a:t> : rate changes are </a:t>
            </a:r>
            <a:r>
              <a:rPr lang="fr-FR" altLang="fr-FR" sz="1800" dirty="0" err="1"/>
              <a:t>identical</a:t>
            </a:r>
            <a:r>
              <a:rPr lang="fr-FR" altLang="fr-FR" sz="1800" dirty="0"/>
              <a:t> for </a:t>
            </a:r>
            <a:r>
              <a:rPr lang="fr-FR" altLang="fr-FR" sz="1800" dirty="0" err="1"/>
              <a:t>any</a:t>
            </a:r>
            <a:r>
              <a:rPr lang="fr-FR" altLang="fr-FR" sz="1800" dirty="0"/>
              <a:t> </a:t>
            </a:r>
            <a:r>
              <a:rPr lang="fr-FR" altLang="fr-FR" sz="1800" dirty="0" err="1"/>
              <a:t>maturity</a:t>
            </a:r>
            <a:r>
              <a:rPr lang="fr-FR" altLang="fr-FR" sz="1800" dirty="0"/>
              <a:t> ( shift)</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Tx/>
              <a:buChar char="o"/>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p:txBody>
      </p:sp>
      <p:graphicFrame>
        <p:nvGraphicFramePr>
          <p:cNvPr id="250884" name="Object 5124"/>
          <p:cNvGraphicFramePr>
            <a:graphicFrameLocks noChangeAspect="1"/>
          </p:cNvGraphicFramePr>
          <p:nvPr/>
        </p:nvGraphicFramePr>
        <p:xfrm>
          <a:off x="1331913" y="2565400"/>
          <a:ext cx="1636712" cy="503238"/>
        </p:xfrm>
        <a:graphic>
          <a:graphicData uri="http://schemas.openxmlformats.org/presentationml/2006/ole">
            <mc:AlternateContent xmlns:mc="http://schemas.openxmlformats.org/markup-compatibility/2006">
              <mc:Choice xmlns:v="urn:schemas-microsoft-com:vml" Requires="v">
                <p:oleObj name="Equation" r:id="rId3" imgW="825500" imgH="254000" progId="Equation.3">
                  <p:embed/>
                </p:oleObj>
              </mc:Choice>
              <mc:Fallback>
                <p:oleObj name="Equation" r:id="rId3" imgW="825500" imgH="254000" progId="Equation.3">
                  <p:embed/>
                  <p:pic>
                    <p:nvPicPr>
                      <p:cNvPr id="250884" name="Object 5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565400"/>
                        <a:ext cx="1636712"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4.1 Properties of duration (modified duration) </a:t>
            </a:r>
          </a:p>
        </p:txBody>
      </p:sp>
      <p:sp>
        <p:nvSpPr>
          <p:cNvPr id="252931" name="Rectangle 3"/>
          <p:cNvSpPr>
            <a:spLocks noChangeArrowheads="1"/>
          </p:cNvSpPr>
          <p:nvPr/>
        </p:nvSpPr>
        <p:spPr bwMode="auto">
          <a:xfrm>
            <a:off x="179388" y="1562100"/>
            <a:ext cx="8742362" cy="1579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Maturity</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Coupon rate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YTM</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p:cNvSpPr txBox="1">
            <a:spLocks noChangeArrowheads="1"/>
          </p:cNvSpPr>
          <p:nvPr/>
        </p:nvSpPr>
        <p:spPr bwMode="auto">
          <a:xfrm>
            <a:off x="157163" y="508000"/>
            <a:ext cx="89868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4.1 Limits of Modified Duration as an interest rate risk measure</a:t>
            </a:r>
          </a:p>
        </p:txBody>
      </p:sp>
      <p:sp>
        <p:nvSpPr>
          <p:cNvPr id="257027" name="Rectangle 3"/>
          <p:cNvSpPr>
            <a:spLocks noChangeArrowheads="1"/>
          </p:cNvSpPr>
          <p:nvPr/>
        </p:nvSpPr>
        <p:spPr bwMode="auto">
          <a:xfrm>
            <a:off x="152400" y="2709863"/>
            <a:ext cx="8742363" cy="3095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Approximation if rate changes are not infinitesimal</a:t>
            </a:r>
          </a:p>
          <a:p>
            <a:pPr lvl="2" eaLnBrk="1" hangingPunct="1">
              <a:lnSpc>
                <a:spcPct val="85000"/>
              </a:lnSpc>
              <a:spcBef>
                <a:spcPct val="20000"/>
              </a:spcBef>
              <a:buClr>
                <a:srgbClr val="FF1300"/>
              </a:buClr>
              <a:buSzPct val="50000"/>
              <a:buFont typeface="Marlett" pitchFamily="2" charset="2"/>
              <a:buChar char="g"/>
            </a:pPr>
            <a:endParaRPr lang="fr-FR" altLang="fr-FR" sz="1400"/>
          </a:p>
          <a:p>
            <a:pPr lvl="2" eaLnBrk="1" hangingPunct="1">
              <a:lnSpc>
                <a:spcPct val="85000"/>
              </a:lnSpc>
              <a:spcBef>
                <a:spcPct val="20000"/>
              </a:spcBef>
              <a:buClr>
                <a:srgbClr val="FF1300"/>
              </a:buClr>
              <a:buSzPct val="50000"/>
              <a:buFont typeface="Marlett" pitchFamily="2" charset="2"/>
              <a:buChar char="g"/>
            </a:pPr>
            <a:r>
              <a:rPr lang="fr-FR" altLang="fr-FR" sz="1800" i="1"/>
              <a:t>Convexity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Implicit assumption of a shift of the yield curve:</a:t>
            </a:r>
          </a:p>
          <a:p>
            <a:pPr lvl="2" eaLnBrk="1" hangingPunct="1">
              <a:lnSpc>
                <a:spcPct val="85000"/>
              </a:lnSpc>
              <a:spcBef>
                <a:spcPct val="20000"/>
              </a:spcBef>
              <a:buClr>
                <a:srgbClr val="FF1300"/>
              </a:buClr>
              <a:buSzPct val="50000"/>
              <a:buFont typeface="Marlett" pitchFamily="2" charset="2"/>
              <a:buChar char="g"/>
            </a:pPr>
            <a:endParaRPr lang="fr-FR" altLang="fr-FR" sz="1400"/>
          </a:p>
          <a:p>
            <a:pPr lvl="2" eaLnBrk="1" hangingPunct="1">
              <a:lnSpc>
                <a:spcPct val="85000"/>
              </a:lnSpc>
              <a:spcBef>
                <a:spcPct val="20000"/>
              </a:spcBef>
              <a:buClr>
                <a:srgbClr val="FF1300"/>
              </a:buClr>
              <a:buSzPct val="50000"/>
              <a:buFont typeface="Marlett" pitchFamily="2" charset="2"/>
              <a:buChar char="g"/>
            </a:pPr>
            <a:r>
              <a:rPr lang="fr-FR" altLang="fr-FR" sz="1800" i="1"/>
              <a:t>Take into account the changes for all maturities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el-GR" altLang="fr-FR" sz="1800" baseline="-250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Tx/>
              <a:buChar char="o"/>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4.2 Convexity</a:t>
            </a:r>
          </a:p>
        </p:txBody>
      </p:sp>
      <p:sp>
        <p:nvSpPr>
          <p:cNvPr id="259075" name="Rectangle 3"/>
          <p:cNvSpPr>
            <a:spLocks noChangeArrowheads="1"/>
          </p:cNvSpPr>
          <p:nvPr/>
        </p:nvSpPr>
        <p:spPr bwMode="auto">
          <a:xfrm>
            <a:off x="179388" y="1196975"/>
            <a:ext cx="8742362" cy="1579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Taking into account the fact there is a non linear relationship between Price and Yield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2</a:t>
            </a:r>
            <a:r>
              <a:rPr lang="fr-FR" altLang="fr-FR" sz="1800" baseline="30000"/>
              <a:t>nd</a:t>
            </a:r>
            <a:r>
              <a:rPr lang="fr-FR" altLang="fr-FR" sz="1800"/>
              <a:t> order Taylor expansion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p:txBody>
      </p:sp>
      <p:graphicFrame>
        <p:nvGraphicFramePr>
          <p:cNvPr id="259076" name="Object 4"/>
          <p:cNvGraphicFramePr>
            <a:graphicFrameLocks noChangeAspect="1"/>
          </p:cNvGraphicFramePr>
          <p:nvPr/>
        </p:nvGraphicFramePr>
        <p:xfrm>
          <a:off x="1979613" y="2420938"/>
          <a:ext cx="2828925" cy="1630362"/>
        </p:xfrm>
        <a:graphic>
          <a:graphicData uri="http://schemas.openxmlformats.org/presentationml/2006/ole">
            <mc:AlternateContent xmlns:mc="http://schemas.openxmlformats.org/markup-compatibility/2006">
              <mc:Choice xmlns:v="urn:schemas-microsoft-com:vml" Requires="v">
                <p:oleObj name="Équation" r:id="rId3" imgW="1892300" imgH="1092200" progId="Equation.3">
                  <p:embed/>
                </p:oleObj>
              </mc:Choice>
              <mc:Fallback>
                <p:oleObj name="Équation" r:id="rId3" imgW="1892300" imgH="1092200" progId="Equation.3">
                  <p:embed/>
                  <p:pic>
                    <p:nvPicPr>
                      <p:cNvPr id="25907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420938"/>
                        <a:ext cx="2828925" cy="163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9077" name="Object 5"/>
          <p:cNvGraphicFramePr>
            <a:graphicFrameLocks noChangeAspect="1"/>
          </p:cNvGraphicFramePr>
          <p:nvPr/>
        </p:nvGraphicFramePr>
        <p:xfrm>
          <a:off x="395288" y="5013325"/>
          <a:ext cx="3844925" cy="777875"/>
        </p:xfrm>
        <a:graphic>
          <a:graphicData uri="http://schemas.openxmlformats.org/presentationml/2006/ole">
            <mc:AlternateContent xmlns:mc="http://schemas.openxmlformats.org/markup-compatibility/2006">
              <mc:Choice xmlns:v="urn:schemas-microsoft-com:vml" Requires="v">
                <p:oleObj name="Equation" r:id="rId5" imgW="2133600" imgH="431800" progId="Equation.3">
                  <p:embed/>
                </p:oleObj>
              </mc:Choice>
              <mc:Fallback>
                <p:oleObj name="Equation" r:id="rId5" imgW="2133600" imgH="431800" progId="Equation.3">
                  <p:embed/>
                  <p:pic>
                    <p:nvPicPr>
                      <p:cNvPr id="25907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5013325"/>
                        <a:ext cx="3844925"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1.1 Monetary policy and the Taylor Rule</a:t>
            </a:r>
          </a:p>
        </p:txBody>
      </p:sp>
      <p:graphicFrame>
        <p:nvGraphicFramePr>
          <p:cNvPr id="101379" name="Object 3"/>
          <p:cNvGraphicFramePr>
            <a:graphicFrameLocks noChangeAspect="1"/>
          </p:cNvGraphicFramePr>
          <p:nvPr/>
        </p:nvGraphicFramePr>
        <p:xfrm>
          <a:off x="3619500" y="2476500"/>
          <a:ext cx="1905000" cy="1905000"/>
        </p:xfrm>
        <a:graphic>
          <a:graphicData uri="http://schemas.openxmlformats.org/presentationml/2006/ole">
            <mc:AlternateContent xmlns:mc="http://schemas.openxmlformats.org/markup-compatibility/2006">
              <mc:Choice xmlns:v="urn:schemas-microsoft-com:vml" Requires="v">
                <p:oleObj name="Bitmap Image" r:id="rId3" imgW="1905266" imgH="1905266" progId="Paint.Picture">
                  <p:embed/>
                </p:oleObj>
              </mc:Choice>
              <mc:Fallback>
                <p:oleObj name="Bitmap Image" r:id="rId3" imgW="1905266" imgH="1905266" progId="Paint.Picture">
                  <p:embed/>
                  <p:pic>
                    <p:nvPicPr>
                      <p:cNvPr id="1013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4765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9220" name="Rectangle 4"/>
              <p:cNvSpPr>
                <a:spLocks noChangeArrowheads="1"/>
              </p:cNvSpPr>
              <p:nvPr/>
            </p:nvSpPr>
            <p:spPr bwMode="auto">
              <a:xfrm>
                <a:off x="401638" y="1412875"/>
                <a:ext cx="8742362" cy="3527425"/>
              </a:xfrm>
              <a:prstGeom prst="rect">
                <a:avLst/>
              </a:prstGeom>
              <a:solidFill>
                <a:srgbClr val="FFFFFF"/>
              </a:solidFill>
              <a:ln>
                <a:noFill/>
              </a:ln>
            </p:spPr>
            <p:txBody>
              <a:bodyPr lIns="91429" tIns="45714" rIns="91429" bIns="45714"/>
              <a:lstStyle/>
              <a:p>
                <a:pPr marL="290479" indent="-290479" eaLnBrk="1" hangingPunct="1">
                  <a:lnSpc>
                    <a:spcPct val="85000"/>
                  </a:lnSpc>
                  <a:spcBef>
                    <a:spcPct val="20000"/>
                  </a:spcBef>
                  <a:buClr>
                    <a:srgbClr val="FF1300"/>
                  </a:buClr>
                  <a:buSzPct val="50000"/>
                  <a:buFont typeface="Marlett" pitchFamily="2" charset="2"/>
                  <a:buChar char="g"/>
                  <a:defRPr/>
                </a:pPr>
                <a:r>
                  <a:rPr lang="fr-FR" sz="1800" dirty="0"/>
                  <a:t>Fed’s dual mandate :</a:t>
                </a:r>
              </a:p>
              <a:p>
                <a:pPr marL="1371440" lvl="2" indent="-228573" eaLnBrk="1" hangingPunct="1">
                  <a:lnSpc>
                    <a:spcPct val="85000"/>
                  </a:lnSpc>
                  <a:spcBef>
                    <a:spcPct val="20000"/>
                  </a:spcBef>
                  <a:buClr>
                    <a:srgbClr val="FF1300"/>
                  </a:buClr>
                  <a:buSzPct val="50000"/>
                  <a:buFont typeface="Marlett" pitchFamily="2" charset="2"/>
                  <a:buChar char="g"/>
                  <a:defRPr/>
                </a:pPr>
                <a:r>
                  <a:rPr lang="fr-FR" sz="1800" dirty="0"/>
                  <a:t>Maximum </a:t>
                </a:r>
                <a:r>
                  <a:rPr lang="fr-FR" sz="1800" dirty="0" err="1"/>
                  <a:t>employment</a:t>
                </a:r>
                <a:endParaRPr lang="fr-FR" sz="1800" dirty="0"/>
              </a:p>
              <a:p>
                <a:pPr marL="1371440" lvl="2" indent="-228573" eaLnBrk="1" hangingPunct="1">
                  <a:lnSpc>
                    <a:spcPct val="85000"/>
                  </a:lnSpc>
                  <a:spcBef>
                    <a:spcPct val="20000"/>
                  </a:spcBef>
                  <a:buClr>
                    <a:srgbClr val="FF1300"/>
                  </a:buClr>
                  <a:buSzPct val="50000"/>
                  <a:buFont typeface="Marlett" pitchFamily="2" charset="2"/>
                  <a:buChar char="g"/>
                  <a:defRPr/>
                </a:pPr>
                <a:r>
                  <a:rPr lang="fr-FR" sz="1800" dirty="0"/>
                  <a:t>Stable </a:t>
                </a:r>
                <a:r>
                  <a:rPr lang="fr-FR" sz="1800" dirty="0" err="1"/>
                  <a:t>prices</a:t>
                </a: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r>
                  <a:rPr lang="fr-FR" sz="1800" dirty="0"/>
                  <a:t>The Taylor </a:t>
                </a:r>
                <a:r>
                  <a:rPr lang="fr-FR" sz="1800" dirty="0" err="1"/>
                  <a:t>rule</a:t>
                </a:r>
                <a:r>
                  <a:rPr lang="fr-FR" sz="1800" dirty="0"/>
                  <a:t> </a:t>
                </a:r>
                <a:r>
                  <a:rPr lang="fr-FR" sz="1800" dirty="0" err="1"/>
                  <a:t>describes</a:t>
                </a:r>
                <a:r>
                  <a:rPr lang="fr-FR" sz="1800" dirty="0"/>
                  <a:t> the Fed </a:t>
                </a:r>
                <a:r>
                  <a:rPr lang="fr-FR" sz="1800" dirty="0" err="1"/>
                  <a:t>behavior</a:t>
                </a:r>
                <a:r>
                  <a:rPr lang="fr-FR" sz="1800" dirty="0"/>
                  <a:t> and states </a:t>
                </a:r>
                <a:r>
                  <a:rPr lang="fr-FR" sz="1800" dirty="0" err="1"/>
                  <a:t>that</a:t>
                </a:r>
                <a:r>
                  <a:rPr lang="fr-FR" sz="1800" dirty="0"/>
                  <a:t> the Fed </a:t>
                </a:r>
                <a:r>
                  <a:rPr lang="fr-FR" sz="1800" dirty="0" err="1"/>
                  <a:t>funds</a:t>
                </a:r>
                <a:r>
                  <a:rPr lang="fr-FR" sz="1800" dirty="0"/>
                  <a:t> rate </a:t>
                </a:r>
                <a:r>
                  <a:rPr lang="fr-FR" sz="1800" dirty="0" err="1"/>
                  <a:t>should</a:t>
                </a:r>
                <a:r>
                  <a:rPr lang="fr-FR" sz="1800" dirty="0"/>
                  <a:t> </a:t>
                </a:r>
                <a:r>
                  <a:rPr lang="fr-FR" sz="1800" dirty="0" err="1"/>
                  <a:t>depend</a:t>
                </a:r>
                <a:r>
                  <a:rPr lang="fr-FR" sz="1800" dirty="0"/>
                  <a:t> on inflation and </a:t>
                </a:r>
                <a:r>
                  <a:rPr lang="fr-FR" sz="1800" dirty="0" err="1"/>
                  <a:t>economic</a:t>
                </a:r>
                <a:r>
                  <a:rPr lang="fr-FR" sz="1800" dirty="0"/>
                  <a:t> </a:t>
                </a:r>
                <a:r>
                  <a:rPr lang="fr-FR" sz="1800" dirty="0" err="1"/>
                  <a:t>activity</a:t>
                </a: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eaLnBrk="1" hangingPunct="1">
                  <a:lnSpc>
                    <a:spcPct val="85000"/>
                  </a:lnSpc>
                  <a:spcBef>
                    <a:spcPct val="20000"/>
                  </a:spcBef>
                  <a:buClr>
                    <a:srgbClr val="FF1300"/>
                  </a:buClr>
                  <a:buSzPct val="50000"/>
                  <a:defRPr/>
                </a:pPr>
                <a14:m>
                  <m:oMathPara xmlns:m="http://schemas.openxmlformats.org/officeDocument/2006/math">
                    <m:oMathParaPr>
                      <m:jc m:val="centerGroup"/>
                    </m:oMathParaPr>
                    <m:oMath xmlns:m="http://schemas.openxmlformats.org/officeDocument/2006/math">
                      <m:sSub>
                        <m:sSubPr>
                          <m:ctrlPr>
                            <a:rPr lang="fr-FR" sz="1800" i="1" smtClean="0">
                              <a:latin typeface="Cambria Math" panose="02040503050406030204" pitchFamily="18" charset="0"/>
                            </a:rPr>
                          </m:ctrlPr>
                        </m:sSubPr>
                        <m:e>
                          <m:r>
                            <a:rPr lang="fr-FR" sz="1800" b="0" i="1" smtClean="0">
                              <a:latin typeface="Cambria Math" panose="02040503050406030204" pitchFamily="18" charset="0"/>
                            </a:rPr>
                            <m:t>𝐹𝐹</m:t>
                          </m:r>
                        </m:e>
                        <m:sub>
                          <m:r>
                            <a:rPr lang="fr-FR" sz="1800" b="0" i="1" smtClean="0">
                              <a:latin typeface="Cambria Math" panose="02040503050406030204" pitchFamily="18" charset="0"/>
                            </a:rPr>
                            <m:t>𝑡</m:t>
                          </m:r>
                        </m:sub>
                      </m:sSub>
                      <m:r>
                        <a:rPr lang="fr-FR" sz="1800" i="1" smtClean="0">
                          <a:latin typeface="Cambria Math" panose="02040503050406030204" pitchFamily="18" charset="0"/>
                        </a:rPr>
                        <m:t>=</m:t>
                      </m:r>
                      <m:sSup>
                        <m:sSupPr>
                          <m:ctrlPr>
                            <a:rPr lang="fr-FR" sz="1800" i="1" smtClean="0">
                              <a:latin typeface="Cambria Math" panose="02040503050406030204" pitchFamily="18" charset="0"/>
                            </a:rPr>
                          </m:ctrlPr>
                        </m:sSupPr>
                        <m:e>
                          <m:r>
                            <a:rPr lang="fr-FR" sz="1800" b="0" i="1" smtClean="0">
                              <a:latin typeface="Cambria Math" panose="02040503050406030204" pitchFamily="18" charset="0"/>
                            </a:rPr>
                            <m:t>𝑟</m:t>
                          </m:r>
                        </m:e>
                        <m:sup>
                          <m:r>
                            <a:rPr lang="fr-FR" sz="1800" b="0" i="1" smtClean="0">
                              <a:latin typeface="Cambria Math" panose="02040503050406030204" pitchFamily="18" charset="0"/>
                            </a:rPr>
                            <m:t>∗ </m:t>
                          </m:r>
                        </m:sup>
                      </m:sSup>
                      <m:r>
                        <a:rPr lang="fr-FR" sz="1800" b="0" i="1" smtClean="0">
                          <a:latin typeface="Cambria Math" panose="02040503050406030204" pitchFamily="18" charset="0"/>
                        </a:rPr>
                        <m:t>+</m:t>
                      </m:r>
                      <m:sSub>
                        <m:sSubPr>
                          <m:ctrlPr>
                            <a:rPr lang="el-GR" sz="1800" i="1" smtClean="0">
                              <a:latin typeface="Cambria Math" panose="02040503050406030204" pitchFamily="18" charset="0"/>
                            </a:rPr>
                          </m:ctrlPr>
                        </m:sSubPr>
                        <m:e>
                          <m:r>
                            <a:rPr lang="el-GR" sz="1800" i="1" smtClean="0">
                              <a:latin typeface="Cambria Math" panose="02040503050406030204" pitchFamily="18" charset="0"/>
                              <a:ea typeface="Cambria Math" panose="02040503050406030204" pitchFamily="18" charset="0"/>
                            </a:rPr>
                            <m:t>𝜋</m:t>
                          </m:r>
                        </m:e>
                        <m:sub>
                          <m:r>
                            <a:rPr lang="fr-FR" sz="1800" b="0" i="1" smtClean="0">
                              <a:latin typeface="Cambria Math" panose="02040503050406030204" pitchFamily="18" charset="0"/>
                            </a:rPr>
                            <m:t>𝑡</m:t>
                          </m:r>
                        </m:sub>
                      </m:sSub>
                      <m:sSup>
                        <m:sSupPr>
                          <m:ctrlPr>
                            <a:rPr lang="fr-FR" sz="1800" i="1" smtClean="0">
                              <a:latin typeface="Cambria Math" panose="02040503050406030204" pitchFamily="18" charset="0"/>
                            </a:rPr>
                          </m:ctrlPr>
                        </m:sSupPr>
                        <m:e>
                          <m:r>
                            <a:rPr lang="fr-FR" sz="1800" b="0" i="1" smtClean="0">
                              <a:latin typeface="Cambria Math" panose="02040503050406030204" pitchFamily="18" charset="0"/>
                            </a:rPr>
                            <m:t>+0.5 </m:t>
                          </m:r>
                          <m:d>
                            <m:dPr>
                              <m:ctrlPr>
                                <a:rPr lang="fr-FR" sz="1800" b="0" i="1" smtClean="0">
                                  <a:latin typeface="Cambria Math" panose="02040503050406030204" pitchFamily="18" charset="0"/>
                                </a:rPr>
                              </m:ctrlPr>
                            </m:dPr>
                            <m:e>
                              <m:sSub>
                                <m:sSubPr>
                                  <m:ctrlPr>
                                    <a:rPr lang="el-GR" sz="1800" i="1">
                                      <a:latin typeface="Cambria Math" panose="02040503050406030204" pitchFamily="18" charset="0"/>
                                    </a:rPr>
                                  </m:ctrlPr>
                                </m:sSubPr>
                                <m:e>
                                  <m:r>
                                    <a:rPr lang="el-GR" sz="1800" i="1">
                                      <a:latin typeface="Cambria Math" panose="02040503050406030204" pitchFamily="18" charset="0"/>
                                      <a:ea typeface="Cambria Math" panose="02040503050406030204" pitchFamily="18" charset="0"/>
                                    </a:rPr>
                                    <m:t>𝜋</m:t>
                                  </m:r>
                                </m:e>
                                <m:sub>
                                  <m:r>
                                    <a:rPr lang="fr-FR" sz="1800" i="1">
                                      <a:latin typeface="Cambria Math" panose="02040503050406030204" pitchFamily="18" charset="0"/>
                                    </a:rPr>
                                    <m:t>𝑡</m:t>
                                  </m:r>
                                </m:sub>
                              </m:sSub>
                              <m:r>
                                <a:rPr lang="fr-FR" sz="1800" b="0" i="1" smtClean="0">
                                  <a:latin typeface="Cambria Math" panose="02040503050406030204" pitchFamily="18" charset="0"/>
                                </a:rPr>
                                <m:t>−</m:t>
                              </m:r>
                              <m:sSup>
                                <m:sSupPr>
                                  <m:ctrlPr>
                                    <a:rPr lang="fr-FR" sz="1800" b="0" i="1" smtClean="0">
                                      <a:latin typeface="Cambria Math" panose="02040503050406030204" pitchFamily="18" charset="0"/>
                                    </a:rPr>
                                  </m:ctrlPr>
                                </m:sSupPr>
                                <m:e>
                                  <m:r>
                                    <a:rPr lang="fr-FR" sz="1800" b="0" i="1" smtClean="0">
                                      <a:latin typeface="Cambria Math" panose="02040503050406030204" pitchFamily="18" charset="0"/>
                                      <a:ea typeface="Cambria Math" panose="02040503050406030204" pitchFamily="18" charset="0"/>
                                    </a:rPr>
                                    <m:t>𝜋</m:t>
                                  </m:r>
                                </m:e>
                                <m:sup>
                                  <m:r>
                                    <a:rPr lang="fr-FR" sz="1800" b="0" i="1" smtClean="0">
                                      <a:latin typeface="Cambria Math" panose="02040503050406030204" pitchFamily="18" charset="0"/>
                                    </a:rPr>
                                    <m:t>∗  </m:t>
                                  </m:r>
                                </m:sup>
                              </m:sSup>
                            </m:e>
                          </m:d>
                          <m:r>
                            <a:rPr lang="fr-FR" sz="1800" b="0" i="1" smtClean="0">
                              <a:latin typeface="Cambria Math" panose="02040503050406030204" pitchFamily="18" charset="0"/>
                            </a:rPr>
                            <m:t>+0.5 </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𝐺𝑎𝑝</m:t>
                              </m:r>
                            </m:e>
                            <m:sub>
                              <m:r>
                                <a:rPr lang="fr-FR" sz="1800" b="0" i="1" smtClean="0">
                                  <a:latin typeface="Cambria Math" panose="02040503050406030204" pitchFamily="18" charset="0"/>
                                </a:rPr>
                                <m:t>𝑡</m:t>
                              </m:r>
                            </m:sub>
                          </m:sSub>
                          <m:r>
                            <a:rPr lang="fr-FR" sz="1800" b="0" i="1" smtClean="0">
                              <a:latin typeface="Cambria Math" panose="02040503050406030204" pitchFamily="18" charset="0"/>
                            </a:rPr>
                            <m:t>+</m:t>
                          </m:r>
                          <m:sSub>
                            <m:sSubPr>
                              <m:ctrlPr>
                                <a:rPr lang="fr-FR" sz="1800" b="0" i="1" smtClean="0">
                                  <a:latin typeface="Cambria Math" panose="02040503050406030204" pitchFamily="18" charset="0"/>
                                  <a:ea typeface="Cambria Math" panose="02040503050406030204" pitchFamily="18" charset="0"/>
                                </a:rPr>
                              </m:ctrlPr>
                            </m:sSubPr>
                            <m:e>
                              <m:r>
                                <a:rPr lang="fr-FR" sz="1800" b="0" i="1" smtClean="0">
                                  <a:latin typeface="Cambria Math" panose="02040503050406030204" pitchFamily="18" charset="0"/>
                                  <a:ea typeface="Cambria Math" panose="02040503050406030204" pitchFamily="18" charset="0"/>
                                </a:rPr>
                                <m:t>𝜖</m:t>
                              </m:r>
                            </m:e>
                            <m:sub>
                              <m:r>
                                <a:rPr lang="fr-FR" sz="1800" b="0" i="1" smtClean="0">
                                  <a:latin typeface="Cambria Math" panose="02040503050406030204" pitchFamily="18" charset="0"/>
                                  <a:ea typeface="Cambria Math" panose="02040503050406030204" pitchFamily="18" charset="0"/>
                                </a:rPr>
                                <m:t>𝑡</m:t>
                              </m:r>
                            </m:sub>
                          </m:sSub>
                        </m:e>
                        <m:sup/>
                      </m:sSup>
                    </m:oMath>
                  </m:oMathPara>
                </a14:m>
                <a:endParaRPr lang="fr-FR" sz="2000" i="1"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eaLnBrk="1" hangingPunct="1">
                  <a:lnSpc>
                    <a:spcPct val="85000"/>
                  </a:lnSpc>
                  <a:spcBef>
                    <a:spcPct val="20000"/>
                  </a:spcBef>
                  <a:buClr>
                    <a:srgbClr val="FF1300"/>
                  </a:buClr>
                  <a:buSzPct val="50000"/>
                  <a:defRPr/>
                </a:pPr>
                <a:endParaRPr lang="fr-FR" sz="1800" dirty="0"/>
              </a:p>
              <a:p>
                <a:pPr eaLnBrk="1" hangingPunct="1">
                  <a:lnSpc>
                    <a:spcPct val="85000"/>
                  </a:lnSpc>
                  <a:spcBef>
                    <a:spcPct val="20000"/>
                  </a:spcBef>
                  <a:buClr>
                    <a:srgbClr val="FF1300"/>
                  </a:buClr>
                  <a:buSzPct val="50000"/>
                  <a:defRPr/>
                </a:pPr>
                <a:r>
                  <a:rPr lang="fr-FR" sz="1800" dirty="0" err="1"/>
                  <a:t>With</a:t>
                </a:r>
                <a:r>
                  <a:rPr lang="fr-FR" sz="1800" dirty="0"/>
                  <a:t> r</a:t>
                </a:r>
                <a:r>
                  <a:rPr lang="fr-FR" sz="1800" baseline="30000" dirty="0"/>
                  <a:t>*</a:t>
                </a:r>
                <a:r>
                  <a:rPr lang="fr-FR" sz="1800" dirty="0"/>
                  <a:t> = long-run real rate, </a:t>
                </a:r>
                <a:r>
                  <a:rPr lang="el-GR" sz="1800" dirty="0"/>
                  <a:t>π</a:t>
                </a:r>
                <a:r>
                  <a:rPr lang="fr-FR" sz="1800" baseline="-25000" dirty="0"/>
                  <a:t>t</a:t>
                </a:r>
                <a:r>
                  <a:rPr lang="fr-FR" sz="1800" dirty="0"/>
                  <a:t> = </a:t>
                </a:r>
                <a:r>
                  <a:rPr lang="fr-FR" sz="1800" dirty="0" err="1"/>
                  <a:t>current</a:t>
                </a:r>
                <a:r>
                  <a:rPr lang="fr-FR" sz="1800" dirty="0"/>
                  <a:t> inflation, </a:t>
                </a:r>
                <a:r>
                  <a:rPr lang="el-GR" sz="1800" dirty="0"/>
                  <a:t>π</a:t>
                </a:r>
                <a:r>
                  <a:rPr lang="fr-FR" sz="1800" baseline="30000" dirty="0"/>
                  <a:t>*</a:t>
                </a:r>
                <a:r>
                  <a:rPr lang="fr-FR" sz="1800" dirty="0"/>
                  <a:t> = </a:t>
                </a:r>
                <a:r>
                  <a:rPr lang="fr-FR" sz="1800" dirty="0" err="1"/>
                  <a:t>target</a:t>
                </a:r>
                <a:r>
                  <a:rPr lang="fr-FR" sz="1800" dirty="0"/>
                  <a:t> inflation, Output </a:t>
                </a:r>
                <a:r>
                  <a:rPr lang="fr-FR" sz="1800" dirty="0" err="1"/>
                  <a:t>Gap</a:t>
                </a:r>
                <a:r>
                  <a:rPr lang="fr-FR" sz="1800" baseline="-25000" dirty="0" err="1"/>
                  <a:t>t</a:t>
                </a:r>
                <a:r>
                  <a:rPr lang="fr-FR" sz="1800" dirty="0"/>
                  <a:t> = </a:t>
                </a:r>
                <a:r>
                  <a:rPr lang="fr-FR" sz="1800" dirty="0" err="1"/>
                  <a:t>difference</a:t>
                </a:r>
                <a:r>
                  <a:rPr lang="fr-FR" sz="1800" dirty="0"/>
                  <a:t> </a:t>
                </a:r>
                <a:r>
                  <a:rPr lang="fr-FR" sz="1800" dirty="0" err="1"/>
                  <a:t>between</a:t>
                </a:r>
                <a:r>
                  <a:rPr lang="fr-FR" sz="1800" dirty="0"/>
                  <a:t> real and </a:t>
                </a:r>
                <a:r>
                  <a:rPr lang="fr-FR" sz="1800" dirty="0" err="1"/>
                  <a:t>potential</a:t>
                </a:r>
                <a:r>
                  <a:rPr lang="fr-FR" sz="1800" dirty="0"/>
                  <a:t> GDP, </a:t>
                </a:r>
                <a14:m>
                  <m:oMath xmlns:m="http://schemas.openxmlformats.org/officeDocument/2006/math">
                    <m:sSub>
                      <m:sSubPr>
                        <m:ctrlPr>
                          <a:rPr lang="fr-FR" sz="1800" b="0" i="1" smtClean="0">
                            <a:latin typeface="Cambria Math" panose="02040503050406030204" pitchFamily="18" charset="0"/>
                            <a:ea typeface="Cambria Math" panose="02040503050406030204" pitchFamily="18" charset="0"/>
                          </a:rPr>
                        </m:ctrlPr>
                      </m:sSubPr>
                      <m:e>
                        <m:r>
                          <a:rPr lang="fr-FR" sz="1800" b="0" i="1" smtClean="0">
                            <a:latin typeface="Cambria Math" panose="02040503050406030204" pitchFamily="18" charset="0"/>
                            <a:ea typeface="Cambria Math" panose="02040503050406030204" pitchFamily="18" charset="0"/>
                          </a:rPr>
                          <m:t>𝜖</m:t>
                        </m:r>
                      </m:e>
                      <m:sub>
                        <m:r>
                          <a:rPr lang="fr-FR" sz="1800" b="0" i="1" smtClean="0">
                            <a:latin typeface="Cambria Math" panose="02040503050406030204" pitchFamily="18" charset="0"/>
                            <a:ea typeface="Cambria Math" panose="02040503050406030204" pitchFamily="18" charset="0"/>
                          </a:rPr>
                          <m:t>𝑡</m:t>
                        </m:r>
                      </m:sub>
                    </m:sSub>
                  </m:oMath>
                </a14:m>
                <a:r>
                  <a:rPr lang="fr-FR" sz="1800" dirty="0"/>
                  <a:t> = </a:t>
                </a:r>
                <a:r>
                  <a:rPr lang="fr-FR" sz="1800" dirty="0" err="1"/>
                  <a:t>error</a:t>
                </a:r>
                <a:r>
                  <a:rPr lang="fr-FR" sz="1800" dirty="0"/>
                  <a:t> </a:t>
                </a:r>
                <a:r>
                  <a:rPr lang="fr-FR" sz="1800" dirty="0" err="1"/>
                  <a:t>term</a:t>
                </a: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rgbClr val="FF1300"/>
                  </a:buClr>
                  <a:buSzPct val="50000"/>
                  <a:buFont typeface="Marlett" pitchFamily="2" charset="2"/>
                  <a:buChar char="g"/>
                  <a:defRPr/>
                </a:pPr>
                <a:r>
                  <a:rPr lang="fr-FR" sz="1800" dirty="0" err="1"/>
                  <a:t>Fed’new</a:t>
                </a:r>
                <a:r>
                  <a:rPr lang="fr-FR" sz="1800" dirty="0"/>
                  <a:t> long-</a:t>
                </a:r>
                <a:r>
                  <a:rPr lang="fr-FR" sz="1800" dirty="0" err="1"/>
                  <a:t>run</a:t>
                </a:r>
                <a:r>
                  <a:rPr lang="fr-FR" sz="1800" dirty="0"/>
                  <a:t> </a:t>
                </a:r>
                <a:r>
                  <a:rPr lang="fr-FR" sz="1800" dirty="0" err="1"/>
                  <a:t>monetary</a:t>
                </a:r>
                <a:r>
                  <a:rPr lang="fr-FR" sz="1800" dirty="0"/>
                  <a:t> </a:t>
                </a:r>
                <a:r>
                  <a:rPr lang="fr-FR" sz="1800" dirty="0" err="1"/>
                  <a:t>framework</a:t>
                </a:r>
                <a:r>
                  <a:rPr lang="fr-FR" sz="1800" dirty="0"/>
                  <a:t> : </a:t>
                </a:r>
                <a:r>
                  <a:rPr lang="fr-FR" sz="1800" dirty="0" err="1"/>
                  <a:t>Average</a:t>
                </a:r>
                <a:r>
                  <a:rPr lang="fr-FR" sz="1800" dirty="0"/>
                  <a:t> Inflation </a:t>
                </a:r>
                <a:r>
                  <a:rPr lang="fr-FR" sz="1800" dirty="0" err="1"/>
                  <a:t>Targeting</a:t>
                </a:r>
                <a:r>
                  <a:rPr lang="fr-FR" sz="1800" dirty="0"/>
                  <a:t> (AIT). Target 2% over the long-</a:t>
                </a:r>
                <a:r>
                  <a:rPr lang="fr-FR" sz="1800" dirty="0" err="1"/>
                  <a:t>run</a:t>
                </a:r>
                <a:r>
                  <a:rPr lang="fr-FR" sz="1800" dirty="0"/>
                  <a:t> and </a:t>
                </a:r>
                <a:r>
                  <a:rPr lang="fr-FR" sz="1800" dirty="0" err="1"/>
                  <a:t>allow</a:t>
                </a:r>
                <a:r>
                  <a:rPr lang="fr-FR" sz="1800" dirty="0"/>
                  <a:t> inflation to </a:t>
                </a:r>
                <a:r>
                  <a:rPr lang="fr-FR" sz="1800" dirty="0" err="1"/>
                  <a:t>run</a:t>
                </a:r>
                <a:r>
                  <a:rPr lang="fr-FR" sz="1800" dirty="0"/>
                  <a:t> </a:t>
                </a:r>
                <a:r>
                  <a:rPr lang="fr-FR" sz="1800" dirty="0" err="1"/>
                  <a:t>above</a:t>
                </a:r>
                <a:r>
                  <a:rPr lang="fr-FR" sz="1800" dirty="0"/>
                  <a:t> 2% to </a:t>
                </a:r>
                <a:r>
                  <a:rPr lang="fr-FR" sz="1800" dirty="0" err="1"/>
                  <a:t>make</a:t>
                </a:r>
                <a:r>
                  <a:rPr lang="fr-FR" sz="1800" dirty="0"/>
                  <a:t> up for </a:t>
                </a:r>
                <a:r>
                  <a:rPr lang="fr-FR" sz="1800" dirty="0" err="1"/>
                  <a:t>periods</a:t>
                </a:r>
                <a:r>
                  <a:rPr lang="fr-FR" sz="1800" dirty="0"/>
                  <a:t> </a:t>
                </a:r>
                <a:r>
                  <a:rPr lang="fr-FR" sz="1800" dirty="0" err="1"/>
                  <a:t>when</a:t>
                </a:r>
                <a:r>
                  <a:rPr lang="fr-FR" sz="1800" dirty="0"/>
                  <a:t> inflation </a:t>
                </a:r>
                <a:r>
                  <a:rPr lang="fr-FR" sz="1800" dirty="0" err="1"/>
                  <a:t>is</a:t>
                </a:r>
                <a:r>
                  <a:rPr lang="fr-FR" sz="1800" dirty="0"/>
                  <a:t> </a:t>
                </a:r>
                <a:r>
                  <a:rPr lang="fr-FR" sz="1800" dirty="0" err="1"/>
                  <a:t>below</a:t>
                </a:r>
                <a:r>
                  <a:rPr lang="fr-FR" sz="1800" dirty="0"/>
                  <a:t> 2%</a:t>
                </a:r>
              </a:p>
              <a:p>
                <a:pPr marL="290479" indent="-290479" eaLnBrk="1" hangingPunct="1">
                  <a:lnSpc>
                    <a:spcPct val="85000"/>
                  </a:lnSpc>
                  <a:spcBef>
                    <a:spcPct val="20000"/>
                  </a:spcBef>
                  <a:buClr>
                    <a:srgbClr val="FF1300"/>
                  </a:buClr>
                  <a:buSzPct val="50000"/>
                  <a:buFont typeface="Marlett" pitchFamily="2" charset="2"/>
                  <a:buChar char="g"/>
                  <a:defRPr/>
                </a:pPr>
                <a:endParaRPr lang="fr-FR" sz="1800" dirty="0"/>
              </a:p>
              <a:p>
                <a:pPr marL="290479" indent="-290479" eaLnBrk="1" hangingPunct="1">
                  <a:lnSpc>
                    <a:spcPct val="85000"/>
                  </a:lnSpc>
                  <a:spcBef>
                    <a:spcPct val="20000"/>
                  </a:spcBef>
                  <a:buClr>
                    <a:schemeClr val="tx1"/>
                  </a:buClr>
                  <a:defRPr/>
                </a:pPr>
                <a:endParaRPr lang="fr-FR" sz="1800" dirty="0"/>
              </a:p>
              <a:p>
                <a:pPr marL="290479" indent="-290479" eaLnBrk="1" hangingPunct="1">
                  <a:lnSpc>
                    <a:spcPct val="85000"/>
                  </a:lnSpc>
                  <a:spcBef>
                    <a:spcPct val="20000"/>
                  </a:spcBef>
                  <a:buClr>
                    <a:schemeClr val="tx1"/>
                  </a:buClr>
                  <a:defRPr/>
                </a:pPr>
                <a:r>
                  <a:rPr lang="fr-FR" sz="1800" dirty="0"/>
                  <a:t>	</a:t>
                </a:r>
              </a:p>
              <a:p>
                <a:pPr marL="290479" indent="-290479" eaLnBrk="1" hangingPunct="1">
                  <a:lnSpc>
                    <a:spcPct val="85000"/>
                  </a:lnSpc>
                  <a:spcBef>
                    <a:spcPct val="20000"/>
                  </a:spcBef>
                  <a:buClr>
                    <a:srgbClr val="FF1300"/>
                  </a:buClr>
                  <a:buSzPct val="50000"/>
                  <a:buFontTx/>
                  <a:buChar char="o"/>
                  <a:defRPr/>
                </a:pPr>
                <a:endParaRPr lang="fr-FR" sz="1800" dirty="0"/>
              </a:p>
              <a:p>
                <a:pPr marL="290479" indent="-290479" eaLnBrk="1" hangingPunct="1">
                  <a:lnSpc>
                    <a:spcPct val="85000"/>
                  </a:lnSpc>
                  <a:spcBef>
                    <a:spcPct val="20000"/>
                  </a:spcBef>
                  <a:buClr>
                    <a:srgbClr val="FF1300"/>
                  </a:buClr>
                  <a:buSzPct val="50000"/>
                  <a:defRPr/>
                </a:pPr>
                <a:endParaRPr lang="fr-FR" sz="1800" dirty="0"/>
              </a:p>
            </p:txBody>
          </p:sp>
        </mc:Choice>
        <mc:Fallback xmlns="">
          <p:sp>
            <p:nvSpPr>
              <p:cNvPr id="9220" name="Rectangle 4"/>
              <p:cNvSpPr>
                <a:spLocks noRot="1" noChangeAspect="1" noMove="1" noResize="1" noEditPoints="1" noAdjustHandles="1" noChangeArrowheads="1" noChangeShapeType="1" noTextEdit="1"/>
              </p:cNvSpPr>
              <p:nvPr/>
            </p:nvSpPr>
            <p:spPr bwMode="auto">
              <a:xfrm>
                <a:off x="401638" y="1412875"/>
                <a:ext cx="8742362" cy="3527425"/>
              </a:xfrm>
              <a:prstGeom prst="rect">
                <a:avLst/>
              </a:prstGeom>
              <a:blipFill>
                <a:blip r:embed="rId5"/>
                <a:stretch>
                  <a:fillRect l="-628" t="-2249" b="-28374"/>
                </a:stretch>
              </a:blipFill>
              <a:ln>
                <a:noFill/>
              </a:ln>
            </p:spPr>
            <p:txBody>
              <a:bodyPr/>
              <a:lstStyle/>
              <a:p>
                <a:r>
                  <a:rPr lang="fr-FR">
                    <a:noFill/>
                  </a:rPr>
                  <a:t> </a:t>
                </a:r>
              </a:p>
            </p:txBody>
          </p:sp>
        </mc:Fallback>
      </mc:AlternateContent>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Line 2"/>
          <p:cNvSpPr>
            <a:spLocks noChangeShapeType="1"/>
          </p:cNvSpPr>
          <p:nvPr/>
        </p:nvSpPr>
        <p:spPr bwMode="auto">
          <a:xfrm>
            <a:off x="1674813" y="5145088"/>
            <a:ext cx="62436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23" name="Line 3"/>
          <p:cNvSpPr>
            <a:spLocks noChangeShapeType="1"/>
          </p:cNvSpPr>
          <p:nvPr/>
        </p:nvSpPr>
        <p:spPr bwMode="auto">
          <a:xfrm>
            <a:off x="1674813" y="4575175"/>
            <a:ext cx="62436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24" name="Line 4"/>
          <p:cNvSpPr>
            <a:spLocks noChangeShapeType="1"/>
          </p:cNvSpPr>
          <p:nvPr/>
        </p:nvSpPr>
        <p:spPr bwMode="auto">
          <a:xfrm>
            <a:off x="1674813" y="4005263"/>
            <a:ext cx="62436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25" name="Line 5"/>
          <p:cNvSpPr>
            <a:spLocks noChangeShapeType="1"/>
          </p:cNvSpPr>
          <p:nvPr/>
        </p:nvSpPr>
        <p:spPr bwMode="auto">
          <a:xfrm>
            <a:off x="1674813" y="3446463"/>
            <a:ext cx="62436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26" name="Line 6"/>
          <p:cNvSpPr>
            <a:spLocks noChangeShapeType="1"/>
          </p:cNvSpPr>
          <p:nvPr/>
        </p:nvSpPr>
        <p:spPr bwMode="auto">
          <a:xfrm>
            <a:off x="1674813" y="2876550"/>
            <a:ext cx="62436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27" name="Line 7"/>
          <p:cNvSpPr>
            <a:spLocks noChangeShapeType="1"/>
          </p:cNvSpPr>
          <p:nvPr/>
        </p:nvSpPr>
        <p:spPr bwMode="auto">
          <a:xfrm>
            <a:off x="1674813" y="2308225"/>
            <a:ext cx="62436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28" name="Line 8"/>
          <p:cNvSpPr>
            <a:spLocks noChangeShapeType="1"/>
          </p:cNvSpPr>
          <p:nvPr/>
        </p:nvSpPr>
        <p:spPr bwMode="auto">
          <a:xfrm>
            <a:off x="1674813" y="1738313"/>
            <a:ext cx="62436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29" name="Line 9"/>
          <p:cNvSpPr>
            <a:spLocks noChangeShapeType="1"/>
          </p:cNvSpPr>
          <p:nvPr/>
        </p:nvSpPr>
        <p:spPr bwMode="auto">
          <a:xfrm>
            <a:off x="1674813" y="1168400"/>
            <a:ext cx="62436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30" name="Rectangle 10"/>
          <p:cNvSpPr>
            <a:spLocks noChangeArrowheads="1"/>
          </p:cNvSpPr>
          <p:nvPr/>
        </p:nvSpPr>
        <p:spPr bwMode="auto">
          <a:xfrm>
            <a:off x="1674813" y="1168400"/>
            <a:ext cx="6243637" cy="4546600"/>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61131" name="Line 11"/>
          <p:cNvSpPr>
            <a:spLocks noChangeShapeType="1"/>
          </p:cNvSpPr>
          <p:nvPr/>
        </p:nvSpPr>
        <p:spPr bwMode="auto">
          <a:xfrm>
            <a:off x="1674813" y="1168400"/>
            <a:ext cx="1587" cy="45466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32" name="Line 12"/>
          <p:cNvSpPr>
            <a:spLocks noChangeShapeType="1"/>
          </p:cNvSpPr>
          <p:nvPr/>
        </p:nvSpPr>
        <p:spPr bwMode="auto">
          <a:xfrm>
            <a:off x="1628775" y="5715000"/>
            <a:ext cx="460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33" name="Line 13"/>
          <p:cNvSpPr>
            <a:spLocks noChangeShapeType="1"/>
          </p:cNvSpPr>
          <p:nvPr/>
        </p:nvSpPr>
        <p:spPr bwMode="auto">
          <a:xfrm>
            <a:off x="1628775" y="5145088"/>
            <a:ext cx="460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34" name="Line 14"/>
          <p:cNvSpPr>
            <a:spLocks noChangeShapeType="1"/>
          </p:cNvSpPr>
          <p:nvPr/>
        </p:nvSpPr>
        <p:spPr bwMode="auto">
          <a:xfrm>
            <a:off x="1628775" y="4575175"/>
            <a:ext cx="460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35" name="Line 15"/>
          <p:cNvSpPr>
            <a:spLocks noChangeShapeType="1"/>
          </p:cNvSpPr>
          <p:nvPr/>
        </p:nvSpPr>
        <p:spPr bwMode="auto">
          <a:xfrm>
            <a:off x="1628775" y="4005263"/>
            <a:ext cx="460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36" name="Line 16"/>
          <p:cNvSpPr>
            <a:spLocks noChangeShapeType="1"/>
          </p:cNvSpPr>
          <p:nvPr/>
        </p:nvSpPr>
        <p:spPr bwMode="auto">
          <a:xfrm>
            <a:off x="1628775" y="3446463"/>
            <a:ext cx="460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37" name="Line 17"/>
          <p:cNvSpPr>
            <a:spLocks noChangeShapeType="1"/>
          </p:cNvSpPr>
          <p:nvPr/>
        </p:nvSpPr>
        <p:spPr bwMode="auto">
          <a:xfrm>
            <a:off x="1628775" y="2876550"/>
            <a:ext cx="460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38" name="Line 18"/>
          <p:cNvSpPr>
            <a:spLocks noChangeShapeType="1"/>
          </p:cNvSpPr>
          <p:nvPr/>
        </p:nvSpPr>
        <p:spPr bwMode="auto">
          <a:xfrm>
            <a:off x="1628775" y="2308225"/>
            <a:ext cx="460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39" name="Line 19"/>
          <p:cNvSpPr>
            <a:spLocks noChangeShapeType="1"/>
          </p:cNvSpPr>
          <p:nvPr/>
        </p:nvSpPr>
        <p:spPr bwMode="auto">
          <a:xfrm>
            <a:off x="1628775" y="1738313"/>
            <a:ext cx="460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40" name="Line 20"/>
          <p:cNvSpPr>
            <a:spLocks noChangeShapeType="1"/>
          </p:cNvSpPr>
          <p:nvPr/>
        </p:nvSpPr>
        <p:spPr bwMode="auto">
          <a:xfrm>
            <a:off x="1628775" y="1168400"/>
            <a:ext cx="460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41" name="Line 21"/>
          <p:cNvSpPr>
            <a:spLocks noChangeShapeType="1"/>
          </p:cNvSpPr>
          <p:nvPr/>
        </p:nvSpPr>
        <p:spPr bwMode="auto">
          <a:xfrm>
            <a:off x="1674813" y="5715000"/>
            <a:ext cx="62436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42" name="Line 22"/>
          <p:cNvSpPr>
            <a:spLocks noChangeShapeType="1"/>
          </p:cNvSpPr>
          <p:nvPr/>
        </p:nvSpPr>
        <p:spPr bwMode="auto">
          <a:xfrm flipV="1">
            <a:off x="1674813" y="5715000"/>
            <a:ext cx="1587" cy="44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43" name="Line 23"/>
          <p:cNvSpPr>
            <a:spLocks noChangeShapeType="1"/>
          </p:cNvSpPr>
          <p:nvPr/>
        </p:nvSpPr>
        <p:spPr bwMode="auto">
          <a:xfrm flipV="1">
            <a:off x="2438400" y="5715000"/>
            <a:ext cx="1588" cy="44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44" name="Line 24"/>
          <p:cNvSpPr>
            <a:spLocks noChangeShapeType="1"/>
          </p:cNvSpPr>
          <p:nvPr/>
        </p:nvSpPr>
        <p:spPr bwMode="auto">
          <a:xfrm flipV="1">
            <a:off x="3201988" y="5715000"/>
            <a:ext cx="1587" cy="44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45" name="Line 25"/>
          <p:cNvSpPr>
            <a:spLocks noChangeShapeType="1"/>
          </p:cNvSpPr>
          <p:nvPr/>
        </p:nvSpPr>
        <p:spPr bwMode="auto">
          <a:xfrm flipV="1">
            <a:off x="3952875" y="5715000"/>
            <a:ext cx="1588" cy="44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46" name="Line 26"/>
          <p:cNvSpPr>
            <a:spLocks noChangeShapeType="1"/>
          </p:cNvSpPr>
          <p:nvPr/>
        </p:nvSpPr>
        <p:spPr bwMode="auto">
          <a:xfrm flipV="1">
            <a:off x="4716463" y="5715000"/>
            <a:ext cx="1587" cy="44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47" name="Line 27"/>
          <p:cNvSpPr>
            <a:spLocks noChangeShapeType="1"/>
          </p:cNvSpPr>
          <p:nvPr/>
        </p:nvSpPr>
        <p:spPr bwMode="auto">
          <a:xfrm flipV="1">
            <a:off x="5480050" y="5715000"/>
            <a:ext cx="1588" cy="44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48" name="Line 28"/>
          <p:cNvSpPr>
            <a:spLocks noChangeShapeType="1"/>
          </p:cNvSpPr>
          <p:nvPr/>
        </p:nvSpPr>
        <p:spPr bwMode="auto">
          <a:xfrm flipV="1">
            <a:off x="6243638" y="5715000"/>
            <a:ext cx="1587" cy="44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49" name="Line 29"/>
          <p:cNvSpPr>
            <a:spLocks noChangeShapeType="1"/>
          </p:cNvSpPr>
          <p:nvPr/>
        </p:nvSpPr>
        <p:spPr bwMode="auto">
          <a:xfrm flipV="1">
            <a:off x="7007225" y="5715000"/>
            <a:ext cx="1588" cy="44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50" name="Line 30"/>
          <p:cNvSpPr>
            <a:spLocks noChangeShapeType="1"/>
          </p:cNvSpPr>
          <p:nvPr/>
        </p:nvSpPr>
        <p:spPr bwMode="auto">
          <a:xfrm flipV="1">
            <a:off x="7770813" y="5715000"/>
            <a:ext cx="1587" cy="44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51" name="Line 31"/>
          <p:cNvSpPr>
            <a:spLocks noChangeShapeType="1"/>
          </p:cNvSpPr>
          <p:nvPr/>
        </p:nvSpPr>
        <p:spPr bwMode="auto">
          <a:xfrm>
            <a:off x="1754188" y="1395413"/>
            <a:ext cx="147637" cy="114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52" name="Line 32"/>
          <p:cNvSpPr>
            <a:spLocks noChangeShapeType="1"/>
          </p:cNvSpPr>
          <p:nvPr/>
        </p:nvSpPr>
        <p:spPr bwMode="auto">
          <a:xfrm>
            <a:off x="1901825" y="1509713"/>
            <a:ext cx="149225" cy="114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53" name="Line 33"/>
          <p:cNvSpPr>
            <a:spLocks noChangeShapeType="1"/>
          </p:cNvSpPr>
          <p:nvPr/>
        </p:nvSpPr>
        <p:spPr bwMode="auto">
          <a:xfrm>
            <a:off x="2051050" y="1624013"/>
            <a:ext cx="158750" cy="114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54" name="Line 34"/>
          <p:cNvSpPr>
            <a:spLocks noChangeShapeType="1"/>
          </p:cNvSpPr>
          <p:nvPr/>
        </p:nvSpPr>
        <p:spPr bwMode="auto">
          <a:xfrm>
            <a:off x="2209800" y="1738313"/>
            <a:ext cx="147638" cy="1016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55" name="Line 35"/>
          <p:cNvSpPr>
            <a:spLocks noChangeShapeType="1"/>
          </p:cNvSpPr>
          <p:nvPr/>
        </p:nvSpPr>
        <p:spPr bwMode="auto">
          <a:xfrm>
            <a:off x="2357438" y="1839913"/>
            <a:ext cx="160337" cy="114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56" name="Line 36"/>
          <p:cNvSpPr>
            <a:spLocks noChangeShapeType="1"/>
          </p:cNvSpPr>
          <p:nvPr/>
        </p:nvSpPr>
        <p:spPr bwMode="auto">
          <a:xfrm>
            <a:off x="2517775" y="1954213"/>
            <a:ext cx="147638" cy="1031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57" name="Line 37"/>
          <p:cNvSpPr>
            <a:spLocks noChangeShapeType="1"/>
          </p:cNvSpPr>
          <p:nvPr/>
        </p:nvSpPr>
        <p:spPr bwMode="auto">
          <a:xfrm>
            <a:off x="2665413" y="2057400"/>
            <a:ext cx="147637" cy="1016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58" name="Line 38"/>
          <p:cNvSpPr>
            <a:spLocks noChangeShapeType="1"/>
          </p:cNvSpPr>
          <p:nvPr/>
        </p:nvSpPr>
        <p:spPr bwMode="auto">
          <a:xfrm>
            <a:off x="2813050" y="2159000"/>
            <a:ext cx="160338" cy="1031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59" name="Line 39"/>
          <p:cNvSpPr>
            <a:spLocks noChangeShapeType="1"/>
          </p:cNvSpPr>
          <p:nvPr/>
        </p:nvSpPr>
        <p:spPr bwMode="auto">
          <a:xfrm>
            <a:off x="2973388" y="2262188"/>
            <a:ext cx="147637" cy="1016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60" name="Line 40"/>
          <p:cNvSpPr>
            <a:spLocks noChangeShapeType="1"/>
          </p:cNvSpPr>
          <p:nvPr/>
        </p:nvSpPr>
        <p:spPr bwMode="auto">
          <a:xfrm>
            <a:off x="3121025" y="2363788"/>
            <a:ext cx="149225" cy="1031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61" name="Line 41"/>
          <p:cNvSpPr>
            <a:spLocks noChangeShapeType="1"/>
          </p:cNvSpPr>
          <p:nvPr/>
        </p:nvSpPr>
        <p:spPr bwMode="auto">
          <a:xfrm>
            <a:off x="3270250" y="2466975"/>
            <a:ext cx="158750" cy="1031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62" name="Line 42"/>
          <p:cNvSpPr>
            <a:spLocks noChangeShapeType="1"/>
          </p:cNvSpPr>
          <p:nvPr/>
        </p:nvSpPr>
        <p:spPr bwMode="auto">
          <a:xfrm>
            <a:off x="3429000" y="2570163"/>
            <a:ext cx="147638" cy="1016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63" name="Line 43"/>
          <p:cNvSpPr>
            <a:spLocks noChangeShapeType="1"/>
          </p:cNvSpPr>
          <p:nvPr/>
        </p:nvSpPr>
        <p:spPr bwMode="auto">
          <a:xfrm>
            <a:off x="3576638" y="2671763"/>
            <a:ext cx="149225" cy="1031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64" name="Line 44"/>
          <p:cNvSpPr>
            <a:spLocks noChangeShapeType="1"/>
          </p:cNvSpPr>
          <p:nvPr/>
        </p:nvSpPr>
        <p:spPr bwMode="auto">
          <a:xfrm>
            <a:off x="3725863" y="2774950"/>
            <a:ext cx="158750"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65" name="Line 45"/>
          <p:cNvSpPr>
            <a:spLocks noChangeShapeType="1"/>
          </p:cNvSpPr>
          <p:nvPr/>
        </p:nvSpPr>
        <p:spPr bwMode="auto">
          <a:xfrm>
            <a:off x="3884613" y="2865438"/>
            <a:ext cx="147637" cy="1031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66" name="Line 46"/>
          <p:cNvSpPr>
            <a:spLocks noChangeShapeType="1"/>
          </p:cNvSpPr>
          <p:nvPr/>
        </p:nvSpPr>
        <p:spPr bwMode="auto">
          <a:xfrm>
            <a:off x="4032250" y="2968625"/>
            <a:ext cx="160338"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67" name="Line 47"/>
          <p:cNvSpPr>
            <a:spLocks noChangeShapeType="1"/>
          </p:cNvSpPr>
          <p:nvPr/>
        </p:nvSpPr>
        <p:spPr bwMode="auto">
          <a:xfrm>
            <a:off x="4192588" y="3059113"/>
            <a:ext cx="147637" cy="1031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68" name="Line 48"/>
          <p:cNvSpPr>
            <a:spLocks noChangeShapeType="1"/>
          </p:cNvSpPr>
          <p:nvPr/>
        </p:nvSpPr>
        <p:spPr bwMode="auto">
          <a:xfrm>
            <a:off x="4340225" y="3162300"/>
            <a:ext cx="149225"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69" name="Line 49"/>
          <p:cNvSpPr>
            <a:spLocks noChangeShapeType="1"/>
          </p:cNvSpPr>
          <p:nvPr/>
        </p:nvSpPr>
        <p:spPr bwMode="auto">
          <a:xfrm>
            <a:off x="4489450" y="3252788"/>
            <a:ext cx="158750"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70" name="Line 50"/>
          <p:cNvSpPr>
            <a:spLocks noChangeShapeType="1"/>
          </p:cNvSpPr>
          <p:nvPr/>
        </p:nvSpPr>
        <p:spPr bwMode="auto">
          <a:xfrm>
            <a:off x="4648200" y="3344863"/>
            <a:ext cx="147638" cy="1016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71" name="Line 51"/>
          <p:cNvSpPr>
            <a:spLocks noChangeShapeType="1"/>
          </p:cNvSpPr>
          <p:nvPr/>
        </p:nvSpPr>
        <p:spPr bwMode="auto">
          <a:xfrm>
            <a:off x="4795838" y="3446463"/>
            <a:ext cx="149225"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72" name="Line 52"/>
          <p:cNvSpPr>
            <a:spLocks noChangeShapeType="1"/>
          </p:cNvSpPr>
          <p:nvPr/>
        </p:nvSpPr>
        <p:spPr bwMode="auto">
          <a:xfrm>
            <a:off x="4945063" y="3538538"/>
            <a:ext cx="158750"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73" name="Line 53"/>
          <p:cNvSpPr>
            <a:spLocks noChangeShapeType="1"/>
          </p:cNvSpPr>
          <p:nvPr/>
        </p:nvSpPr>
        <p:spPr bwMode="auto">
          <a:xfrm>
            <a:off x="5103813" y="3629025"/>
            <a:ext cx="147637" cy="79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74" name="Line 54"/>
          <p:cNvSpPr>
            <a:spLocks noChangeShapeType="1"/>
          </p:cNvSpPr>
          <p:nvPr/>
        </p:nvSpPr>
        <p:spPr bwMode="auto">
          <a:xfrm>
            <a:off x="5251450" y="3708400"/>
            <a:ext cx="149225"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75" name="Line 55"/>
          <p:cNvSpPr>
            <a:spLocks noChangeShapeType="1"/>
          </p:cNvSpPr>
          <p:nvPr/>
        </p:nvSpPr>
        <p:spPr bwMode="auto">
          <a:xfrm>
            <a:off x="5400675" y="3800475"/>
            <a:ext cx="158750"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76" name="Line 56"/>
          <p:cNvSpPr>
            <a:spLocks noChangeShapeType="1"/>
          </p:cNvSpPr>
          <p:nvPr/>
        </p:nvSpPr>
        <p:spPr bwMode="auto">
          <a:xfrm>
            <a:off x="5559425" y="3890963"/>
            <a:ext cx="149225"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77" name="Line 57"/>
          <p:cNvSpPr>
            <a:spLocks noChangeShapeType="1"/>
          </p:cNvSpPr>
          <p:nvPr/>
        </p:nvSpPr>
        <p:spPr bwMode="auto">
          <a:xfrm>
            <a:off x="5708650" y="3983038"/>
            <a:ext cx="158750" cy="79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78" name="Line 58"/>
          <p:cNvSpPr>
            <a:spLocks noChangeShapeType="1"/>
          </p:cNvSpPr>
          <p:nvPr/>
        </p:nvSpPr>
        <p:spPr bwMode="auto">
          <a:xfrm>
            <a:off x="5867400" y="4062413"/>
            <a:ext cx="147638"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79" name="Line 59"/>
          <p:cNvSpPr>
            <a:spLocks noChangeShapeType="1"/>
          </p:cNvSpPr>
          <p:nvPr/>
        </p:nvSpPr>
        <p:spPr bwMode="auto">
          <a:xfrm>
            <a:off x="6015038" y="4152900"/>
            <a:ext cx="149225" cy="8096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80" name="Line 60"/>
          <p:cNvSpPr>
            <a:spLocks noChangeShapeType="1"/>
          </p:cNvSpPr>
          <p:nvPr/>
        </p:nvSpPr>
        <p:spPr bwMode="auto">
          <a:xfrm>
            <a:off x="6164263" y="4233863"/>
            <a:ext cx="158750"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81" name="Line 61"/>
          <p:cNvSpPr>
            <a:spLocks noChangeShapeType="1"/>
          </p:cNvSpPr>
          <p:nvPr/>
        </p:nvSpPr>
        <p:spPr bwMode="auto">
          <a:xfrm>
            <a:off x="6323013" y="4324350"/>
            <a:ext cx="147637" cy="79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82" name="Line 62"/>
          <p:cNvSpPr>
            <a:spLocks noChangeShapeType="1"/>
          </p:cNvSpPr>
          <p:nvPr/>
        </p:nvSpPr>
        <p:spPr bwMode="auto">
          <a:xfrm>
            <a:off x="6470650" y="4403725"/>
            <a:ext cx="149225" cy="79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83" name="Line 63"/>
          <p:cNvSpPr>
            <a:spLocks noChangeShapeType="1"/>
          </p:cNvSpPr>
          <p:nvPr/>
        </p:nvSpPr>
        <p:spPr bwMode="auto">
          <a:xfrm>
            <a:off x="6619875" y="4483100"/>
            <a:ext cx="158750" cy="8096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84" name="Line 64"/>
          <p:cNvSpPr>
            <a:spLocks noChangeShapeType="1"/>
          </p:cNvSpPr>
          <p:nvPr/>
        </p:nvSpPr>
        <p:spPr bwMode="auto">
          <a:xfrm>
            <a:off x="6778625" y="4564063"/>
            <a:ext cx="149225" cy="79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85" name="Line 65"/>
          <p:cNvSpPr>
            <a:spLocks noChangeShapeType="1"/>
          </p:cNvSpPr>
          <p:nvPr/>
        </p:nvSpPr>
        <p:spPr bwMode="auto">
          <a:xfrm>
            <a:off x="6927850" y="4643438"/>
            <a:ext cx="147638" cy="79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86" name="Line 66"/>
          <p:cNvSpPr>
            <a:spLocks noChangeShapeType="1"/>
          </p:cNvSpPr>
          <p:nvPr/>
        </p:nvSpPr>
        <p:spPr bwMode="auto">
          <a:xfrm>
            <a:off x="7075488" y="4722813"/>
            <a:ext cx="158750" cy="79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87" name="Line 67"/>
          <p:cNvSpPr>
            <a:spLocks noChangeShapeType="1"/>
          </p:cNvSpPr>
          <p:nvPr/>
        </p:nvSpPr>
        <p:spPr bwMode="auto">
          <a:xfrm>
            <a:off x="7234238" y="4802188"/>
            <a:ext cx="149225" cy="8096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88" name="Line 68"/>
          <p:cNvSpPr>
            <a:spLocks noChangeShapeType="1"/>
          </p:cNvSpPr>
          <p:nvPr/>
        </p:nvSpPr>
        <p:spPr bwMode="auto">
          <a:xfrm>
            <a:off x="7383463" y="4883150"/>
            <a:ext cx="158750" cy="79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89" name="Line 69"/>
          <p:cNvSpPr>
            <a:spLocks noChangeShapeType="1"/>
          </p:cNvSpPr>
          <p:nvPr/>
        </p:nvSpPr>
        <p:spPr bwMode="auto">
          <a:xfrm>
            <a:off x="7542213" y="4962525"/>
            <a:ext cx="147637" cy="79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90" name="Line 70"/>
          <p:cNvSpPr>
            <a:spLocks noChangeShapeType="1"/>
          </p:cNvSpPr>
          <p:nvPr/>
        </p:nvSpPr>
        <p:spPr bwMode="auto">
          <a:xfrm>
            <a:off x="7689850" y="5041900"/>
            <a:ext cx="149225" cy="6826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91" name="Line 71"/>
          <p:cNvSpPr>
            <a:spLocks noChangeShapeType="1"/>
          </p:cNvSpPr>
          <p:nvPr/>
        </p:nvSpPr>
        <p:spPr bwMode="auto">
          <a:xfrm>
            <a:off x="1754188" y="1600200"/>
            <a:ext cx="147637"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92" name="Line 72"/>
          <p:cNvSpPr>
            <a:spLocks noChangeShapeType="1"/>
          </p:cNvSpPr>
          <p:nvPr/>
        </p:nvSpPr>
        <p:spPr bwMode="auto">
          <a:xfrm>
            <a:off x="1901825" y="1692275"/>
            <a:ext cx="149225"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93" name="Line 73"/>
          <p:cNvSpPr>
            <a:spLocks noChangeShapeType="1"/>
          </p:cNvSpPr>
          <p:nvPr/>
        </p:nvSpPr>
        <p:spPr bwMode="auto">
          <a:xfrm>
            <a:off x="2051050" y="1782763"/>
            <a:ext cx="158750"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94" name="Line 74"/>
          <p:cNvSpPr>
            <a:spLocks noChangeShapeType="1"/>
          </p:cNvSpPr>
          <p:nvPr/>
        </p:nvSpPr>
        <p:spPr bwMode="auto">
          <a:xfrm>
            <a:off x="2209800" y="1874838"/>
            <a:ext cx="147638"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95" name="Line 75"/>
          <p:cNvSpPr>
            <a:spLocks noChangeShapeType="1"/>
          </p:cNvSpPr>
          <p:nvPr/>
        </p:nvSpPr>
        <p:spPr bwMode="auto">
          <a:xfrm>
            <a:off x="2357438" y="1965325"/>
            <a:ext cx="160337"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96" name="Line 76"/>
          <p:cNvSpPr>
            <a:spLocks noChangeShapeType="1"/>
          </p:cNvSpPr>
          <p:nvPr/>
        </p:nvSpPr>
        <p:spPr bwMode="auto">
          <a:xfrm>
            <a:off x="2517775" y="2057400"/>
            <a:ext cx="147638"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97" name="Line 77"/>
          <p:cNvSpPr>
            <a:spLocks noChangeShapeType="1"/>
          </p:cNvSpPr>
          <p:nvPr/>
        </p:nvSpPr>
        <p:spPr bwMode="auto">
          <a:xfrm>
            <a:off x="2665413" y="2147888"/>
            <a:ext cx="147637"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98" name="Line 78"/>
          <p:cNvSpPr>
            <a:spLocks noChangeShapeType="1"/>
          </p:cNvSpPr>
          <p:nvPr/>
        </p:nvSpPr>
        <p:spPr bwMode="auto">
          <a:xfrm>
            <a:off x="2813050" y="2238375"/>
            <a:ext cx="160338"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199" name="Line 79"/>
          <p:cNvSpPr>
            <a:spLocks noChangeShapeType="1"/>
          </p:cNvSpPr>
          <p:nvPr/>
        </p:nvSpPr>
        <p:spPr bwMode="auto">
          <a:xfrm>
            <a:off x="2973388" y="2330450"/>
            <a:ext cx="147637" cy="1016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00" name="Line 80"/>
          <p:cNvSpPr>
            <a:spLocks noChangeShapeType="1"/>
          </p:cNvSpPr>
          <p:nvPr/>
        </p:nvSpPr>
        <p:spPr bwMode="auto">
          <a:xfrm>
            <a:off x="3121025" y="2432050"/>
            <a:ext cx="149225"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01" name="Line 81"/>
          <p:cNvSpPr>
            <a:spLocks noChangeShapeType="1"/>
          </p:cNvSpPr>
          <p:nvPr/>
        </p:nvSpPr>
        <p:spPr bwMode="auto">
          <a:xfrm>
            <a:off x="3270250" y="2524125"/>
            <a:ext cx="158750"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02" name="Line 82"/>
          <p:cNvSpPr>
            <a:spLocks noChangeShapeType="1"/>
          </p:cNvSpPr>
          <p:nvPr/>
        </p:nvSpPr>
        <p:spPr bwMode="auto">
          <a:xfrm>
            <a:off x="3429000" y="2614613"/>
            <a:ext cx="147638"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03" name="Line 83"/>
          <p:cNvSpPr>
            <a:spLocks noChangeShapeType="1"/>
          </p:cNvSpPr>
          <p:nvPr/>
        </p:nvSpPr>
        <p:spPr bwMode="auto">
          <a:xfrm>
            <a:off x="3576638" y="2706688"/>
            <a:ext cx="149225"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04" name="Line 84"/>
          <p:cNvSpPr>
            <a:spLocks noChangeShapeType="1"/>
          </p:cNvSpPr>
          <p:nvPr/>
        </p:nvSpPr>
        <p:spPr bwMode="auto">
          <a:xfrm>
            <a:off x="3725863" y="2797175"/>
            <a:ext cx="158750"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05" name="Line 85"/>
          <p:cNvSpPr>
            <a:spLocks noChangeShapeType="1"/>
          </p:cNvSpPr>
          <p:nvPr/>
        </p:nvSpPr>
        <p:spPr bwMode="auto">
          <a:xfrm>
            <a:off x="3884613" y="2889250"/>
            <a:ext cx="147637"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06" name="Line 86"/>
          <p:cNvSpPr>
            <a:spLocks noChangeShapeType="1"/>
          </p:cNvSpPr>
          <p:nvPr/>
        </p:nvSpPr>
        <p:spPr bwMode="auto">
          <a:xfrm>
            <a:off x="4032250" y="2979738"/>
            <a:ext cx="160338"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07" name="Line 87"/>
          <p:cNvSpPr>
            <a:spLocks noChangeShapeType="1"/>
          </p:cNvSpPr>
          <p:nvPr/>
        </p:nvSpPr>
        <p:spPr bwMode="auto">
          <a:xfrm>
            <a:off x="4192588" y="3070225"/>
            <a:ext cx="147637"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08" name="Line 88"/>
          <p:cNvSpPr>
            <a:spLocks noChangeShapeType="1"/>
          </p:cNvSpPr>
          <p:nvPr/>
        </p:nvSpPr>
        <p:spPr bwMode="auto">
          <a:xfrm>
            <a:off x="4340225" y="3162300"/>
            <a:ext cx="149225"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09" name="Line 89"/>
          <p:cNvSpPr>
            <a:spLocks noChangeShapeType="1"/>
          </p:cNvSpPr>
          <p:nvPr/>
        </p:nvSpPr>
        <p:spPr bwMode="auto">
          <a:xfrm>
            <a:off x="4489450" y="3252788"/>
            <a:ext cx="158750"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10" name="Line 90"/>
          <p:cNvSpPr>
            <a:spLocks noChangeShapeType="1"/>
          </p:cNvSpPr>
          <p:nvPr/>
        </p:nvSpPr>
        <p:spPr bwMode="auto">
          <a:xfrm>
            <a:off x="4648200" y="3344863"/>
            <a:ext cx="147638" cy="1016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11" name="Line 91"/>
          <p:cNvSpPr>
            <a:spLocks noChangeShapeType="1"/>
          </p:cNvSpPr>
          <p:nvPr/>
        </p:nvSpPr>
        <p:spPr bwMode="auto">
          <a:xfrm>
            <a:off x="4795838" y="3446463"/>
            <a:ext cx="149225"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12" name="Line 92"/>
          <p:cNvSpPr>
            <a:spLocks noChangeShapeType="1"/>
          </p:cNvSpPr>
          <p:nvPr/>
        </p:nvSpPr>
        <p:spPr bwMode="auto">
          <a:xfrm>
            <a:off x="4945063" y="3538538"/>
            <a:ext cx="158750"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13" name="Line 93"/>
          <p:cNvSpPr>
            <a:spLocks noChangeShapeType="1"/>
          </p:cNvSpPr>
          <p:nvPr/>
        </p:nvSpPr>
        <p:spPr bwMode="auto">
          <a:xfrm>
            <a:off x="5103813" y="3629025"/>
            <a:ext cx="147637"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14" name="Line 94"/>
          <p:cNvSpPr>
            <a:spLocks noChangeShapeType="1"/>
          </p:cNvSpPr>
          <p:nvPr/>
        </p:nvSpPr>
        <p:spPr bwMode="auto">
          <a:xfrm>
            <a:off x="5251450" y="3721100"/>
            <a:ext cx="149225"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15" name="Line 95"/>
          <p:cNvSpPr>
            <a:spLocks noChangeShapeType="1"/>
          </p:cNvSpPr>
          <p:nvPr/>
        </p:nvSpPr>
        <p:spPr bwMode="auto">
          <a:xfrm>
            <a:off x="5400675" y="3811588"/>
            <a:ext cx="158750"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16" name="Line 96"/>
          <p:cNvSpPr>
            <a:spLocks noChangeShapeType="1"/>
          </p:cNvSpPr>
          <p:nvPr/>
        </p:nvSpPr>
        <p:spPr bwMode="auto">
          <a:xfrm>
            <a:off x="5559425" y="3902075"/>
            <a:ext cx="149225"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17" name="Line 97"/>
          <p:cNvSpPr>
            <a:spLocks noChangeShapeType="1"/>
          </p:cNvSpPr>
          <p:nvPr/>
        </p:nvSpPr>
        <p:spPr bwMode="auto">
          <a:xfrm>
            <a:off x="5708650" y="3994150"/>
            <a:ext cx="158750"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18" name="Line 98"/>
          <p:cNvSpPr>
            <a:spLocks noChangeShapeType="1"/>
          </p:cNvSpPr>
          <p:nvPr/>
        </p:nvSpPr>
        <p:spPr bwMode="auto">
          <a:xfrm>
            <a:off x="5867400" y="4084638"/>
            <a:ext cx="147638"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19" name="Line 99"/>
          <p:cNvSpPr>
            <a:spLocks noChangeShapeType="1"/>
          </p:cNvSpPr>
          <p:nvPr/>
        </p:nvSpPr>
        <p:spPr bwMode="auto">
          <a:xfrm>
            <a:off x="6015038" y="4176713"/>
            <a:ext cx="149225"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20" name="Line 100"/>
          <p:cNvSpPr>
            <a:spLocks noChangeShapeType="1"/>
          </p:cNvSpPr>
          <p:nvPr/>
        </p:nvSpPr>
        <p:spPr bwMode="auto">
          <a:xfrm>
            <a:off x="6164263" y="4267200"/>
            <a:ext cx="158750"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21" name="Line 101"/>
          <p:cNvSpPr>
            <a:spLocks noChangeShapeType="1"/>
          </p:cNvSpPr>
          <p:nvPr/>
        </p:nvSpPr>
        <p:spPr bwMode="auto">
          <a:xfrm>
            <a:off x="6323013" y="4357688"/>
            <a:ext cx="147637"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22" name="Line 102"/>
          <p:cNvSpPr>
            <a:spLocks noChangeShapeType="1"/>
          </p:cNvSpPr>
          <p:nvPr/>
        </p:nvSpPr>
        <p:spPr bwMode="auto">
          <a:xfrm>
            <a:off x="6470650" y="4449763"/>
            <a:ext cx="149225" cy="1031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23" name="Line 103"/>
          <p:cNvSpPr>
            <a:spLocks noChangeShapeType="1"/>
          </p:cNvSpPr>
          <p:nvPr/>
        </p:nvSpPr>
        <p:spPr bwMode="auto">
          <a:xfrm>
            <a:off x="6619875" y="4552950"/>
            <a:ext cx="158750"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24" name="Line 104"/>
          <p:cNvSpPr>
            <a:spLocks noChangeShapeType="1"/>
          </p:cNvSpPr>
          <p:nvPr/>
        </p:nvSpPr>
        <p:spPr bwMode="auto">
          <a:xfrm>
            <a:off x="6778625" y="4643438"/>
            <a:ext cx="149225"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25" name="Line 105"/>
          <p:cNvSpPr>
            <a:spLocks noChangeShapeType="1"/>
          </p:cNvSpPr>
          <p:nvPr/>
        </p:nvSpPr>
        <p:spPr bwMode="auto">
          <a:xfrm>
            <a:off x="6927850" y="4733925"/>
            <a:ext cx="147638"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26" name="Line 106"/>
          <p:cNvSpPr>
            <a:spLocks noChangeShapeType="1"/>
          </p:cNvSpPr>
          <p:nvPr/>
        </p:nvSpPr>
        <p:spPr bwMode="auto">
          <a:xfrm>
            <a:off x="7075488" y="4826000"/>
            <a:ext cx="158750"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27" name="Line 107"/>
          <p:cNvSpPr>
            <a:spLocks noChangeShapeType="1"/>
          </p:cNvSpPr>
          <p:nvPr/>
        </p:nvSpPr>
        <p:spPr bwMode="auto">
          <a:xfrm>
            <a:off x="7234238" y="4916488"/>
            <a:ext cx="149225"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28" name="Line 108"/>
          <p:cNvSpPr>
            <a:spLocks noChangeShapeType="1"/>
          </p:cNvSpPr>
          <p:nvPr/>
        </p:nvSpPr>
        <p:spPr bwMode="auto">
          <a:xfrm>
            <a:off x="7383463" y="5008563"/>
            <a:ext cx="158750" cy="904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29" name="Line 109"/>
          <p:cNvSpPr>
            <a:spLocks noChangeShapeType="1"/>
          </p:cNvSpPr>
          <p:nvPr/>
        </p:nvSpPr>
        <p:spPr bwMode="auto">
          <a:xfrm>
            <a:off x="7542213" y="5099050"/>
            <a:ext cx="147637" cy="904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30" name="Line 110"/>
          <p:cNvSpPr>
            <a:spLocks noChangeShapeType="1"/>
          </p:cNvSpPr>
          <p:nvPr/>
        </p:nvSpPr>
        <p:spPr bwMode="auto">
          <a:xfrm>
            <a:off x="7689850" y="5189538"/>
            <a:ext cx="149225" cy="92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31" name="Freeform 111"/>
          <p:cNvSpPr>
            <a:spLocks/>
          </p:cNvSpPr>
          <p:nvPr/>
        </p:nvSpPr>
        <p:spPr bwMode="auto">
          <a:xfrm>
            <a:off x="1719263" y="1362075"/>
            <a:ext cx="68262"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32" name="Freeform 112"/>
          <p:cNvSpPr>
            <a:spLocks/>
          </p:cNvSpPr>
          <p:nvPr/>
        </p:nvSpPr>
        <p:spPr bwMode="auto">
          <a:xfrm>
            <a:off x="1868488" y="1476375"/>
            <a:ext cx="68262"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33" name="Freeform 113"/>
          <p:cNvSpPr>
            <a:spLocks/>
          </p:cNvSpPr>
          <p:nvPr/>
        </p:nvSpPr>
        <p:spPr bwMode="auto">
          <a:xfrm>
            <a:off x="2016125" y="1589088"/>
            <a:ext cx="68263"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34" name="Freeform 114"/>
          <p:cNvSpPr>
            <a:spLocks/>
          </p:cNvSpPr>
          <p:nvPr/>
        </p:nvSpPr>
        <p:spPr bwMode="auto">
          <a:xfrm>
            <a:off x="2176463" y="1703388"/>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35" name="Freeform 115"/>
          <p:cNvSpPr>
            <a:spLocks/>
          </p:cNvSpPr>
          <p:nvPr/>
        </p:nvSpPr>
        <p:spPr bwMode="auto">
          <a:xfrm>
            <a:off x="2362200" y="1828800"/>
            <a:ext cx="68263"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36" name="Freeform 116"/>
          <p:cNvSpPr>
            <a:spLocks/>
          </p:cNvSpPr>
          <p:nvPr/>
        </p:nvSpPr>
        <p:spPr bwMode="auto">
          <a:xfrm>
            <a:off x="2482850" y="1919288"/>
            <a:ext cx="68263" cy="69850"/>
          </a:xfrm>
          <a:custGeom>
            <a:avLst/>
            <a:gdLst>
              <a:gd name="T0" fmla="*/ 2147483646 w 43"/>
              <a:gd name="T1" fmla="*/ 0 h 44"/>
              <a:gd name="T2" fmla="*/ 2147483646 w 43"/>
              <a:gd name="T3" fmla="*/ 2147483646 h 44"/>
              <a:gd name="T4" fmla="*/ 0 w 43"/>
              <a:gd name="T5" fmla="*/ 2147483646 h 44"/>
              <a:gd name="T6" fmla="*/ 2147483646 w 43"/>
              <a:gd name="T7" fmla="*/ 0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4">
                <a:moveTo>
                  <a:pt x="22" y="0"/>
                </a:moveTo>
                <a:lnTo>
                  <a:pt x="43" y="44"/>
                </a:lnTo>
                <a:lnTo>
                  <a:pt x="0" y="44"/>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37" name="Freeform 117"/>
          <p:cNvSpPr>
            <a:spLocks/>
          </p:cNvSpPr>
          <p:nvPr/>
        </p:nvSpPr>
        <p:spPr bwMode="auto">
          <a:xfrm>
            <a:off x="2632075" y="2022475"/>
            <a:ext cx="68263"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38" name="Freeform 118"/>
          <p:cNvSpPr>
            <a:spLocks/>
          </p:cNvSpPr>
          <p:nvPr/>
        </p:nvSpPr>
        <p:spPr bwMode="auto">
          <a:xfrm>
            <a:off x="2779713" y="2125663"/>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39" name="Freeform 119"/>
          <p:cNvSpPr>
            <a:spLocks/>
          </p:cNvSpPr>
          <p:nvPr/>
        </p:nvSpPr>
        <p:spPr bwMode="auto">
          <a:xfrm>
            <a:off x="2938463" y="2227263"/>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40" name="Freeform 120"/>
          <p:cNvSpPr>
            <a:spLocks/>
          </p:cNvSpPr>
          <p:nvPr/>
        </p:nvSpPr>
        <p:spPr bwMode="auto">
          <a:xfrm>
            <a:off x="3087688" y="2330450"/>
            <a:ext cx="68262"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41" name="Freeform 121"/>
          <p:cNvSpPr>
            <a:spLocks/>
          </p:cNvSpPr>
          <p:nvPr/>
        </p:nvSpPr>
        <p:spPr bwMode="auto">
          <a:xfrm>
            <a:off x="3235325" y="2432050"/>
            <a:ext cx="68263" cy="69850"/>
          </a:xfrm>
          <a:custGeom>
            <a:avLst/>
            <a:gdLst>
              <a:gd name="T0" fmla="*/ 2147483646 w 43"/>
              <a:gd name="T1" fmla="*/ 0 h 44"/>
              <a:gd name="T2" fmla="*/ 2147483646 w 43"/>
              <a:gd name="T3" fmla="*/ 2147483646 h 44"/>
              <a:gd name="T4" fmla="*/ 0 w 43"/>
              <a:gd name="T5" fmla="*/ 2147483646 h 44"/>
              <a:gd name="T6" fmla="*/ 2147483646 w 43"/>
              <a:gd name="T7" fmla="*/ 0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4">
                <a:moveTo>
                  <a:pt x="22" y="0"/>
                </a:moveTo>
                <a:lnTo>
                  <a:pt x="43" y="44"/>
                </a:lnTo>
                <a:lnTo>
                  <a:pt x="0" y="44"/>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42" name="Freeform 122"/>
          <p:cNvSpPr>
            <a:spLocks/>
          </p:cNvSpPr>
          <p:nvPr/>
        </p:nvSpPr>
        <p:spPr bwMode="auto">
          <a:xfrm>
            <a:off x="3395663" y="2535238"/>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43" name="Freeform 123"/>
          <p:cNvSpPr>
            <a:spLocks/>
          </p:cNvSpPr>
          <p:nvPr/>
        </p:nvSpPr>
        <p:spPr bwMode="auto">
          <a:xfrm>
            <a:off x="3543300" y="2638425"/>
            <a:ext cx="68263"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44" name="Freeform 124"/>
          <p:cNvSpPr>
            <a:spLocks/>
          </p:cNvSpPr>
          <p:nvPr/>
        </p:nvSpPr>
        <p:spPr bwMode="auto">
          <a:xfrm>
            <a:off x="3690938" y="2740025"/>
            <a:ext cx="68262"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45" name="Freeform 125"/>
          <p:cNvSpPr>
            <a:spLocks/>
          </p:cNvSpPr>
          <p:nvPr/>
        </p:nvSpPr>
        <p:spPr bwMode="auto">
          <a:xfrm>
            <a:off x="3851275" y="2832100"/>
            <a:ext cx="68263"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46" name="Freeform 126"/>
          <p:cNvSpPr>
            <a:spLocks/>
          </p:cNvSpPr>
          <p:nvPr/>
        </p:nvSpPr>
        <p:spPr bwMode="auto">
          <a:xfrm>
            <a:off x="3998913" y="2933700"/>
            <a:ext cx="68262"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47" name="Freeform 127"/>
          <p:cNvSpPr>
            <a:spLocks/>
          </p:cNvSpPr>
          <p:nvPr/>
        </p:nvSpPr>
        <p:spPr bwMode="auto">
          <a:xfrm>
            <a:off x="4157663" y="3025775"/>
            <a:ext cx="68262"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48" name="Freeform 128"/>
          <p:cNvSpPr>
            <a:spLocks/>
          </p:cNvSpPr>
          <p:nvPr/>
        </p:nvSpPr>
        <p:spPr bwMode="auto">
          <a:xfrm>
            <a:off x="4306888" y="3127375"/>
            <a:ext cx="68262"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49" name="Freeform 129"/>
          <p:cNvSpPr>
            <a:spLocks/>
          </p:cNvSpPr>
          <p:nvPr/>
        </p:nvSpPr>
        <p:spPr bwMode="auto">
          <a:xfrm>
            <a:off x="4454525" y="3219450"/>
            <a:ext cx="68263"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50" name="Freeform 130"/>
          <p:cNvSpPr>
            <a:spLocks/>
          </p:cNvSpPr>
          <p:nvPr/>
        </p:nvSpPr>
        <p:spPr bwMode="auto">
          <a:xfrm>
            <a:off x="4614863" y="3309938"/>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51" name="Freeform 131"/>
          <p:cNvSpPr>
            <a:spLocks/>
          </p:cNvSpPr>
          <p:nvPr/>
        </p:nvSpPr>
        <p:spPr bwMode="auto">
          <a:xfrm>
            <a:off x="4762500" y="3413125"/>
            <a:ext cx="68263"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52" name="Freeform 132"/>
          <p:cNvSpPr>
            <a:spLocks/>
          </p:cNvSpPr>
          <p:nvPr/>
        </p:nvSpPr>
        <p:spPr bwMode="auto">
          <a:xfrm>
            <a:off x="4910138" y="3503613"/>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53" name="Freeform 133"/>
          <p:cNvSpPr>
            <a:spLocks/>
          </p:cNvSpPr>
          <p:nvPr/>
        </p:nvSpPr>
        <p:spPr bwMode="auto">
          <a:xfrm>
            <a:off x="5070475" y="3595688"/>
            <a:ext cx="68263"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54" name="Freeform 134"/>
          <p:cNvSpPr>
            <a:spLocks/>
          </p:cNvSpPr>
          <p:nvPr/>
        </p:nvSpPr>
        <p:spPr bwMode="auto">
          <a:xfrm>
            <a:off x="5218113" y="3675063"/>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55" name="Freeform 135"/>
          <p:cNvSpPr>
            <a:spLocks/>
          </p:cNvSpPr>
          <p:nvPr/>
        </p:nvSpPr>
        <p:spPr bwMode="auto">
          <a:xfrm>
            <a:off x="5365750" y="3765550"/>
            <a:ext cx="68263"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56" name="Freeform 136"/>
          <p:cNvSpPr>
            <a:spLocks/>
          </p:cNvSpPr>
          <p:nvPr/>
        </p:nvSpPr>
        <p:spPr bwMode="auto">
          <a:xfrm>
            <a:off x="5526088" y="3857625"/>
            <a:ext cx="68262"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57" name="Freeform 137"/>
          <p:cNvSpPr>
            <a:spLocks/>
          </p:cNvSpPr>
          <p:nvPr/>
        </p:nvSpPr>
        <p:spPr bwMode="auto">
          <a:xfrm>
            <a:off x="5673725" y="3948113"/>
            <a:ext cx="68263"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58" name="Freeform 138"/>
          <p:cNvSpPr>
            <a:spLocks/>
          </p:cNvSpPr>
          <p:nvPr/>
        </p:nvSpPr>
        <p:spPr bwMode="auto">
          <a:xfrm>
            <a:off x="5834063" y="4027488"/>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59" name="Freeform 139"/>
          <p:cNvSpPr>
            <a:spLocks/>
          </p:cNvSpPr>
          <p:nvPr/>
        </p:nvSpPr>
        <p:spPr bwMode="auto">
          <a:xfrm>
            <a:off x="5981700" y="4119563"/>
            <a:ext cx="68263"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60" name="Freeform 140"/>
          <p:cNvSpPr>
            <a:spLocks/>
          </p:cNvSpPr>
          <p:nvPr/>
        </p:nvSpPr>
        <p:spPr bwMode="auto">
          <a:xfrm>
            <a:off x="6129338" y="4198938"/>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61" name="Freeform 141"/>
          <p:cNvSpPr>
            <a:spLocks/>
          </p:cNvSpPr>
          <p:nvPr/>
        </p:nvSpPr>
        <p:spPr bwMode="auto">
          <a:xfrm>
            <a:off x="6289675" y="4289425"/>
            <a:ext cx="68263"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62" name="Freeform 142"/>
          <p:cNvSpPr>
            <a:spLocks/>
          </p:cNvSpPr>
          <p:nvPr/>
        </p:nvSpPr>
        <p:spPr bwMode="auto">
          <a:xfrm>
            <a:off x="6437313" y="4370388"/>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63" name="Freeform 143"/>
          <p:cNvSpPr>
            <a:spLocks/>
          </p:cNvSpPr>
          <p:nvPr/>
        </p:nvSpPr>
        <p:spPr bwMode="auto">
          <a:xfrm>
            <a:off x="6584950" y="4449763"/>
            <a:ext cx="68263"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64" name="Freeform 144"/>
          <p:cNvSpPr>
            <a:spLocks/>
          </p:cNvSpPr>
          <p:nvPr/>
        </p:nvSpPr>
        <p:spPr bwMode="auto">
          <a:xfrm>
            <a:off x="6745288" y="4529138"/>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65" name="Freeform 145"/>
          <p:cNvSpPr>
            <a:spLocks/>
          </p:cNvSpPr>
          <p:nvPr/>
        </p:nvSpPr>
        <p:spPr bwMode="auto">
          <a:xfrm>
            <a:off x="6892925" y="4608513"/>
            <a:ext cx="68263"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66" name="Freeform 146"/>
          <p:cNvSpPr>
            <a:spLocks/>
          </p:cNvSpPr>
          <p:nvPr/>
        </p:nvSpPr>
        <p:spPr bwMode="auto">
          <a:xfrm>
            <a:off x="7040563" y="4689475"/>
            <a:ext cx="68262"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67" name="Freeform 147"/>
          <p:cNvSpPr>
            <a:spLocks/>
          </p:cNvSpPr>
          <p:nvPr/>
        </p:nvSpPr>
        <p:spPr bwMode="auto">
          <a:xfrm>
            <a:off x="7200900" y="4768850"/>
            <a:ext cx="68263"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68" name="Freeform 148"/>
          <p:cNvSpPr>
            <a:spLocks/>
          </p:cNvSpPr>
          <p:nvPr/>
        </p:nvSpPr>
        <p:spPr bwMode="auto">
          <a:xfrm>
            <a:off x="7348538" y="4848225"/>
            <a:ext cx="68262"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69" name="Freeform 149"/>
          <p:cNvSpPr>
            <a:spLocks/>
          </p:cNvSpPr>
          <p:nvPr/>
        </p:nvSpPr>
        <p:spPr bwMode="auto">
          <a:xfrm>
            <a:off x="7508875" y="4927600"/>
            <a:ext cx="68263"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70" name="Freeform 150"/>
          <p:cNvSpPr>
            <a:spLocks/>
          </p:cNvSpPr>
          <p:nvPr/>
        </p:nvSpPr>
        <p:spPr bwMode="auto">
          <a:xfrm>
            <a:off x="7656513" y="5008563"/>
            <a:ext cx="68262" cy="68262"/>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1" y="0"/>
                </a:moveTo>
                <a:lnTo>
                  <a:pt x="43" y="43"/>
                </a:lnTo>
                <a:lnTo>
                  <a:pt x="0" y="43"/>
                </a:lnTo>
                <a:lnTo>
                  <a:pt x="21"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71" name="Freeform 151"/>
          <p:cNvSpPr>
            <a:spLocks/>
          </p:cNvSpPr>
          <p:nvPr/>
        </p:nvSpPr>
        <p:spPr bwMode="auto">
          <a:xfrm>
            <a:off x="7804150" y="5076825"/>
            <a:ext cx="68263"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72" name="Rectangle 152"/>
          <p:cNvSpPr>
            <a:spLocks noChangeArrowheads="1"/>
          </p:cNvSpPr>
          <p:nvPr/>
        </p:nvSpPr>
        <p:spPr bwMode="auto">
          <a:xfrm>
            <a:off x="1195388" y="5622925"/>
            <a:ext cx="3825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80.00</a:t>
            </a:r>
            <a:endParaRPr lang="fr-FR" altLang="fr-FR"/>
          </a:p>
        </p:txBody>
      </p:sp>
      <p:sp>
        <p:nvSpPr>
          <p:cNvPr id="261273" name="Rectangle 153"/>
          <p:cNvSpPr>
            <a:spLocks noChangeArrowheads="1"/>
          </p:cNvSpPr>
          <p:nvPr/>
        </p:nvSpPr>
        <p:spPr bwMode="auto">
          <a:xfrm>
            <a:off x="1195388" y="5053013"/>
            <a:ext cx="3825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85.00</a:t>
            </a:r>
            <a:endParaRPr lang="fr-FR" altLang="fr-FR"/>
          </a:p>
        </p:txBody>
      </p:sp>
      <p:sp>
        <p:nvSpPr>
          <p:cNvPr id="261274" name="Rectangle 154"/>
          <p:cNvSpPr>
            <a:spLocks noChangeArrowheads="1"/>
          </p:cNvSpPr>
          <p:nvPr/>
        </p:nvSpPr>
        <p:spPr bwMode="auto">
          <a:xfrm>
            <a:off x="1195388" y="4483100"/>
            <a:ext cx="3825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90.00</a:t>
            </a:r>
            <a:endParaRPr lang="fr-FR" altLang="fr-FR"/>
          </a:p>
        </p:txBody>
      </p:sp>
      <p:sp>
        <p:nvSpPr>
          <p:cNvPr id="261275" name="Rectangle 155"/>
          <p:cNvSpPr>
            <a:spLocks noChangeArrowheads="1"/>
          </p:cNvSpPr>
          <p:nvPr/>
        </p:nvSpPr>
        <p:spPr bwMode="auto">
          <a:xfrm>
            <a:off x="1195388" y="3914775"/>
            <a:ext cx="3825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95.00</a:t>
            </a:r>
            <a:endParaRPr lang="fr-FR" altLang="fr-FR"/>
          </a:p>
        </p:txBody>
      </p:sp>
      <p:sp>
        <p:nvSpPr>
          <p:cNvPr id="261276" name="Rectangle 156"/>
          <p:cNvSpPr>
            <a:spLocks noChangeArrowheads="1"/>
          </p:cNvSpPr>
          <p:nvPr/>
        </p:nvSpPr>
        <p:spPr bwMode="auto">
          <a:xfrm>
            <a:off x="1116013" y="3355975"/>
            <a:ext cx="4683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100.00</a:t>
            </a:r>
            <a:endParaRPr lang="fr-FR" altLang="fr-FR"/>
          </a:p>
        </p:txBody>
      </p:sp>
      <p:sp>
        <p:nvSpPr>
          <p:cNvPr id="261277" name="Rectangle 157"/>
          <p:cNvSpPr>
            <a:spLocks noChangeArrowheads="1"/>
          </p:cNvSpPr>
          <p:nvPr/>
        </p:nvSpPr>
        <p:spPr bwMode="auto">
          <a:xfrm>
            <a:off x="1116013" y="2786063"/>
            <a:ext cx="4683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105.00</a:t>
            </a:r>
            <a:endParaRPr lang="fr-FR" altLang="fr-FR"/>
          </a:p>
        </p:txBody>
      </p:sp>
      <p:sp>
        <p:nvSpPr>
          <p:cNvPr id="261278" name="Rectangle 158"/>
          <p:cNvSpPr>
            <a:spLocks noChangeArrowheads="1"/>
          </p:cNvSpPr>
          <p:nvPr/>
        </p:nvSpPr>
        <p:spPr bwMode="auto">
          <a:xfrm>
            <a:off x="1116013" y="2216150"/>
            <a:ext cx="4572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110.00</a:t>
            </a:r>
            <a:endParaRPr lang="fr-FR" altLang="fr-FR"/>
          </a:p>
        </p:txBody>
      </p:sp>
      <p:sp>
        <p:nvSpPr>
          <p:cNvPr id="261279" name="Rectangle 159"/>
          <p:cNvSpPr>
            <a:spLocks noChangeArrowheads="1"/>
          </p:cNvSpPr>
          <p:nvPr/>
        </p:nvSpPr>
        <p:spPr bwMode="auto">
          <a:xfrm>
            <a:off x="1116013" y="1646238"/>
            <a:ext cx="4572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115.00</a:t>
            </a:r>
            <a:endParaRPr lang="fr-FR" altLang="fr-FR"/>
          </a:p>
        </p:txBody>
      </p:sp>
      <p:sp>
        <p:nvSpPr>
          <p:cNvPr id="261280" name="Rectangle 160"/>
          <p:cNvSpPr>
            <a:spLocks noChangeArrowheads="1"/>
          </p:cNvSpPr>
          <p:nvPr/>
        </p:nvSpPr>
        <p:spPr bwMode="auto">
          <a:xfrm>
            <a:off x="1116013" y="1076325"/>
            <a:ext cx="4683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120.00</a:t>
            </a:r>
            <a:endParaRPr lang="fr-FR" altLang="fr-FR"/>
          </a:p>
        </p:txBody>
      </p:sp>
      <p:sp>
        <p:nvSpPr>
          <p:cNvPr id="261281" name="Rectangle 161"/>
          <p:cNvSpPr>
            <a:spLocks noChangeArrowheads="1"/>
          </p:cNvSpPr>
          <p:nvPr/>
        </p:nvSpPr>
        <p:spPr bwMode="auto">
          <a:xfrm>
            <a:off x="1651000" y="5840413"/>
            <a:ext cx="212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2.0</a:t>
            </a:r>
            <a:endParaRPr lang="fr-FR" altLang="fr-FR"/>
          </a:p>
        </p:txBody>
      </p:sp>
      <p:sp>
        <p:nvSpPr>
          <p:cNvPr id="261282" name="Rectangle 162"/>
          <p:cNvSpPr>
            <a:spLocks noChangeArrowheads="1"/>
          </p:cNvSpPr>
          <p:nvPr/>
        </p:nvSpPr>
        <p:spPr bwMode="auto">
          <a:xfrm>
            <a:off x="2414588" y="5840413"/>
            <a:ext cx="212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2.5</a:t>
            </a:r>
            <a:endParaRPr lang="fr-FR" altLang="fr-FR"/>
          </a:p>
        </p:txBody>
      </p:sp>
      <p:sp>
        <p:nvSpPr>
          <p:cNvPr id="261283" name="Rectangle 163"/>
          <p:cNvSpPr>
            <a:spLocks noChangeArrowheads="1"/>
          </p:cNvSpPr>
          <p:nvPr/>
        </p:nvSpPr>
        <p:spPr bwMode="auto">
          <a:xfrm>
            <a:off x="3167063" y="5840413"/>
            <a:ext cx="212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3.0</a:t>
            </a:r>
            <a:endParaRPr lang="fr-FR" altLang="fr-FR"/>
          </a:p>
        </p:txBody>
      </p:sp>
      <p:sp>
        <p:nvSpPr>
          <p:cNvPr id="261284" name="Rectangle 164"/>
          <p:cNvSpPr>
            <a:spLocks noChangeArrowheads="1"/>
          </p:cNvSpPr>
          <p:nvPr/>
        </p:nvSpPr>
        <p:spPr bwMode="auto">
          <a:xfrm>
            <a:off x="3930650" y="5840413"/>
            <a:ext cx="212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3.5</a:t>
            </a:r>
            <a:endParaRPr lang="fr-FR" altLang="fr-FR"/>
          </a:p>
        </p:txBody>
      </p:sp>
      <p:sp>
        <p:nvSpPr>
          <p:cNvPr id="261285" name="Rectangle 165"/>
          <p:cNvSpPr>
            <a:spLocks noChangeArrowheads="1"/>
          </p:cNvSpPr>
          <p:nvPr/>
        </p:nvSpPr>
        <p:spPr bwMode="auto">
          <a:xfrm>
            <a:off x="4694238" y="5840413"/>
            <a:ext cx="212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4.0</a:t>
            </a:r>
            <a:endParaRPr lang="fr-FR" altLang="fr-FR"/>
          </a:p>
        </p:txBody>
      </p:sp>
      <p:sp>
        <p:nvSpPr>
          <p:cNvPr id="261286" name="Rectangle 166"/>
          <p:cNvSpPr>
            <a:spLocks noChangeArrowheads="1"/>
          </p:cNvSpPr>
          <p:nvPr/>
        </p:nvSpPr>
        <p:spPr bwMode="auto">
          <a:xfrm>
            <a:off x="5457825" y="5840413"/>
            <a:ext cx="212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4.5</a:t>
            </a:r>
            <a:endParaRPr lang="fr-FR" altLang="fr-FR"/>
          </a:p>
        </p:txBody>
      </p:sp>
      <p:sp>
        <p:nvSpPr>
          <p:cNvPr id="261287" name="Rectangle 167"/>
          <p:cNvSpPr>
            <a:spLocks noChangeArrowheads="1"/>
          </p:cNvSpPr>
          <p:nvPr/>
        </p:nvSpPr>
        <p:spPr bwMode="auto">
          <a:xfrm>
            <a:off x="6221413" y="5840413"/>
            <a:ext cx="212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5.0</a:t>
            </a:r>
            <a:endParaRPr lang="fr-FR" altLang="fr-FR"/>
          </a:p>
        </p:txBody>
      </p:sp>
      <p:sp>
        <p:nvSpPr>
          <p:cNvPr id="261288" name="Rectangle 168"/>
          <p:cNvSpPr>
            <a:spLocks noChangeArrowheads="1"/>
          </p:cNvSpPr>
          <p:nvPr/>
        </p:nvSpPr>
        <p:spPr bwMode="auto">
          <a:xfrm>
            <a:off x="6972300" y="5840413"/>
            <a:ext cx="212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5.5</a:t>
            </a:r>
            <a:endParaRPr lang="fr-FR" altLang="fr-FR"/>
          </a:p>
        </p:txBody>
      </p:sp>
      <p:sp>
        <p:nvSpPr>
          <p:cNvPr id="261289" name="Rectangle 169"/>
          <p:cNvSpPr>
            <a:spLocks noChangeArrowheads="1"/>
          </p:cNvSpPr>
          <p:nvPr/>
        </p:nvSpPr>
        <p:spPr bwMode="auto">
          <a:xfrm>
            <a:off x="7735888" y="5840413"/>
            <a:ext cx="212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200">
                <a:solidFill>
                  <a:srgbClr val="000000"/>
                </a:solidFill>
                <a:latin typeface="Arial" panose="020B0604020202020204" pitchFamily="34" charset="0"/>
              </a:rPr>
              <a:t>6.0</a:t>
            </a:r>
            <a:endParaRPr lang="fr-FR" altLang="fr-FR"/>
          </a:p>
        </p:txBody>
      </p:sp>
      <p:sp>
        <p:nvSpPr>
          <p:cNvPr id="261290" name="Rectangle 170"/>
          <p:cNvSpPr>
            <a:spLocks noChangeArrowheads="1"/>
          </p:cNvSpPr>
          <p:nvPr/>
        </p:nvSpPr>
        <p:spPr bwMode="auto">
          <a:xfrm>
            <a:off x="2676525" y="1201738"/>
            <a:ext cx="2055813" cy="625475"/>
          </a:xfrm>
          <a:prstGeom prst="rect">
            <a:avLst/>
          </a:prstGeom>
          <a:solidFill>
            <a:srgbClr val="FFFFFF"/>
          </a:solidFill>
          <a:ln w="0">
            <a:solidFill>
              <a:srgbClr val="000000"/>
            </a:solidFill>
            <a:miter lim="800000"/>
            <a:headEnd/>
            <a:tailEnd/>
          </a:ln>
        </p:spPr>
        <p:txBody>
          <a:bodyPr lIns="91429" tIns="45714" rIns="91429" bIns="45714"/>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fr-FR" altLang="fr-FR"/>
          </a:p>
        </p:txBody>
      </p:sp>
      <p:sp>
        <p:nvSpPr>
          <p:cNvPr id="261291" name="Line 171"/>
          <p:cNvSpPr>
            <a:spLocks noChangeShapeType="1"/>
          </p:cNvSpPr>
          <p:nvPr/>
        </p:nvSpPr>
        <p:spPr bwMode="auto">
          <a:xfrm>
            <a:off x="2744788" y="1362075"/>
            <a:ext cx="30797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92" name="Freeform 172"/>
          <p:cNvSpPr>
            <a:spLocks/>
          </p:cNvSpPr>
          <p:nvPr/>
        </p:nvSpPr>
        <p:spPr bwMode="auto">
          <a:xfrm>
            <a:off x="2859088" y="1327150"/>
            <a:ext cx="68262" cy="68263"/>
          </a:xfrm>
          <a:custGeom>
            <a:avLst/>
            <a:gdLst>
              <a:gd name="T0" fmla="*/ 2147483646 w 43"/>
              <a:gd name="T1" fmla="*/ 0 h 43"/>
              <a:gd name="T2" fmla="*/ 2147483646 w 43"/>
              <a:gd name="T3" fmla="*/ 2147483646 h 43"/>
              <a:gd name="T4" fmla="*/ 0 w 43"/>
              <a:gd name="T5" fmla="*/ 2147483646 h 43"/>
              <a:gd name="T6" fmla="*/ 2147483646 w 43"/>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43">
                <a:moveTo>
                  <a:pt x="22" y="0"/>
                </a:moveTo>
                <a:lnTo>
                  <a:pt x="43" y="43"/>
                </a:lnTo>
                <a:lnTo>
                  <a:pt x="0" y="43"/>
                </a:lnTo>
                <a:lnTo>
                  <a:pt x="22" y="0"/>
                </a:lnTo>
                <a:close/>
              </a:path>
            </a:pathLst>
          </a:custGeom>
          <a:solidFill>
            <a:srgbClr val="FFFFFF"/>
          </a:solidFill>
          <a:ln w="11113">
            <a:solidFill>
              <a:srgbClr val="000000"/>
            </a:solidFill>
            <a:prstDash val="solid"/>
            <a:round/>
            <a:headEnd/>
            <a:tailEnd/>
          </a:ln>
        </p:spPr>
        <p:txBody>
          <a:bodyPr lIns="91429" tIns="45714" rIns="91429" bIns="45714"/>
          <a:lstStyle/>
          <a:p>
            <a:endParaRPr lang="fr-FR"/>
          </a:p>
        </p:txBody>
      </p:sp>
      <p:sp>
        <p:nvSpPr>
          <p:cNvPr id="261293" name="Rectangle 173"/>
          <p:cNvSpPr>
            <a:spLocks noChangeArrowheads="1"/>
          </p:cNvSpPr>
          <p:nvPr/>
        </p:nvSpPr>
        <p:spPr bwMode="auto">
          <a:xfrm>
            <a:off x="3098800" y="1247775"/>
            <a:ext cx="91122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400">
                <a:solidFill>
                  <a:srgbClr val="000000"/>
                </a:solidFill>
                <a:latin typeface="Arial" panose="020B0604020202020204" pitchFamily="34" charset="0"/>
              </a:rPr>
              <a:t>Bond Price</a:t>
            </a:r>
            <a:endParaRPr lang="fr-FR" altLang="fr-FR"/>
          </a:p>
        </p:txBody>
      </p:sp>
      <p:sp>
        <p:nvSpPr>
          <p:cNvPr id="261294" name="Line 174"/>
          <p:cNvSpPr>
            <a:spLocks noChangeShapeType="1"/>
          </p:cNvSpPr>
          <p:nvPr/>
        </p:nvSpPr>
        <p:spPr bwMode="auto">
          <a:xfrm>
            <a:off x="2744788" y="1635125"/>
            <a:ext cx="30797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61295" name="Rectangle 175"/>
          <p:cNvSpPr>
            <a:spLocks noChangeArrowheads="1"/>
          </p:cNvSpPr>
          <p:nvPr/>
        </p:nvSpPr>
        <p:spPr bwMode="auto">
          <a:xfrm>
            <a:off x="3098800" y="1520825"/>
            <a:ext cx="1144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fr-FR" sz="1400">
                <a:solidFill>
                  <a:srgbClr val="000000"/>
                </a:solidFill>
                <a:latin typeface="Arial" panose="020B0604020202020204" pitchFamily="34" charset="0"/>
              </a:rPr>
              <a:t>Approximation</a:t>
            </a:r>
            <a:endParaRPr lang="fr-FR" altLang="fr-FR"/>
          </a:p>
        </p:txBody>
      </p:sp>
      <p:sp>
        <p:nvSpPr>
          <p:cNvPr id="261296" name="Text Box 17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4.2 Convexity</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050"/>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4.2 Convexity</a:t>
            </a:r>
          </a:p>
        </p:txBody>
      </p:sp>
      <p:sp>
        <p:nvSpPr>
          <p:cNvPr id="263171" name="Rectangle 2051"/>
          <p:cNvSpPr>
            <a:spLocks noChangeArrowheads="1"/>
          </p:cNvSpPr>
          <p:nvPr/>
        </p:nvSpPr>
        <p:spPr bwMode="auto">
          <a:xfrm>
            <a:off x="179388" y="1562100"/>
            <a:ext cx="8742362" cy="1579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Convexity is always « favourable »  for a classical fixed-income bond</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Convexity </a:t>
            </a:r>
            <a:r>
              <a:rPr lang="fr-FR" altLang="fr-FR" sz="1800">
                <a:cs typeface="Times New Roman" panose="02020603050405020304" pitchFamily="18" charset="0"/>
              </a:rPr>
              <a:t>is homogeneous to (Duration)</a:t>
            </a:r>
            <a:r>
              <a:rPr lang="fr-FR" altLang="fr-FR" sz="1800" baseline="30000">
                <a:cs typeface="Times New Roman" panose="02020603050405020304" pitchFamily="18" charset="0"/>
              </a:rPr>
              <a:t>2</a:t>
            </a:r>
            <a:r>
              <a:rPr lang="fr-FR" altLang="fr-FR" sz="1800">
                <a:cs typeface="Times New Roman" panose="02020603050405020304" pitchFamily="18" charset="0"/>
              </a:rPr>
              <a:t>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But there is no free lunch…</a:t>
            </a:r>
          </a:p>
          <a:p>
            <a:pPr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Investors have to pay higher prices for bonds with greater convexity</a:t>
            </a:r>
          </a:p>
          <a:p>
            <a:pPr lvl="2"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Convexity bias </a:t>
            </a:r>
          </a:p>
          <a:p>
            <a:pPr lvl="2"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 Impact on the shape of the yield curve (humped curve)</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2"/>
          <p:cNvSpPr txBox="1">
            <a:spLocks noChangeArrowheads="1"/>
          </p:cNvSpPr>
          <p:nvPr/>
        </p:nvSpPr>
        <p:spPr bwMode="auto">
          <a:xfrm>
            <a:off x="157163" y="381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4.2 Convexity of callable bonds</a:t>
            </a:r>
          </a:p>
        </p:txBody>
      </p:sp>
      <p:sp>
        <p:nvSpPr>
          <p:cNvPr id="265219" name="Rectangle 3"/>
          <p:cNvSpPr>
            <a:spLocks noChangeArrowheads="1"/>
          </p:cNvSpPr>
          <p:nvPr/>
        </p:nvSpPr>
        <p:spPr bwMode="auto">
          <a:xfrm>
            <a:off x="401638" y="1066800"/>
            <a:ext cx="8742362" cy="720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Bond issuer has an option to call back the bond at strike price and not market price.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Biggest market : Mortgage Backed Securities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Convexity can be negative</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el-GR" altLang="fr-FR" sz="1800" baseline="-250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Tx/>
              <a:buChar char="o"/>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65220" name="Rectangle 4"/>
          <p:cNvSpPr>
            <a:spLocks noChangeArrowheads="1"/>
          </p:cNvSpPr>
          <p:nvPr/>
        </p:nvSpPr>
        <p:spPr bwMode="auto">
          <a:xfrm>
            <a:off x="179388" y="5300663"/>
            <a:ext cx="8742362" cy="720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el-GR" altLang="fr-FR" sz="1800" baseline="-250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Tx/>
              <a:buChar char="o"/>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ext Box 2"/>
          <p:cNvSpPr txBox="1">
            <a:spLocks noChangeArrowheads="1"/>
          </p:cNvSpPr>
          <p:nvPr/>
        </p:nvSpPr>
        <p:spPr bwMode="auto">
          <a:xfrm>
            <a:off x="157163" y="381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4.2 Convexity of callable bonds</a:t>
            </a:r>
          </a:p>
        </p:txBody>
      </p:sp>
      <p:sp>
        <p:nvSpPr>
          <p:cNvPr id="267267" name="Rectangle 3"/>
          <p:cNvSpPr>
            <a:spLocks noChangeArrowheads="1"/>
          </p:cNvSpPr>
          <p:nvPr/>
        </p:nvSpPr>
        <p:spPr bwMode="auto">
          <a:xfrm>
            <a:off x="401638" y="1066800"/>
            <a:ext cx="8742362" cy="720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el-GR" altLang="fr-FR" sz="1800" baseline="-2500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Tx/>
              <a:buChar char="o"/>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67268" name="Rectangle 4"/>
          <p:cNvSpPr>
            <a:spLocks noChangeArrowheads="1"/>
          </p:cNvSpPr>
          <p:nvPr/>
        </p:nvSpPr>
        <p:spPr bwMode="auto">
          <a:xfrm>
            <a:off x="179388" y="4797425"/>
            <a:ext cx="8742362" cy="720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dirty="0" err="1"/>
              <a:t>When</a:t>
            </a:r>
            <a:r>
              <a:rPr lang="fr-FR" altLang="fr-FR" sz="1800" dirty="0"/>
              <a:t> </a:t>
            </a:r>
            <a:r>
              <a:rPr lang="fr-FR" altLang="fr-FR" sz="1800" dirty="0" err="1"/>
              <a:t>interest</a:t>
            </a:r>
            <a:r>
              <a:rPr lang="fr-FR" altLang="fr-FR" sz="1800" dirty="0"/>
              <a:t> rates are high, the </a:t>
            </a:r>
            <a:r>
              <a:rPr lang="fr-FR" altLang="fr-FR" sz="1800" dirty="0" err="1"/>
              <a:t>curve</a:t>
            </a:r>
            <a:r>
              <a:rPr lang="fr-FR" altLang="fr-FR" sz="1800" dirty="0"/>
              <a:t> </a:t>
            </a:r>
            <a:r>
              <a:rPr lang="fr-FR" altLang="fr-FR" sz="1800" dirty="0" err="1"/>
              <a:t>is</a:t>
            </a:r>
            <a:r>
              <a:rPr lang="fr-FR" altLang="fr-FR" sz="1800" dirty="0"/>
              <a:t> </a:t>
            </a:r>
            <a:r>
              <a:rPr lang="fr-FR" altLang="fr-FR" sz="1800" dirty="0" err="1"/>
              <a:t>convex</a:t>
            </a:r>
            <a:r>
              <a:rPr lang="fr-FR" altLang="fr-FR" sz="1800" dirty="0"/>
              <a:t>. As </a:t>
            </a:r>
            <a:r>
              <a:rPr lang="fr-FR" altLang="fr-FR" sz="1800" dirty="0" err="1"/>
              <a:t>interest</a:t>
            </a:r>
            <a:r>
              <a:rPr lang="fr-FR" altLang="fr-FR" sz="1800" dirty="0"/>
              <a:t> rates </a:t>
            </a:r>
            <a:r>
              <a:rPr lang="fr-FR" altLang="fr-FR" sz="1800" dirty="0" err="1"/>
              <a:t>fall</a:t>
            </a:r>
            <a:r>
              <a:rPr lang="fr-FR" altLang="fr-FR" sz="1800" dirty="0"/>
              <a:t>, </a:t>
            </a:r>
            <a:r>
              <a:rPr lang="fr-FR" altLang="fr-FR" sz="1800" dirty="0" err="1"/>
              <a:t>there</a:t>
            </a:r>
            <a:r>
              <a:rPr lang="fr-FR" altLang="fr-FR" sz="1800" dirty="0"/>
              <a:t> </a:t>
            </a:r>
            <a:r>
              <a:rPr lang="fr-FR" altLang="fr-FR" sz="1800" dirty="0" err="1"/>
              <a:t>is</a:t>
            </a:r>
            <a:r>
              <a:rPr lang="fr-FR" altLang="fr-FR" sz="1800" dirty="0"/>
              <a:t> a </a:t>
            </a:r>
            <a:r>
              <a:rPr lang="fr-FR" altLang="fr-FR" sz="1800" dirty="0" err="1"/>
              <a:t>ceiling</a:t>
            </a:r>
            <a:r>
              <a:rPr lang="fr-FR" altLang="fr-FR" sz="1800" dirty="0"/>
              <a:t> in the possible </a:t>
            </a:r>
            <a:r>
              <a:rPr lang="fr-FR" altLang="fr-FR" sz="1800" dirty="0" err="1"/>
              <a:t>price</a:t>
            </a:r>
            <a:r>
              <a:rPr lang="fr-FR" altLang="fr-FR" sz="1800" dirty="0"/>
              <a:t> (call </a:t>
            </a:r>
            <a:r>
              <a:rPr lang="fr-FR" altLang="fr-FR" sz="1800" dirty="0" err="1"/>
              <a:t>price</a:t>
            </a:r>
            <a:r>
              <a:rPr lang="fr-FR" altLang="fr-FR" sz="1800" dirty="0"/>
              <a:t> = </a:t>
            </a:r>
            <a:r>
              <a:rPr lang="fr-FR" altLang="fr-FR" sz="1800" dirty="0" err="1"/>
              <a:t>strike</a:t>
            </a:r>
            <a:r>
              <a:rPr lang="fr-FR" altLang="fr-FR" sz="1800" dirty="0"/>
              <a:t> of the call option)</a:t>
            </a:r>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Char char="g"/>
            </a:pPr>
            <a:r>
              <a:rPr lang="fr-FR" altLang="fr-FR" sz="1800" dirty="0" err="1"/>
              <a:t>Negative</a:t>
            </a:r>
            <a:r>
              <a:rPr lang="fr-FR" altLang="fr-FR" sz="1800" dirty="0"/>
              <a:t> </a:t>
            </a:r>
            <a:r>
              <a:rPr lang="fr-FR" altLang="fr-FR" sz="1800" dirty="0" err="1"/>
              <a:t>convexity</a:t>
            </a: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None/>
            </a:pPr>
            <a:endParaRPr lang="el-GR" altLang="fr-FR" sz="1800" baseline="-25000" dirty="0">
              <a:cs typeface="Times New Roman" panose="02020603050405020304" pitchFamily="18" charset="0"/>
            </a:endParaRP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r>
              <a:rPr lang="fr-FR" altLang="fr-FR" sz="1800" dirty="0"/>
              <a:t>	</a:t>
            </a:r>
          </a:p>
          <a:p>
            <a:pPr eaLnBrk="1" hangingPunct="1">
              <a:lnSpc>
                <a:spcPct val="85000"/>
              </a:lnSpc>
              <a:spcBef>
                <a:spcPct val="20000"/>
              </a:spcBef>
              <a:buClr>
                <a:srgbClr val="FF1300"/>
              </a:buClr>
              <a:buSzPct val="50000"/>
              <a:buFont typeface="Marlett" pitchFamily="2" charset="2"/>
              <a:buNone/>
            </a:pPr>
            <a:endParaRPr lang="fr-FR" altLang="fr-FR" sz="1800" dirty="0"/>
          </a:p>
          <a:p>
            <a:pPr eaLnBrk="1" hangingPunct="1">
              <a:lnSpc>
                <a:spcPct val="85000"/>
              </a:lnSpc>
              <a:spcBef>
                <a:spcPct val="20000"/>
              </a:spcBef>
              <a:buClr>
                <a:srgbClr val="FF1300"/>
              </a:buClr>
              <a:buSzPct val="50000"/>
              <a:buFont typeface="Marlett" pitchFamily="2" charset="2"/>
              <a:buChar char="g"/>
            </a:pPr>
            <a:endParaRPr lang="fr-FR" altLang="fr-FR" sz="1800" dirty="0"/>
          </a:p>
          <a:p>
            <a:pPr eaLnBrk="1" hangingPunct="1">
              <a:lnSpc>
                <a:spcPct val="85000"/>
              </a:lnSpc>
              <a:spcBef>
                <a:spcPct val="20000"/>
              </a:spcBef>
              <a:buClr>
                <a:srgbClr val="FF1300"/>
              </a:buClr>
              <a:buSzPct val="50000"/>
              <a:buFontTx/>
              <a:buChar char="o"/>
            </a:pPr>
            <a:endParaRPr lang="fr-FR" altLang="fr-FR" sz="1800" dirty="0"/>
          </a:p>
          <a:p>
            <a:pPr eaLnBrk="1" hangingPunct="1">
              <a:lnSpc>
                <a:spcPct val="85000"/>
              </a:lnSpc>
              <a:spcBef>
                <a:spcPct val="20000"/>
              </a:spcBef>
              <a:buClr>
                <a:srgbClr val="FF1300"/>
              </a:buClr>
              <a:buSzPct val="50000"/>
              <a:buFont typeface="Marlett" pitchFamily="2" charset="2"/>
              <a:buNone/>
            </a:pPr>
            <a:endParaRPr lang="fr-FR" altLang="fr-FR" sz="1800" dirty="0"/>
          </a:p>
        </p:txBody>
      </p:sp>
      <p:pic>
        <p:nvPicPr>
          <p:cNvPr id="267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341438"/>
            <a:ext cx="688181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4.3 Barbell-bullet strategy</a:t>
            </a:r>
          </a:p>
        </p:txBody>
      </p:sp>
      <p:graphicFrame>
        <p:nvGraphicFramePr>
          <p:cNvPr id="269315" name="Object 187"/>
          <p:cNvGraphicFramePr>
            <a:graphicFrameLocks noChangeAspect="1"/>
          </p:cNvGraphicFramePr>
          <p:nvPr/>
        </p:nvGraphicFramePr>
        <p:xfrm>
          <a:off x="1042988" y="1295400"/>
          <a:ext cx="6629400" cy="5562600"/>
        </p:xfrm>
        <a:graphic>
          <a:graphicData uri="http://schemas.openxmlformats.org/presentationml/2006/ole">
            <mc:AlternateContent xmlns:mc="http://schemas.openxmlformats.org/markup-compatibility/2006">
              <mc:Choice xmlns:v="urn:schemas-microsoft-com:vml" Requires="v">
                <p:oleObj name="Document" r:id="rId3" imgW="6019576" imgH="8548132" progId="Word.Document.8">
                  <p:embed/>
                </p:oleObj>
              </mc:Choice>
              <mc:Fallback>
                <p:oleObj name="Document" r:id="rId3" imgW="6019576" imgH="8548132" progId="Word.Document.8">
                  <p:embed/>
                  <p:pic>
                    <p:nvPicPr>
                      <p:cNvPr id="269315" name="Object 1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295400"/>
                        <a:ext cx="66294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362" name="Object 3076"/>
          <p:cNvGraphicFramePr>
            <a:graphicFrameLocks noChangeAspect="1"/>
          </p:cNvGraphicFramePr>
          <p:nvPr/>
        </p:nvGraphicFramePr>
        <p:xfrm>
          <a:off x="2209800" y="2895600"/>
          <a:ext cx="3962400" cy="649288"/>
        </p:xfrm>
        <a:graphic>
          <a:graphicData uri="http://schemas.openxmlformats.org/presentationml/2006/ole">
            <mc:AlternateContent xmlns:mc="http://schemas.openxmlformats.org/markup-compatibility/2006">
              <mc:Choice xmlns:v="urn:schemas-microsoft-com:vml" Requires="v">
                <p:oleObj name="Equation" r:id="rId3" imgW="1536033" imgH="317362" progId="Equation.3">
                  <p:embed/>
                </p:oleObj>
              </mc:Choice>
              <mc:Fallback>
                <p:oleObj name="Equation" r:id="rId3" imgW="1536033" imgH="317362" progId="Equation.3">
                  <p:embed/>
                  <p:pic>
                    <p:nvPicPr>
                      <p:cNvPr id="271362" name="Object 30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895600"/>
                        <a:ext cx="39624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63" name="Object 3077"/>
          <p:cNvGraphicFramePr>
            <a:graphicFrameLocks noChangeAspect="1"/>
          </p:cNvGraphicFramePr>
          <p:nvPr/>
        </p:nvGraphicFramePr>
        <p:xfrm>
          <a:off x="1979613" y="4365625"/>
          <a:ext cx="5124450" cy="608013"/>
        </p:xfrm>
        <a:graphic>
          <a:graphicData uri="http://schemas.openxmlformats.org/presentationml/2006/ole">
            <mc:AlternateContent xmlns:mc="http://schemas.openxmlformats.org/markup-compatibility/2006">
              <mc:Choice xmlns:v="urn:schemas-microsoft-com:vml" Requires="v">
                <p:oleObj name="Equation" r:id="rId5" imgW="3327400" imgH="444500" progId="Equation.3">
                  <p:embed/>
                </p:oleObj>
              </mc:Choice>
              <mc:Fallback>
                <p:oleObj name="Equation" r:id="rId5" imgW="3327400" imgH="444500" progId="Equation.3">
                  <p:embed/>
                  <p:pic>
                    <p:nvPicPr>
                      <p:cNvPr id="271363" name="Object 30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4365625"/>
                        <a:ext cx="512445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1364" name="Rectangle 3078"/>
          <p:cNvSpPr>
            <a:spLocks noChangeArrowheads="1"/>
          </p:cNvSpPr>
          <p:nvPr/>
        </p:nvSpPr>
        <p:spPr bwMode="auto">
          <a:xfrm>
            <a:off x="179388" y="1125538"/>
            <a:ext cx="8742362" cy="1579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b="1"/>
              <a:t> </a:t>
            </a:r>
          </a:p>
          <a:p>
            <a:pPr eaLnBrk="1" hangingPunct="1">
              <a:lnSpc>
                <a:spcPct val="85000"/>
              </a:lnSpc>
              <a:spcBef>
                <a:spcPct val="20000"/>
              </a:spcBef>
              <a:buClr>
                <a:srgbClr val="FF1300"/>
              </a:buClr>
              <a:buSzPct val="50000"/>
              <a:buFont typeface="Marlett" pitchFamily="2" charset="2"/>
              <a:buChar char="g"/>
            </a:pPr>
            <a:r>
              <a:rPr lang="fr-FR" altLang="fr-FR" sz="1800"/>
              <a:t>2 equations with 2 unknown variables</a:t>
            </a:r>
          </a:p>
        </p:txBody>
      </p:sp>
      <p:sp>
        <p:nvSpPr>
          <p:cNvPr id="271365" name="Text Box 3079"/>
          <p:cNvSpPr txBox="1">
            <a:spLocks noChangeArrowheads="1"/>
          </p:cNvSpPr>
          <p:nvPr/>
        </p:nvSpPr>
        <p:spPr bwMode="auto">
          <a:xfrm>
            <a:off x="157163" y="5461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4.3 Barbell-bullet strategy</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1026"/>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 4.3 Barbell-bullet P&amp;L for a nominal of 1 000 000</a:t>
            </a:r>
          </a:p>
        </p:txBody>
      </p:sp>
      <p:sp>
        <p:nvSpPr>
          <p:cNvPr id="273411" name="Line 1127"/>
          <p:cNvSpPr>
            <a:spLocks noChangeShapeType="1"/>
          </p:cNvSpPr>
          <p:nvPr/>
        </p:nvSpPr>
        <p:spPr bwMode="auto">
          <a:xfrm>
            <a:off x="4786313" y="1798638"/>
            <a:ext cx="1587" cy="40084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12" name="Line 1128"/>
          <p:cNvSpPr>
            <a:spLocks noChangeShapeType="1"/>
          </p:cNvSpPr>
          <p:nvPr/>
        </p:nvSpPr>
        <p:spPr bwMode="auto">
          <a:xfrm>
            <a:off x="4730750" y="5807075"/>
            <a:ext cx="555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13" name="Line 1129"/>
          <p:cNvSpPr>
            <a:spLocks noChangeShapeType="1"/>
          </p:cNvSpPr>
          <p:nvPr/>
        </p:nvSpPr>
        <p:spPr bwMode="auto">
          <a:xfrm>
            <a:off x="4730750" y="5362575"/>
            <a:ext cx="555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14" name="Line 1130"/>
          <p:cNvSpPr>
            <a:spLocks noChangeShapeType="1"/>
          </p:cNvSpPr>
          <p:nvPr/>
        </p:nvSpPr>
        <p:spPr bwMode="auto">
          <a:xfrm>
            <a:off x="4730750" y="4916488"/>
            <a:ext cx="5556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15" name="Line 1131"/>
          <p:cNvSpPr>
            <a:spLocks noChangeShapeType="1"/>
          </p:cNvSpPr>
          <p:nvPr/>
        </p:nvSpPr>
        <p:spPr bwMode="auto">
          <a:xfrm>
            <a:off x="4730750" y="4470400"/>
            <a:ext cx="555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16" name="Line 1132"/>
          <p:cNvSpPr>
            <a:spLocks noChangeShapeType="1"/>
          </p:cNvSpPr>
          <p:nvPr/>
        </p:nvSpPr>
        <p:spPr bwMode="auto">
          <a:xfrm>
            <a:off x="4730750" y="4025900"/>
            <a:ext cx="555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17" name="Line 1133"/>
          <p:cNvSpPr>
            <a:spLocks noChangeShapeType="1"/>
          </p:cNvSpPr>
          <p:nvPr/>
        </p:nvSpPr>
        <p:spPr bwMode="auto">
          <a:xfrm>
            <a:off x="4730750" y="3579813"/>
            <a:ext cx="5556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18" name="Line 1134"/>
          <p:cNvSpPr>
            <a:spLocks noChangeShapeType="1"/>
          </p:cNvSpPr>
          <p:nvPr/>
        </p:nvSpPr>
        <p:spPr bwMode="auto">
          <a:xfrm>
            <a:off x="4730750" y="3135313"/>
            <a:ext cx="5556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19" name="Line 1135"/>
          <p:cNvSpPr>
            <a:spLocks noChangeShapeType="1"/>
          </p:cNvSpPr>
          <p:nvPr/>
        </p:nvSpPr>
        <p:spPr bwMode="auto">
          <a:xfrm>
            <a:off x="4730750" y="2690813"/>
            <a:ext cx="5556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20" name="Line 1136"/>
          <p:cNvSpPr>
            <a:spLocks noChangeShapeType="1"/>
          </p:cNvSpPr>
          <p:nvPr/>
        </p:nvSpPr>
        <p:spPr bwMode="auto">
          <a:xfrm>
            <a:off x="4730750" y="2244725"/>
            <a:ext cx="555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21" name="Line 1137"/>
          <p:cNvSpPr>
            <a:spLocks noChangeShapeType="1"/>
          </p:cNvSpPr>
          <p:nvPr/>
        </p:nvSpPr>
        <p:spPr bwMode="auto">
          <a:xfrm>
            <a:off x="4730750" y="1798638"/>
            <a:ext cx="5556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22" name="Line 1138"/>
          <p:cNvSpPr>
            <a:spLocks noChangeShapeType="1"/>
          </p:cNvSpPr>
          <p:nvPr/>
        </p:nvSpPr>
        <p:spPr bwMode="auto">
          <a:xfrm>
            <a:off x="461963" y="5362575"/>
            <a:ext cx="86455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23" name="Line 1139"/>
          <p:cNvSpPr>
            <a:spLocks noChangeShapeType="1"/>
          </p:cNvSpPr>
          <p:nvPr/>
        </p:nvSpPr>
        <p:spPr bwMode="auto">
          <a:xfrm flipV="1">
            <a:off x="461963" y="5362575"/>
            <a:ext cx="1587"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24" name="Line 1140"/>
          <p:cNvSpPr>
            <a:spLocks noChangeShapeType="1"/>
          </p:cNvSpPr>
          <p:nvPr/>
        </p:nvSpPr>
        <p:spPr bwMode="auto">
          <a:xfrm flipV="1">
            <a:off x="1543050" y="5362575"/>
            <a:ext cx="1588"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25" name="Line 1141"/>
          <p:cNvSpPr>
            <a:spLocks noChangeShapeType="1"/>
          </p:cNvSpPr>
          <p:nvPr/>
        </p:nvSpPr>
        <p:spPr bwMode="auto">
          <a:xfrm flipV="1">
            <a:off x="2622550" y="5362575"/>
            <a:ext cx="1588"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26" name="Line 1142"/>
          <p:cNvSpPr>
            <a:spLocks noChangeShapeType="1"/>
          </p:cNvSpPr>
          <p:nvPr/>
        </p:nvSpPr>
        <p:spPr bwMode="auto">
          <a:xfrm flipV="1">
            <a:off x="3703638" y="5362575"/>
            <a:ext cx="1587"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27" name="Line 1143"/>
          <p:cNvSpPr>
            <a:spLocks noChangeShapeType="1"/>
          </p:cNvSpPr>
          <p:nvPr/>
        </p:nvSpPr>
        <p:spPr bwMode="auto">
          <a:xfrm flipV="1">
            <a:off x="4786313" y="5362575"/>
            <a:ext cx="1587"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28" name="Line 1144"/>
          <p:cNvSpPr>
            <a:spLocks noChangeShapeType="1"/>
          </p:cNvSpPr>
          <p:nvPr/>
        </p:nvSpPr>
        <p:spPr bwMode="auto">
          <a:xfrm flipV="1">
            <a:off x="5865813" y="5362575"/>
            <a:ext cx="1587"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29" name="Line 1145"/>
          <p:cNvSpPr>
            <a:spLocks noChangeShapeType="1"/>
          </p:cNvSpPr>
          <p:nvPr/>
        </p:nvSpPr>
        <p:spPr bwMode="auto">
          <a:xfrm flipV="1">
            <a:off x="6946900" y="5362575"/>
            <a:ext cx="1588"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30" name="Line 1146"/>
          <p:cNvSpPr>
            <a:spLocks noChangeShapeType="1"/>
          </p:cNvSpPr>
          <p:nvPr/>
        </p:nvSpPr>
        <p:spPr bwMode="auto">
          <a:xfrm flipV="1">
            <a:off x="8027988" y="5362575"/>
            <a:ext cx="1587"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31" name="Line 1147"/>
          <p:cNvSpPr>
            <a:spLocks noChangeShapeType="1"/>
          </p:cNvSpPr>
          <p:nvPr/>
        </p:nvSpPr>
        <p:spPr bwMode="auto">
          <a:xfrm flipV="1">
            <a:off x="9107488" y="5362575"/>
            <a:ext cx="1587" cy="492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3432" name="Freeform 1148"/>
          <p:cNvSpPr>
            <a:spLocks/>
          </p:cNvSpPr>
          <p:nvPr/>
        </p:nvSpPr>
        <p:spPr bwMode="auto">
          <a:xfrm>
            <a:off x="1543050" y="2362200"/>
            <a:ext cx="1079500" cy="1666875"/>
          </a:xfrm>
          <a:custGeom>
            <a:avLst/>
            <a:gdLst>
              <a:gd name="T0" fmla="*/ 0 w 1361"/>
              <a:gd name="T1" fmla="*/ 0 h 2099"/>
              <a:gd name="T2" fmla="*/ 2147483646 w 1361"/>
              <a:gd name="T3" fmla="*/ 2147483646 h 2099"/>
              <a:gd name="T4" fmla="*/ 2147483646 w 1361"/>
              <a:gd name="T5" fmla="*/ 2147483646 h 2099"/>
              <a:gd name="T6" fmla="*/ 2147483646 w 1361"/>
              <a:gd name="T7" fmla="*/ 2147483646 h 2099"/>
              <a:gd name="T8" fmla="*/ 2147483646 w 1361"/>
              <a:gd name="T9" fmla="*/ 2147483646 h 2099"/>
              <a:gd name="T10" fmla="*/ 2147483646 w 1361"/>
              <a:gd name="T11" fmla="*/ 2147483646 h 2099"/>
              <a:gd name="T12" fmla="*/ 2147483646 w 1361"/>
              <a:gd name="T13" fmla="*/ 2147483646 h 2099"/>
              <a:gd name="T14" fmla="*/ 2147483646 w 1361"/>
              <a:gd name="T15" fmla="*/ 2147483646 h 2099"/>
              <a:gd name="T16" fmla="*/ 2147483646 w 1361"/>
              <a:gd name="T17" fmla="*/ 2147483646 h 2099"/>
              <a:gd name="T18" fmla="*/ 2147483646 w 1361"/>
              <a:gd name="T19" fmla="*/ 2147483646 h 2099"/>
              <a:gd name="T20" fmla="*/ 2147483646 w 1361"/>
              <a:gd name="T21" fmla="*/ 2147483646 h 2099"/>
              <a:gd name="T22" fmla="*/ 2147483646 w 1361"/>
              <a:gd name="T23" fmla="*/ 2147483646 h 2099"/>
              <a:gd name="T24" fmla="*/ 2147483646 w 1361"/>
              <a:gd name="T25" fmla="*/ 2147483646 h 2099"/>
              <a:gd name="T26" fmla="*/ 2147483646 w 1361"/>
              <a:gd name="T27" fmla="*/ 2147483646 h 2099"/>
              <a:gd name="T28" fmla="*/ 2147483646 w 1361"/>
              <a:gd name="T29" fmla="*/ 2147483646 h 2099"/>
              <a:gd name="T30" fmla="*/ 2147483646 w 1361"/>
              <a:gd name="T31" fmla="*/ 2147483646 h 2099"/>
              <a:gd name="T32" fmla="*/ 2147483646 w 1361"/>
              <a:gd name="T33" fmla="*/ 2147483646 h 2099"/>
              <a:gd name="T34" fmla="*/ 2147483646 w 1361"/>
              <a:gd name="T35" fmla="*/ 2147483646 h 2099"/>
              <a:gd name="T36" fmla="*/ 2147483646 w 1361"/>
              <a:gd name="T37" fmla="*/ 2147483646 h 20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61" h="2099">
                <a:moveTo>
                  <a:pt x="0" y="0"/>
                </a:moveTo>
                <a:lnTo>
                  <a:pt x="85" y="133"/>
                </a:lnTo>
                <a:lnTo>
                  <a:pt x="171" y="268"/>
                </a:lnTo>
                <a:lnTo>
                  <a:pt x="255" y="405"/>
                </a:lnTo>
                <a:lnTo>
                  <a:pt x="340" y="544"/>
                </a:lnTo>
                <a:lnTo>
                  <a:pt x="511" y="824"/>
                </a:lnTo>
                <a:lnTo>
                  <a:pt x="595" y="962"/>
                </a:lnTo>
                <a:lnTo>
                  <a:pt x="680" y="1101"/>
                </a:lnTo>
                <a:lnTo>
                  <a:pt x="766" y="1238"/>
                </a:lnTo>
                <a:lnTo>
                  <a:pt x="851" y="1373"/>
                </a:lnTo>
                <a:lnTo>
                  <a:pt x="935" y="1505"/>
                </a:lnTo>
                <a:lnTo>
                  <a:pt x="1022" y="1633"/>
                </a:lnTo>
                <a:lnTo>
                  <a:pt x="1106" y="1758"/>
                </a:lnTo>
                <a:lnTo>
                  <a:pt x="1148" y="1818"/>
                </a:lnTo>
                <a:lnTo>
                  <a:pt x="1191" y="1878"/>
                </a:lnTo>
                <a:lnTo>
                  <a:pt x="1235" y="1934"/>
                </a:lnTo>
                <a:lnTo>
                  <a:pt x="1277" y="1990"/>
                </a:lnTo>
                <a:lnTo>
                  <a:pt x="1319" y="2046"/>
                </a:lnTo>
                <a:lnTo>
                  <a:pt x="1361" y="2099"/>
                </a:lnTo>
              </a:path>
            </a:pathLst>
          </a:custGeom>
          <a:noFill/>
          <a:ln w="127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73433" name="Freeform 1149"/>
          <p:cNvSpPr>
            <a:spLocks/>
          </p:cNvSpPr>
          <p:nvPr/>
        </p:nvSpPr>
        <p:spPr bwMode="auto">
          <a:xfrm>
            <a:off x="2622550" y="4029075"/>
            <a:ext cx="1081088" cy="1000125"/>
          </a:xfrm>
          <a:custGeom>
            <a:avLst/>
            <a:gdLst>
              <a:gd name="T0" fmla="*/ 0 w 1362"/>
              <a:gd name="T1" fmla="*/ 0 h 1260"/>
              <a:gd name="T2" fmla="*/ 2147483646 w 1362"/>
              <a:gd name="T3" fmla="*/ 2147483646 h 1260"/>
              <a:gd name="T4" fmla="*/ 2147483646 w 1362"/>
              <a:gd name="T5" fmla="*/ 2147483646 h 1260"/>
              <a:gd name="T6" fmla="*/ 2147483646 w 1362"/>
              <a:gd name="T7" fmla="*/ 2147483646 h 1260"/>
              <a:gd name="T8" fmla="*/ 2147483646 w 1362"/>
              <a:gd name="T9" fmla="*/ 2147483646 h 1260"/>
              <a:gd name="T10" fmla="*/ 2147483646 w 1362"/>
              <a:gd name="T11" fmla="*/ 2147483646 h 1260"/>
              <a:gd name="T12" fmla="*/ 2147483646 w 1362"/>
              <a:gd name="T13" fmla="*/ 2147483646 h 1260"/>
              <a:gd name="T14" fmla="*/ 2147483646 w 1362"/>
              <a:gd name="T15" fmla="*/ 2147483646 h 1260"/>
              <a:gd name="T16" fmla="*/ 2147483646 w 1362"/>
              <a:gd name="T17" fmla="*/ 2147483646 h 1260"/>
              <a:gd name="T18" fmla="*/ 2147483646 w 1362"/>
              <a:gd name="T19" fmla="*/ 2147483646 h 1260"/>
              <a:gd name="T20" fmla="*/ 2147483646 w 1362"/>
              <a:gd name="T21" fmla="*/ 2147483646 h 1260"/>
              <a:gd name="T22" fmla="*/ 2147483646 w 1362"/>
              <a:gd name="T23" fmla="*/ 2147483646 h 1260"/>
              <a:gd name="T24" fmla="*/ 2147483646 w 1362"/>
              <a:gd name="T25" fmla="*/ 2147483646 h 1260"/>
              <a:gd name="T26" fmla="*/ 2147483646 w 1362"/>
              <a:gd name="T27" fmla="*/ 2147483646 h 1260"/>
              <a:gd name="T28" fmla="*/ 2147483646 w 1362"/>
              <a:gd name="T29" fmla="*/ 2147483646 h 1260"/>
              <a:gd name="T30" fmla="*/ 2147483646 w 1362"/>
              <a:gd name="T31" fmla="*/ 2147483646 h 1260"/>
              <a:gd name="T32" fmla="*/ 2147483646 w 1362"/>
              <a:gd name="T33" fmla="*/ 2147483646 h 12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62" h="1260">
                <a:moveTo>
                  <a:pt x="0" y="0"/>
                </a:moveTo>
                <a:lnTo>
                  <a:pt x="85" y="104"/>
                </a:lnTo>
                <a:lnTo>
                  <a:pt x="171" y="204"/>
                </a:lnTo>
                <a:lnTo>
                  <a:pt x="256" y="300"/>
                </a:lnTo>
                <a:lnTo>
                  <a:pt x="340" y="393"/>
                </a:lnTo>
                <a:lnTo>
                  <a:pt x="427" y="483"/>
                </a:lnTo>
                <a:lnTo>
                  <a:pt x="511" y="571"/>
                </a:lnTo>
                <a:lnTo>
                  <a:pt x="596" y="653"/>
                </a:lnTo>
                <a:lnTo>
                  <a:pt x="680" y="734"/>
                </a:lnTo>
                <a:lnTo>
                  <a:pt x="767" y="812"/>
                </a:lnTo>
                <a:lnTo>
                  <a:pt x="851" y="885"/>
                </a:lnTo>
                <a:lnTo>
                  <a:pt x="936" y="956"/>
                </a:lnTo>
                <a:lnTo>
                  <a:pt x="1022" y="1024"/>
                </a:lnTo>
                <a:lnTo>
                  <a:pt x="1106" y="1087"/>
                </a:lnTo>
                <a:lnTo>
                  <a:pt x="1191" y="1149"/>
                </a:lnTo>
                <a:lnTo>
                  <a:pt x="1277" y="1205"/>
                </a:lnTo>
                <a:lnTo>
                  <a:pt x="1362" y="1260"/>
                </a:lnTo>
              </a:path>
            </a:pathLst>
          </a:custGeom>
          <a:noFill/>
          <a:ln w="127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73434" name="Freeform 1150"/>
          <p:cNvSpPr>
            <a:spLocks/>
          </p:cNvSpPr>
          <p:nvPr/>
        </p:nvSpPr>
        <p:spPr bwMode="auto">
          <a:xfrm>
            <a:off x="3703638" y="5029200"/>
            <a:ext cx="1082675" cy="333375"/>
          </a:xfrm>
          <a:custGeom>
            <a:avLst/>
            <a:gdLst>
              <a:gd name="T0" fmla="*/ 0 w 1363"/>
              <a:gd name="T1" fmla="*/ 0 h 419"/>
              <a:gd name="T2" fmla="*/ 2147483646 w 1363"/>
              <a:gd name="T3" fmla="*/ 2147483646 h 419"/>
              <a:gd name="T4" fmla="*/ 2147483646 w 1363"/>
              <a:gd name="T5" fmla="*/ 2147483646 h 419"/>
              <a:gd name="T6" fmla="*/ 2147483646 w 1363"/>
              <a:gd name="T7" fmla="*/ 2147483646 h 419"/>
              <a:gd name="T8" fmla="*/ 2147483646 w 1363"/>
              <a:gd name="T9" fmla="*/ 2147483646 h 419"/>
              <a:gd name="T10" fmla="*/ 2147483646 w 1363"/>
              <a:gd name="T11" fmla="*/ 2147483646 h 419"/>
              <a:gd name="T12" fmla="*/ 2147483646 w 1363"/>
              <a:gd name="T13" fmla="*/ 2147483646 h 419"/>
              <a:gd name="T14" fmla="*/ 2147483646 w 1363"/>
              <a:gd name="T15" fmla="*/ 2147483646 h 419"/>
              <a:gd name="T16" fmla="*/ 2147483646 w 1363"/>
              <a:gd name="T17" fmla="*/ 2147483646 h 419"/>
              <a:gd name="T18" fmla="*/ 2147483646 w 1363"/>
              <a:gd name="T19" fmla="*/ 2147483646 h 419"/>
              <a:gd name="T20" fmla="*/ 2147483646 w 1363"/>
              <a:gd name="T21" fmla="*/ 2147483646 h 419"/>
              <a:gd name="T22" fmla="*/ 2147483646 w 1363"/>
              <a:gd name="T23" fmla="*/ 2147483646 h 419"/>
              <a:gd name="T24" fmla="*/ 2147483646 w 1363"/>
              <a:gd name="T25" fmla="*/ 2147483646 h 419"/>
              <a:gd name="T26" fmla="*/ 2147483646 w 1363"/>
              <a:gd name="T27" fmla="*/ 2147483646 h 419"/>
              <a:gd name="T28" fmla="*/ 2147483646 w 1363"/>
              <a:gd name="T29" fmla="*/ 2147483646 h 419"/>
              <a:gd name="T30" fmla="*/ 2147483646 w 1363"/>
              <a:gd name="T31" fmla="*/ 2147483646 h 419"/>
              <a:gd name="T32" fmla="*/ 2147483646 w 1363"/>
              <a:gd name="T33" fmla="*/ 2147483646 h 4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63" h="419">
                <a:moveTo>
                  <a:pt x="0" y="0"/>
                </a:moveTo>
                <a:lnTo>
                  <a:pt x="84" y="50"/>
                </a:lnTo>
                <a:lnTo>
                  <a:pt x="171" y="98"/>
                </a:lnTo>
                <a:lnTo>
                  <a:pt x="255" y="142"/>
                </a:lnTo>
                <a:lnTo>
                  <a:pt x="340" y="184"/>
                </a:lnTo>
                <a:lnTo>
                  <a:pt x="426" y="221"/>
                </a:lnTo>
                <a:lnTo>
                  <a:pt x="511" y="256"/>
                </a:lnTo>
                <a:lnTo>
                  <a:pt x="597" y="286"/>
                </a:lnTo>
                <a:lnTo>
                  <a:pt x="681" y="314"/>
                </a:lnTo>
                <a:lnTo>
                  <a:pt x="766" y="339"/>
                </a:lnTo>
                <a:lnTo>
                  <a:pt x="852" y="360"/>
                </a:lnTo>
                <a:lnTo>
                  <a:pt x="937" y="379"/>
                </a:lnTo>
                <a:lnTo>
                  <a:pt x="1023" y="393"/>
                </a:lnTo>
                <a:lnTo>
                  <a:pt x="1108" y="405"/>
                </a:lnTo>
                <a:lnTo>
                  <a:pt x="1192" y="412"/>
                </a:lnTo>
                <a:lnTo>
                  <a:pt x="1279" y="418"/>
                </a:lnTo>
                <a:lnTo>
                  <a:pt x="1363" y="419"/>
                </a:lnTo>
              </a:path>
            </a:pathLst>
          </a:custGeom>
          <a:noFill/>
          <a:ln w="127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73435" name="Freeform 1151"/>
          <p:cNvSpPr>
            <a:spLocks/>
          </p:cNvSpPr>
          <p:nvPr/>
        </p:nvSpPr>
        <p:spPr bwMode="auto">
          <a:xfrm>
            <a:off x="4786313" y="5029200"/>
            <a:ext cx="1079500" cy="333375"/>
          </a:xfrm>
          <a:custGeom>
            <a:avLst/>
            <a:gdLst>
              <a:gd name="T0" fmla="*/ 0 w 1361"/>
              <a:gd name="T1" fmla="*/ 2147483646 h 419"/>
              <a:gd name="T2" fmla="*/ 2147483646 w 1361"/>
              <a:gd name="T3" fmla="*/ 2147483646 h 419"/>
              <a:gd name="T4" fmla="*/ 2147483646 w 1361"/>
              <a:gd name="T5" fmla="*/ 2147483646 h 419"/>
              <a:gd name="T6" fmla="*/ 2147483646 w 1361"/>
              <a:gd name="T7" fmla="*/ 2147483646 h 419"/>
              <a:gd name="T8" fmla="*/ 2147483646 w 1361"/>
              <a:gd name="T9" fmla="*/ 2147483646 h 419"/>
              <a:gd name="T10" fmla="*/ 2147483646 w 1361"/>
              <a:gd name="T11" fmla="*/ 2147483646 h 419"/>
              <a:gd name="T12" fmla="*/ 2147483646 w 1361"/>
              <a:gd name="T13" fmla="*/ 2147483646 h 419"/>
              <a:gd name="T14" fmla="*/ 2147483646 w 1361"/>
              <a:gd name="T15" fmla="*/ 2147483646 h 419"/>
              <a:gd name="T16" fmla="*/ 2147483646 w 1361"/>
              <a:gd name="T17" fmla="*/ 2147483646 h 419"/>
              <a:gd name="T18" fmla="*/ 2147483646 w 1361"/>
              <a:gd name="T19" fmla="*/ 2147483646 h 419"/>
              <a:gd name="T20" fmla="*/ 2147483646 w 1361"/>
              <a:gd name="T21" fmla="*/ 2147483646 h 419"/>
              <a:gd name="T22" fmla="*/ 2147483646 w 1361"/>
              <a:gd name="T23" fmla="*/ 2147483646 h 419"/>
              <a:gd name="T24" fmla="*/ 2147483646 w 1361"/>
              <a:gd name="T25" fmla="*/ 2147483646 h 419"/>
              <a:gd name="T26" fmla="*/ 2147483646 w 1361"/>
              <a:gd name="T27" fmla="*/ 2147483646 h 419"/>
              <a:gd name="T28" fmla="*/ 2147483646 w 1361"/>
              <a:gd name="T29" fmla="*/ 2147483646 h 419"/>
              <a:gd name="T30" fmla="*/ 2147483646 w 1361"/>
              <a:gd name="T31" fmla="*/ 2147483646 h 419"/>
              <a:gd name="T32" fmla="*/ 2147483646 w 1361"/>
              <a:gd name="T33" fmla="*/ 0 h 4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61" h="419">
                <a:moveTo>
                  <a:pt x="0" y="419"/>
                </a:moveTo>
                <a:lnTo>
                  <a:pt x="85" y="418"/>
                </a:lnTo>
                <a:lnTo>
                  <a:pt x="171" y="412"/>
                </a:lnTo>
                <a:lnTo>
                  <a:pt x="255" y="405"/>
                </a:lnTo>
                <a:lnTo>
                  <a:pt x="340" y="393"/>
                </a:lnTo>
                <a:lnTo>
                  <a:pt x="426" y="379"/>
                </a:lnTo>
                <a:lnTo>
                  <a:pt x="511" y="360"/>
                </a:lnTo>
                <a:lnTo>
                  <a:pt x="595" y="339"/>
                </a:lnTo>
                <a:lnTo>
                  <a:pt x="682" y="314"/>
                </a:lnTo>
                <a:lnTo>
                  <a:pt x="766" y="286"/>
                </a:lnTo>
                <a:lnTo>
                  <a:pt x="851" y="256"/>
                </a:lnTo>
                <a:lnTo>
                  <a:pt x="935" y="221"/>
                </a:lnTo>
                <a:lnTo>
                  <a:pt x="1022" y="184"/>
                </a:lnTo>
                <a:lnTo>
                  <a:pt x="1106" y="142"/>
                </a:lnTo>
                <a:lnTo>
                  <a:pt x="1190" y="98"/>
                </a:lnTo>
                <a:lnTo>
                  <a:pt x="1277" y="50"/>
                </a:lnTo>
                <a:lnTo>
                  <a:pt x="1361" y="0"/>
                </a:lnTo>
              </a:path>
            </a:pathLst>
          </a:custGeom>
          <a:noFill/>
          <a:ln w="127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73436" name="Freeform 1152"/>
          <p:cNvSpPr>
            <a:spLocks/>
          </p:cNvSpPr>
          <p:nvPr/>
        </p:nvSpPr>
        <p:spPr bwMode="auto">
          <a:xfrm>
            <a:off x="5865813" y="4029075"/>
            <a:ext cx="1081087" cy="1000125"/>
          </a:xfrm>
          <a:custGeom>
            <a:avLst/>
            <a:gdLst>
              <a:gd name="T0" fmla="*/ 0 w 1362"/>
              <a:gd name="T1" fmla="*/ 2147483646 h 1260"/>
              <a:gd name="T2" fmla="*/ 2147483646 w 1362"/>
              <a:gd name="T3" fmla="*/ 2147483646 h 1260"/>
              <a:gd name="T4" fmla="*/ 2147483646 w 1362"/>
              <a:gd name="T5" fmla="*/ 2147483646 h 1260"/>
              <a:gd name="T6" fmla="*/ 2147483646 w 1362"/>
              <a:gd name="T7" fmla="*/ 2147483646 h 1260"/>
              <a:gd name="T8" fmla="*/ 2147483646 w 1362"/>
              <a:gd name="T9" fmla="*/ 2147483646 h 1260"/>
              <a:gd name="T10" fmla="*/ 2147483646 w 1362"/>
              <a:gd name="T11" fmla="*/ 2147483646 h 1260"/>
              <a:gd name="T12" fmla="*/ 2147483646 w 1362"/>
              <a:gd name="T13" fmla="*/ 2147483646 h 1260"/>
              <a:gd name="T14" fmla="*/ 2147483646 w 1362"/>
              <a:gd name="T15" fmla="*/ 2147483646 h 1260"/>
              <a:gd name="T16" fmla="*/ 2147483646 w 1362"/>
              <a:gd name="T17" fmla="*/ 2147483646 h 1260"/>
              <a:gd name="T18" fmla="*/ 2147483646 w 1362"/>
              <a:gd name="T19" fmla="*/ 2147483646 h 1260"/>
              <a:gd name="T20" fmla="*/ 2147483646 w 1362"/>
              <a:gd name="T21" fmla="*/ 2147483646 h 1260"/>
              <a:gd name="T22" fmla="*/ 2147483646 w 1362"/>
              <a:gd name="T23" fmla="*/ 2147483646 h 1260"/>
              <a:gd name="T24" fmla="*/ 2147483646 w 1362"/>
              <a:gd name="T25" fmla="*/ 2147483646 h 1260"/>
              <a:gd name="T26" fmla="*/ 2147483646 w 1362"/>
              <a:gd name="T27" fmla="*/ 2147483646 h 1260"/>
              <a:gd name="T28" fmla="*/ 2147483646 w 1362"/>
              <a:gd name="T29" fmla="*/ 2147483646 h 1260"/>
              <a:gd name="T30" fmla="*/ 2147483646 w 1362"/>
              <a:gd name="T31" fmla="*/ 2147483646 h 1260"/>
              <a:gd name="T32" fmla="*/ 2147483646 w 1362"/>
              <a:gd name="T33" fmla="*/ 0 h 12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62" h="1260">
                <a:moveTo>
                  <a:pt x="0" y="1260"/>
                </a:moveTo>
                <a:lnTo>
                  <a:pt x="85" y="1205"/>
                </a:lnTo>
                <a:lnTo>
                  <a:pt x="171" y="1149"/>
                </a:lnTo>
                <a:lnTo>
                  <a:pt x="256" y="1087"/>
                </a:lnTo>
                <a:lnTo>
                  <a:pt x="340" y="1024"/>
                </a:lnTo>
                <a:lnTo>
                  <a:pt x="427" y="956"/>
                </a:lnTo>
                <a:lnTo>
                  <a:pt x="511" y="885"/>
                </a:lnTo>
                <a:lnTo>
                  <a:pt x="596" y="812"/>
                </a:lnTo>
                <a:lnTo>
                  <a:pt x="680" y="734"/>
                </a:lnTo>
                <a:lnTo>
                  <a:pt x="766" y="653"/>
                </a:lnTo>
                <a:lnTo>
                  <a:pt x="851" y="571"/>
                </a:lnTo>
                <a:lnTo>
                  <a:pt x="935" y="483"/>
                </a:lnTo>
                <a:lnTo>
                  <a:pt x="1022" y="393"/>
                </a:lnTo>
                <a:lnTo>
                  <a:pt x="1106" y="300"/>
                </a:lnTo>
                <a:lnTo>
                  <a:pt x="1191" y="204"/>
                </a:lnTo>
                <a:lnTo>
                  <a:pt x="1277" y="104"/>
                </a:lnTo>
                <a:lnTo>
                  <a:pt x="1362" y="0"/>
                </a:lnTo>
              </a:path>
            </a:pathLst>
          </a:custGeom>
          <a:noFill/>
          <a:ln w="127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73437" name="Freeform 1153"/>
          <p:cNvSpPr>
            <a:spLocks/>
          </p:cNvSpPr>
          <p:nvPr/>
        </p:nvSpPr>
        <p:spPr bwMode="auto">
          <a:xfrm>
            <a:off x="6946900" y="2362200"/>
            <a:ext cx="1081088" cy="1666875"/>
          </a:xfrm>
          <a:custGeom>
            <a:avLst/>
            <a:gdLst>
              <a:gd name="T0" fmla="*/ 0 w 1361"/>
              <a:gd name="T1" fmla="*/ 2147483646 h 2099"/>
              <a:gd name="T2" fmla="*/ 2147483646 w 1361"/>
              <a:gd name="T3" fmla="*/ 2147483646 h 2099"/>
              <a:gd name="T4" fmla="*/ 2147483646 w 1361"/>
              <a:gd name="T5" fmla="*/ 2147483646 h 2099"/>
              <a:gd name="T6" fmla="*/ 2147483646 w 1361"/>
              <a:gd name="T7" fmla="*/ 2147483646 h 2099"/>
              <a:gd name="T8" fmla="*/ 2147483646 w 1361"/>
              <a:gd name="T9" fmla="*/ 2147483646 h 2099"/>
              <a:gd name="T10" fmla="*/ 2147483646 w 1361"/>
              <a:gd name="T11" fmla="*/ 2147483646 h 2099"/>
              <a:gd name="T12" fmla="*/ 2147483646 w 1361"/>
              <a:gd name="T13" fmla="*/ 2147483646 h 2099"/>
              <a:gd name="T14" fmla="*/ 2147483646 w 1361"/>
              <a:gd name="T15" fmla="*/ 2147483646 h 2099"/>
              <a:gd name="T16" fmla="*/ 2147483646 w 1361"/>
              <a:gd name="T17" fmla="*/ 2147483646 h 2099"/>
              <a:gd name="T18" fmla="*/ 2147483646 w 1361"/>
              <a:gd name="T19" fmla="*/ 2147483646 h 2099"/>
              <a:gd name="T20" fmla="*/ 2147483646 w 1361"/>
              <a:gd name="T21" fmla="*/ 2147483646 h 2099"/>
              <a:gd name="T22" fmla="*/ 2147483646 w 1361"/>
              <a:gd name="T23" fmla="*/ 2147483646 h 2099"/>
              <a:gd name="T24" fmla="*/ 2147483646 w 1361"/>
              <a:gd name="T25" fmla="*/ 2147483646 h 2099"/>
              <a:gd name="T26" fmla="*/ 2147483646 w 1361"/>
              <a:gd name="T27" fmla="*/ 2147483646 h 2099"/>
              <a:gd name="T28" fmla="*/ 2147483646 w 1361"/>
              <a:gd name="T29" fmla="*/ 2147483646 h 2099"/>
              <a:gd name="T30" fmla="*/ 2147483646 w 1361"/>
              <a:gd name="T31" fmla="*/ 2147483646 h 2099"/>
              <a:gd name="T32" fmla="*/ 2147483646 w 1361"/>
              <a:gd name="T33" fmla="*/ 2147483646 h 2099"/>
              <a:gd name="T34" fmla="*/ 2147483646 w 1361"/>
              <a:gd name="T35" fmla="*/ 2147483646 h 2099"/>
              <a:gd name="T36" fmla="*/ 2147483646 w 1361"/>
              <a:gd name="T37" fmla="*/ 0 h 20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61" h="2099">
                <a:moveTo>
                  <a:pt x="0" y="2099"/>
                </a:moveTo>
                <a:lnTo>
                  <a:pt x="42" y="2046"/>
                </a:lnTo>
                <a:lnTo>
                  <a:pt x="84" y="1990"/>
                </a:lnTo>
                <a:lnTo>
                  <a:pt x="126" y="1934"/>
                </a:lnTo>
                <a:lnTo>
                  <a:pt x="171" y="1878"/>
                </a:lnTo>
                <a:lnTo>
                  <a:pt x="213" y="1818"/>
                </a:lnTo>
                <a:lnTo>
                  <a:pt x="255" y="1758"/>
                </a:lnTo>
                <a:lnTo>
                  <a:pt x="340" y="1633"/>
                </a:lnTo>
                <a:lnTo>
                  <a:pt x="424" y="1505"/>
                </a:lnTo>
                <a:lnTo>
                  <a:pt x="510" y="1373"/>
                </a:lnTo>
                <a:lnTo>
                  <a:pt x="595" y="1238"/>
                </a:lnTo>
                <a:lnTo>
                  <a:pt x="679" y="1101"/>
                </a:lnTo>
                <a:lnTo>
                  <a:pt x="766" y="964"/>
                </a:lnTo>
                <a:lnTo>
                  <a:pt x="850" y="824"/>
                </a:lnTo>
                <a:lnTo>
                  <a:pt x="1021" y="544"/>
                </a:lnTo>
                <a:lnTo>
                  <a:pt x="1106" y="405"/>
                </a:lnTo>
                <a:lnTo>
                  <a:pt x="1190" y="268"/>
                </a:lnTo>
                <a:lnTo>
                  <a:pt x="1277" y="133"/>
                </a:lnTo>
                <a:lnTo>
                  <a:pt x="1361" y="0"/>
                </a:lnTo>
              </a:path>
            </a:pathLst>
          </a:custGeom>
          <a:noFill/>
          <a:ln w="127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73438" name="Rectangle 1154"/>
          <p:cNvSpPr>
            <a:spLocks noChangeArrowheads="1"/>
          </p:cNvSpPr>
          <p:nvPr/>
        </p:nvSpPr>
        <p:spPr bwMode="auto">
          <a:xfrm>
            <a:off x="3702050" y="1190625"/>
            <a:ext cx="14128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500" b="1">
                <a:solidFill>
                  <a:srgbClr val="000000"/>
                </a:solidFill>
                <a:latin typeface="Arial" panose="020B0604020202020204" pitchFamily="34" charset="0"/>
              </a:rPr>
              <a:t>Convexity gain</a:t>
            </a:r>
            <a:endParaRPr lang="fr-FR" altLang="fr-FR"/>
          </a:p>
        </p:txBody>
      </p:sp>
      <p:sp>
        <p:nvSpPr>
          <p:cNvPr id="273439" name="Rectangle 1155"/>
          <p:cNvSpPr>
            <a:spLocks noChangeArrowheads="1"/>
          </p:cNvSpPr>
          <p:nvPr/>
        </p:nvSpPr>
        <p:spPr bwMode="auto">
          <a:xfrm>
            <a:off x="3913188" y="5711825"/>
            <a:ext cx="520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-2 000 </a:t>
            </a:r>
            <a:endParaRPr lang="fr-FR" altLang="fr-FR"/>
          </a:p>
        </p:txBody>
      </p:sp>
      <p:sp>
        <p:nvSpPr>
          <p:cNvPr id="273440" name="Rectangle 1156"/>
          <p:cNvSpPr>
            <a:spLocks noChangeArrowheads="1"/>
          </p:cNvSpPr>
          <p:nvPr/>
        </p:nvSpPr>
        <p:spPr bwMode="auto">
          <a:xfrm>
            <a:off x="4367213" y="5267325"/>
            <a:ext cx="1031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 </a:t>
            </a:r>
            <a:endParaRPr lang="fr-FR" altLang="fr-FR"/>
          </a:p>
        </p:txBody>
      </p:sp>
      <p:sp>
        <p:nvSpPr>
          <p:cNvPr id="273441" name="Rectangle 1157"/>
          <p:cNvSpPr>
            <a:spLocks noChangeArrowheads="1"/>
          </p:cNvSpPr>
          <p:nvPr/>
        </p:nvSpPr>
        <p:spPr bwMode="auto">
          <a:xfrm>
            <a:off x="3975100" y="4821238"/>
            <a:ext cx="4651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2 000 </a:t>
            </a:r>
            <a:endParaRPr lang="fr-FR" altLang="fr-FR"/>
          </a:p>
        </p:txBody>
      </p:sp>
      <p:sp>
        <p:nvSpPr>
          <p:cNvPr id="273442" name="Rectangle 1158"/>
          <p:cNvSpPr>
            <a:spLocks noChangeArrowheads="1"/>
          </p:cNvSpPr>
          <p:nvPr/>
        </p:nvSpPr>
        <p:spPr bwMode="auto">
          <a:xfrm>
            <a:off x="3975100" y="4376738"/>
            <a:ext cx="4651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4 000 </a:t>
            </a:r>
            <a:endParaRPr lang="fr-FR" altLang="fr-FR"/>
          </a:p>
        </p:txBody>
      </p:sp>
      <p:sp>
        <p:nvSpPr>
          <p:cNvPr id="273443" name="Rectangle 1159"/>
          <p:cNvSpPr>
            <a:spLocks noChangeArrowheads="1"/>
          </p:cNvSpPr>
          <p:nvPr/>
        </p:nvSpPr>
        <p:spPr bwMode="auto">
          <a:xfrm>
            <a:off x="3975100" y="3930650"/>
            <a:ext cx="4651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6 000 </a:t>
            </a:r>
            <a:endParaRPr lang="fr-FR" altLang="fr-FR"/>
          </a:p>
        </p:txBody>
      </p:sp>
      <p:sp>
        <p:nvSpPr>
          <p:cNvPr id="273444" name="Rectangle 1160"/>
          <p:cNvSpPr>
            <a:spLocks noChangeArrowheads="1"/>
          </p:cNvSpPr>
          <p:nvPr/>
        </p:nvSpPr>
        <p:spPr bwMode="auto">
          <a:xfrm>
            <a:off x="3975100" y="3484563"/>
            <a:ext cx="4651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8 000 </a:t>
            </a:r>
            <a:endParaRPr lang="fr-FR" altLang="fr-FR"/>
          </a:p>
        </p:txBody>
      </p:sp>
      <p:sp>
        <p:nvSpPr>
          <p:cNvPr id="273445" name="Rectangle 1161"/>
          <p:cNvSpPr>
            <a:spLocks noChangeArrowheads="1"/>
          </p:cNvSpPr>
          <p:nvPr/>
        </p:nvSpPr>
        <p:spPr bwMode="auto">
          <a:xfrm>
            <a:off x="3873500" y="3040063"/>
            <a:ext cx="5572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10 000 </a:t>
            </a:r>
            <a:endParaRPr lang="fr-FR" altLang="fr-FR"/>
          </a:p>
        </p:txBody>
      </p:sp>
      <p:sp>
        <p:nvSpPr>
          <p:cNvPr id="273446" name="Rectangle 1162"/>
          <p:cNvSpPr>
            <a:spLocks noChangeArrowheads="1"/>
          </p:cNvSpPr>
          <p:nvPr/>
        </p:nvSpPr>
        <p:spPr bwMode="auto">
          <a:xfrm>
            <a:off x="3873500" y="2595563"/>
            <a:ext cx="5572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12 000 </a:t>
            </a:r>
            <a:endParaRPr lang="fr-FR" altLang="fr-FR"/>
          </a:p>
        </p:txBody>
      </p:sp>
      <p:sp>
        <p:nvSpPr>
          <p:cNvPr id="273447" name="Rectangle 1163"/>
          <p:cNvSpPr>
            <a:spLocks noChangeArrowheads="1"/>
          </p:cNvSpPr>
          <p:nvPr/>
        </p:nvSpPr>
        <p:spPr bwMode="auto">
          <a:xfrm>
            <a:off x="3873500" y="2149475"/>
            <a:ext cx="5572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14 000 </a:t>
            </a:r>
            <a:endParaRPr lang="fr-FR" altLang="fr-FR"/>
          </a:p>
        </p:txBody>
      </p:sp>
      <p:sp>
        <p:nvSpPr>
          <p:cNvPr id="273448" name="Rectangle 1164"/>
          <p:cNvSpPr>
            <a:spLocks noChangeArrowheads="1"/>
          </p:cNvSpPr>
          <p:nvPr/>
        </p:nvSpPr>
        <p:spPr bwMode="auto">
          <a:xfrm>
            <a:off x="3873500" y="1704975"/>
            <a:ext cx="5572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16 000 </a:t>
            </a:r>
            <a:endParaRPr lang="fr-FR" altLang="fr-FR"/>
          </a:p>
        </p:txBody>
      </p:sp>
      <p:sp>
        <p:nvSpPr>
          <p:cNvPr id="273449" name="Rectangle 1165"/>
          <p:cNvSpPr>
            <a:spLocks noChangeArrowheads="1"/>
          </p:cNvSpPr>
          <p:nvPr/>
        </p:nvSpPr>
        <p:spPr bwMode="auto">
          <a:xfrm>
            <a:off x="174625" y="5505450"/>
            <a:ext cx="5286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-2.00%</a:t>
            </a:r>
            <a:endParaRPr lang="fr-FR" altLang="fr-FR"/>
          </a:p>
        </p:txBody>
      </p:sp>
      <p:sp>
        <p:nvSpPr>
          <p:cNvPr id="273450" name="Rectangle 1166"/>
          <p:cNvSpPr>
            <a:spLocks noChangeArrowheads="1"/>
          </p:cNvSpPr>
          <p:nvPr/>
        </p:nvSpPr>
        <p:spPr bwMode="auto">
          <a:xfrm>
            <a:off x="1255713" y="5505450"/>
            <a:ext cx="5286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-1.50%</a:t>
            </a:r>
            <a:endParaRPr lang="fr-FR" altLang="fr-FR"/>
          </a:p>
        </p:txBody>
      </p:sp>
      <p:sp>
        <p:nvSpPr>
          <p:cNvPr id="273451" name="Rectangle 1167"/>
          <p:cNvSpPr>
            <a:spLocks noChangeArrowheads="1"/>
          </p:cNvSpPr>
          <p:nvPr/>
        </p:nvSpPr>
        <p:spPr bwMode="auto">
          <a:xfrm>
            <a:off x="2336800" y="5505450"/>
            <a:ext cx="5286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-1.00%</a:t>
            </a:r>
            <a:endParaRPr lang="fr-FR" altLang="fr-FR"/>
          </a:p>
        </p:txBody>
      </p:sp>
      <p:sp>
        <p:nvSpPr>
          <p:cNvPr id="273452" name="Rectangle 1168"/>
          <p:cNvSpPr>
            <a:spLocks noChangeArrowheads="1"/>
          </p:cNvSpPr>
          <p:nvPr/>
        </p:nvSpPr>
        <p:spPr bwMode="auto">
          <a:xfrm>
            <a:off x="3416300" y="5505450"/>
            <a:ext cx="5286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-0.50%</a:t>
            </a:r>
            <a:endParaRPr lang="fr-FR" altLang="fr-FR"/>
          </a:p>
        </p:txBody>
      </p:sp>
      <p:sp>
        <p:nvSpPr>
          <p:cNvPr id="273453" name="Rectangle 1169"/>
          <p:cNvSpPr>
            <a:spLocks noChangeArrowheads="1"/>
          </p:cNvSpPr>
          <p:nvPr/>
        </p:nvSpPr>
        <p:spPr bwMode="auto">
          <a:xfrm>
            <a:off x="4529138" y="5505450"/>
            <a:ext cx="4730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0.00%</a:t>
            </a:r>
            <a:endParaRPr lang="fr-FR" altLang="fr-FR"/>
          </a:p>
        </p:txBody>
      </p:sp>
      <p:sp>
        <p:nvSpPr>
          <p:cNvPr id="273454" name="Rectangle 1170"/>
          <p:cNvSpPr>
            <a:spLocks noChangeArrowheads="1"/>
          </p:cNvSpPr>
          <p:nvPr/>
        </p:nvSpPr>
        <p:spPr bwMode="auto">
          <a:xfrm>
            <a:off x="5610225" y="5505450"/>
            <a:ext cx="4730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0.50%</a:t>
            </a:r>
            <a:endParaRPr lang="fr-FR" altLang="fr-FR"/>
          </a:p>
        </p:txBody>
      </p:sp>
      <p:sp>
        <p:nvSpPr>
          <p:cNvPr id="273455" name="Rectangle 1171"/>
          <p:cNvSpPr>
            <a:spLocks noChangeArrowheads="1"/>
          </p:cNvSpPr>
          <p:nvPr/>
        </p:nvSpPr>
        <p:spPr bwMode="auto">
          <a:xfrm>
            <a:off x="6691313" y="5505450"/>
            <a:ext cx="4730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1.00%</a:t>
            </a:r>
            <a:endParaRPr lang="fr-FR" altLang="fr-FR"/>
          </a:p>
        </p:txBody>
      </p:sp>
      <p:sp>
        <p:nvSpPr>
          <p:cNvPr id="273456" name="Rectangle 1172"/>
          <p:cNvSpPr>
            <a:spLocks noChangeArrowheads="1"/>
          </p:cNvSpPr>
          <p:nvPr/>
        </p:nvSpPr>
        <p:spPr bwMode="auto">
          <a:xfrm>
            <a:off x="7770813" y="5505450"/>
            <a:ext cx="4730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1.50%</a:t>
            </a:r>
            <a:endParaRPr lang="fr-FR" altLang="fr-FR"/>
          </a:p>
        </p:txBody>
      </p:sp>
      <p:sp>
        <p:nvSpPr>
          <p:cNvPr id="273457" name="Rectangle 1173"/>
          <p:cNvSpPr>
            <a:spLocks noChangeArrowheads="1"/>
          </p:cNvSpPr>
          <p:nvPr/>
        </p:nvSpPr>
        <p:spPr bwMode="auto">
          <a:xfrm>
            <a:off x="8851900" y="5505450"/>
            <a:ext cx="4730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a:solidFill>
                  <a:srgbClr val="000000"/>
                </a:solidFill>
                <a:latin typeface="Arial" panose="020B0604020202020204" pitchFamily="34" charset="0"/>
              </a:rPr>
              <a:t>2.00%</a:t>
            </a:r>
            <a:endParaRPr lang="fr-FR" altLang="fr-FR"/>
          </a:p>
        </p:txBody>
      </p:sp>
      <p:sp>
        <p:nvSpPr>
          <p:cNvPr id="273458" name="Rectangle 1174"/>
          <p:cNvSpPr>
            <a:spLocks noChangeArrowheads="1"/>
          </p:cNvSpPr>
          <p:nvPr/>
        </p:nvSpPr>
        <p:spPr bwMode="auto">
          <a:xfrm>
            <a:off x="3698875" y="5988050"/>
            <a:ext cx="1004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300" b="1">
                <a:solidFill>
                  <a:srgbClr val="000000"/>
                </a:solidFill>
                <a:latin typeface="Arial" panose="020B0604020202020204" pitchFamily="34" charset="0"/>
              </a:rPr>
              <a:t>Shift change</a:t>
            </a:r>
            <a:endParaRPr lang="fr-FR" altLang="fr-F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Line 5"/>
          <p:cNvSpPr>
            <a:spLocks noChangeShapeType="1"/>
          </p:cNvSpPr>
          <p:nvPr/>
        </p:nvSpPr>
        <p:spPr bwMode="auto">
          <a:xfrm>
            <a:off x="1050925" y="1963738"/>
            <a:ext cx="1588" cy="37338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59" name="Line 6"/>
          <p:cNvSpPr>
            <a:spLocks noChangeShapeType="1"/>
          </p:cNvSpPr>
          <p:nvPr/>
        </p:nvSpPr>
        <p:spPr bwMode="auto">
          <a:xfrm>
            <a:off x="1000125" y="5697538"/>
            <a:ext cx="508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60" name="Line 7"/>
          <p:cNvSpPr>
            <a:spLocks noChangeShapeType="1"/>
          </p:cNvSpPr>
          <p:nvPr/>
        </p:nvSpPr>
        <p:spPr bwMode="auto">
          <a:xfrm>
            <a:off x="1000125" y="5283200"/>
            <a:ext cx="508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61" name="Line 8"/>
          <p:cNvSpPr>
            <a:spLocks noChangeShapeType="1"/>
          </p:cNvSpPr>
          <p:nvPr/>
        </p:nvSpPr>
        <p:spPr bwMode="auto">
          <a:xfrm>
            <a:off x="1000125" y="4868863"/>
            <a:ext cx="508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62" name="Line 9"/>
          <p:cNvSpPr>
            <a:spLocks noChangeShapeType="1"/>
          </p:cNvSpPr>
          <p:nvPr/>
        </p:nvSpPr>
        <p:spPr bwMode="auto">
          <a:xfrm>
            <a:off x="1000125" y="4452938"/>
            <a:ext cx="508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63" name="Line 10"/>
          <p:cNvSpPr>
            <a:spLocks noChangeShapeType="1"/>
          </p:cNvSpPr>
          <p:nvPr/>
        </p:nvSpPr>
        <p:spPr bwMode="auto">
          <a:xfrm>
            <a:off x="1000125" y="4038600"/>
            <a:ext cx="508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64" name="Line 11"/>
          <p:cNvSpPr>
            <a:spLocks noChangeShapeType="1"/>
          </p:cNvSpPr>
          <p:nvPr/>
        </p:nvSpPr>
        <p:spPr bwMode="auto">
          <a:xfrm>
            <a:off x="1000125" y="3624263"/>
            <a:ext cx="508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65" name="Line 12"/>
          <p:cNvSpPr>
            <a:spLocks noChangeShapeType="1"/>
          </p:cNvSpPr>
          <p:nvPr/>
        </p:nvSpPr>
        <p:spPr bwMode="auto">
          <a:xfrm>
            <a:off x="1000125" y="3208338"/>
            <a:ext cx="508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66" name="Line 13"/>
          <p:cNvSpPr>
            <a:spLocks noChangeShapeType="1"/>
          </p:cNvSpPr>
          <p:nvPr/>
        </p:nvSpPr>
        <p:spPr bwMode="auto">
          <a:xfrm>
            <a:off x="1000125" y="2794000"/>
            <a:ext cx="508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67" name="Line 14"/>
          <p:cNvSpPr>
            <a:spLocks noChangeShapeType="1"/>
          </p:cNvSpPr>
          <p:nvPr/>
        </p:nvSpPr>
        <p:spPr bwMode="auto">
          <a:xfrm>
            <a:off x="1000125" y="2379663"/>
            <a:ext cx="508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68" name="Line 15"/>
          <p:cNvSpPr>
            <a:spLocks noChangeShapeType="1"/>
          </p:cNvSpPr>
          <p:nvPr/>
        </p:nvSpPr>
        <p:spPr bwMode="auto">
          <a:xfrm>
            <a:off x="1000125" y="1963738"/>
            <a:ext cx="508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69" name="Line 16"/>
          <p:cNvSpPr>
            <a:spLocks noChangeShapeType="1"/>
          </p:cNvSpPr>
          <p:nvPr/>
        </p:nvSpPr>
        <p:spPr bwMode="auto">
          <a:xfrm>
            <a:off x="1050925" y="5697538"/>
            <a:ext cx="73152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70" name="Line 17"/>
          <p:cNvSpPr>
            <a:spLocks noChangeShapeType="1"/>
          </p:cNvSpPr>
          <p:nvPr/>
        </p:nvSpPr>
        <p:spPr bwMode="auto">
          <a:xfrm flipV="1">
            <a:off x="1050925" y="5697538"/>
            <a:ext cx="1588"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71" name="Line 18"/>
          <p:cNvSpPr>
            <a:spLocks noChangeShapeType="1"/>
          </p:cNvSpPr>
          <p:nvPr/>
        </p:nvSpPr>
        <p:spPr bwMode="auto">
          <a:xfrm flipV="1">
            <a:off x="1963738" y="5697538"/>
            <a:ext cx="1587"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72" name="Line 19"/>
          <p:cNvSpPr>
            <a:spLocks noChangeShapeType="1"/>
          </p:cNvSpPr>
          <p:nvPr/>
        </p:nvSpPr>
        <p:spPr bwMode="auto">
          <a:xfrm flipV="1">
            <a:off x="2879725" y="5697538"/>
            <a:ext cx="1588"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73" name="Line 20"/>
          <p:cNvSpPr>
            <a:spLocks noChangeShapeType="1"/>
          </p:cNvSpPr>
          <p:nvPr/>
        </p:nvSpPr>
        <p:spPr bwMode="auto">
          <a:xfrm flipV="1">
            <a:off x="3794125" y="5697538"/>
            <a:ext cx="1588"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74" name="Line 21"/>
          <p:cNvSpPr>
            <a:spLocks noChangeShapeType="1"/>
          </p:cNvSpPr>
          <p:nvPr/>
        </p:nvSpPr>
        <p:spPr bwMode="auto">
          <a:xfrm flipV="1">
            <a:off x="4708525" y="5697538"/>
            <a:ext cx="1588"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75" name="Line 22"/>
          <p:cNvSpPr>
            <a:spLocks noChangeShapeType="1"/>
          </p:cNvSpPr>
          <p:nvPr/>
        </p:nvSpPr>
        <p:spPr bwMode="auto">
          <a:xfrm flipV="1">
            <a:off x="5622925" y="5697538"/>
            <a:ext cx="1588"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76" name="Line 23"/>
          <p:cNvSpPr>
            <a:spLocks noChangeShapeType="1"/>
          </p:cNvSpPr>
          <p:nvPr/>
        </p:nvSpPr>
        <p:spPr bwMode="auto">
          <a:xfrm flipV="1">
            <a:off x="6535738" y="5697538"/>
            <a:ext cx="1587"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77" name="Line 24"/>
          <p:cNvSpPr>
            <a:spLocks noChangeShapeType="1"/>
          </p:cNvSpPr>
          <p:nvPr/>
        </p:nvSpPr>
        <p:spPr bwMode="auto">
          <a:xfrm flipV="1">
            <a:off x="7451725" y="5697538"/>
            <a:ext cx="1588"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78" name="Line 25"/>
          <p:cNvSpPr>
            <a:spLocks noChangeShapeType="1"/>
          </p:cNvSpPr>
          <p:nvPr/>
        </p:nvSpPr>
        <p:spPr bwMode="auto">
          <a:xfrm flipV="1">
            <a:off x="8366125" y="5697538"/>
            <a:ext cx="1588"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79" name="Line 26"/>
          <p:cNvSpPr>
            <a:spLocks noChangeShapeType="1"/>
          </p:cNvSpPr>
          <p:nvPr/>
        </p:nvSpPr>
        <p:spPr bwMode="auto">
          <a:xfrm flipV="1">
            <a:off x="1963738" y="4772025"/>
            <a:ext cx="915987" cy="461963"/>
          </a:xfrm>
          <a:prstGeom prst="line">
            <a:avLst/>
          </a:prstGeom>
          <a:noFill/>
          <a:ln w="11113">
            <a:solidFill>
              <a:srgbClr val="00008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80" name="Freeform 27"/>
          <p:cNvSpPr>
            <a:spLocks/>
          </p:cNvSpPr>
          <p:nvPr/>
        </p:nvSpPr>
        <p:spPr bwMode="auto">
          <a:xfrm>
            <a:off x="2879725" y="4308475"/>
            <a:ext cx="914400" cy="463550"/>
          </a:xfrm>
          <a:custGeom>
            <a:avLst/>
            <a:gdLst>
              <a:gd name="T0" fmla="*/ 0 w 1151"/>
              <a:gd name="T1" fmla="*/ 2147483646 h 584"/>
              <a:gd name="T2" fmla="*/ 2147483646 w 1151"/>
              <a:gd name="T3" fmla="*/ 2147483646 h 584"/>
              <a:gd name="T4" fmla="*/ 2147483646 w 1151"/>
              <a:gd name="T5" fmla="*/ 0 h 584"/>
              <a:gd name="T6" fmla="*/ 0 60000 65536"/>
              <a:gd name="T7" fmla="*/ 0 60000 65536"/>
              <a:gd name="T8" fmla="*/ 0 60000 65536"/>
            </a:gdLst>
            <a:ahLst/>
            <a:cxnLst>
              <a:cxn ang="T6">
                <a:pos x="T0" y="T1"/>
              </a:cxn>
              <a:cxn ang="T7">
                <a:pos x="T2" y="T3"/>
              </a:cxn>
              <a:cxn ang="T8">
                <a:pos x="T4" y="T5"/>
              </a:cxn>
            </a:cxnLst>
            <a:rect l="0" t="0" r="r" b="b"/>
            <a:pathLst>
              <a:path w="1151" h="584">
                <a:moveTo>
                  <a:pt x="0" y="584"/>
                </a:moveTo>
                <a:lnTo>
                  <a:pt x="575" y="291"/>
                </a:lnTo>
                <a:lnTo>
                  <a:pt x="1151" y="0"/>
                </a:lnTo>
              </a:path>
            </a:pathLst>
          </a:custGeom>
          <a:noFill/>
          <a:ln w="11113">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75481" name="Line 28"/>
          <p:cNvSpPr>
            <a:spLocks noChangeShapeType="1"/>
          </p:cNvSpPr>
          <p:nvPr/>
        </p:nvSpPr>
        <p:spPr bwMode="auto">
          <a:xfrm flipV="1">
            <a:off x="3794125" y="3846513"/>
            <a:ext cx="914400" cy="461962"/>
          </a:xfrm>
          <a:prstGeom prst="line">
            <a:avLst/>
          </a:prstGeom>
          <a:noFill/>
          <a:ln w="11113">
            <a:solidFill>
              <a:srgbClr val="00008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82" name="Freeform 29"/>
          <p:cNvSpPr>
            <a:spLocks/>
          </p:cNvSpPr>
          <p:nvPr/>
        </p:nvSpPr>
        <p:spPr bwMode="auto">
          <a:xfrm>
            <a:off x="4708525" y="3382963"/>
            <a:ext cx="914400" cy="463550"/>
          </a:xfrm>
          <a:custGeom>
            <a:avLst/>
            <a:gdLst>
              <a:gd name="T0" fmla="*/ 0 w 1151"/>
              <a:gd name="T1" fmla="*/ 2147483646 h 584"/>
              <a:gd name="T2" fmla="*/ 2147483646 w 1151"/>
              <a:gd name="T3" fmla="*/ 2147483646 h 584"/>
              <a:gd name="T4" fmla="*/ 2147483646 w 1151"/>
              <a:gd name="T5" fmla="*/ 0 h 584"/>
              <a:gd name="T6" fmla="*/ 0 60000 65536"/>
              <a:gd name="T7" fmla="*/ 0 60000 65536"/>
              <a:gd name="T8" fmla="*/ 0 60000 65536"/>
            </a:gdLst>
            <a:ahLst/>
            <a:cxnLst>
              <a:cxn ang="T6">
                <a:pos x="T0" y="T1"/>
              </a:cxn>
              <a:cxn ang="T7">
                <a:pos x="T2" y="T3"/>
              </a:cxn>
              <a:cxn ang="T8">
                <a:pos x="T4" y="T5"/>
              </a:cxn>
            </a:cxnLst>
            <a:rect l="0" t="0" r="r" b="b"/>
            <a:pathLst>
              <a:path w="1151" h="584">
                <a:moveTo>
                  <a:pt x="0" y="584"/>
                </a:moveTo>
                <a:lnTo>
                  <a:pt x="577" y="291"/>
                </a:lnTo>
                <a:lnTo>
                  <a:pt x="1151" y="0"/>
                </a:lnTo>
              </a:path>
            </a:pathLst>
          </a:custGeom>
          <a:noFill/>
          <a:ln w="11113">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p>
            <a:endParaRPr lang="fr-FR"/>
          </a:p>
        </p:txBody>
      </p:sp>
      <p:sp>
        <p:nvSpPr>
          <p:cNvPr id="275483" name="Line 30"/>
          <p:cNvSpPr>
            <a:spLocks noChangeShapeType="1"/>
          </p:cNvSpPr>
          <p:nvPr/>
        </p:nvSpPr>
        <p:spPr bwMode="auto">
          <a:xfrm flipV="1">
            <a:off x="5622925" y="2919413"/>
            <a:ext cx="912813" cy="463550"/>
          </a:xfrm>
          <a:prstGeom prst="line">
            <a:avLst/>
          </a:prstGeom>
          <a:noFill/>
          <a:ln w="11113">
            <a:solidFill>
              <a:srgbClr val="00008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84" name="Line 31"/>
          <p:cNvSpPr>
            <a:spLocks noChangeShapeType="1"/>
          </p:cNvSpPr>
          <p:nvPr/>
        </p:nvSpPr>
        <p:spPr bwMode="auto">
          <a:xfrm flipV="1">
            <a:off x="6535738" y="2455863"/>
            <a:ext cx="915987" cy="463550"/>
          </a:xfrm>
          <a:prstGeom prst="line">
            <a:avLst/>
          </a:prstGeom>
          <a:noFill/>
          <a:ln w="11113">
            <a:solidFill>
              <a:srgbClr val="00008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fr-FR"/>
          </a:p>
        </p:txBody>
      </p:sp>
      <p:sp>
        <p:nvSpPr>
          <p:cNvPr id="275485" name="Rectangle 32"/>
          <p:cNvSpPr>
            <a:spLocks noChangeArrowheads="1"/>
          </p:cNvSpPr>
          <p:nvPr/>
        </p:nvSpPr>
        <p:spPr bwMode="auto">
          <a:xfrm>
            <a:off x="2525713" y="1404938"/>
            <a:ext cx="437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800" b="1">
                <a:solidFill>
                  <a:srgbClr val="000000"/>
                </a:solidFill>
                <a:latin typeface="Arial" panose="020B0604020202020204" pitchFamily="34" charset="0"/>
              </a:rPr>
              <a:t>Impact of a favourable non-parallel shift</a:t>
            </a:r>
            <a:endParaRPr lang="fr-FR" altLang="fr-FR" sz="1800"/>
          </a:p>
        </p:txBody>
      </p:sp>
      <p:sp>
        <p:nvSpPr>
          <p:cNvPr id="275486" name="Rectangle 33"/>
          <p:cNvSpPr>
            <a:spLocks noChangeArrowheads="1"/>
          </p:cNvSpPr>
          <p:nvPr/>
        </p:nvSpPr>
        <p:spPr bwMode="auto">
          <a:xfrm>
            <a:off x="666750" y="5610225"/>
            <a:ext cx="95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 </a:t>
            </a:r>
            <a:endParaRPr lang="fr-FR" altLang="fr-FR"/>
          </a:p>
        </p:txBody>
      </p:sp>
      <p:sp>
        <p:nvSpPr>
          <p:cNvPr id="275487" name="Rectangle 34"/>
          <p:cNvSpPr>
            <a:spLocks noChangeArrowheads="1"/>
          </p:cNvSpPr>
          <p:nvPr/>
        </p:nvSpPr>
        <p:spPr bwMode="auto">
          <a:xfrm>
            <a:off x="307975" y="5195888"/>
            <a:ext cx="4270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5 000 </a:t>
            </a:r>
            <a:endParaRPr lang="fr-FR" altLang="fr-FR"/>
          </a:p>
        </p:txBody>
      </p:sp>
      <p:sp>
        <p:nvSpPr>
          <p:cNvPr id="275488" name="Rectangle 35"/>
          <p:cNvSpPr>
            <a:spLocks noChangeArrowheads="1"/>
          </p:cNvSpPr>
          <p:nvPr/>
        </p:nvSpPr>
        <p:spPr bwMode="auto">
          <a:xfrm>
            <a:off x="215900" y="4781550"/>
            <a:ext cx="511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10 000 </a:t>
            </a:r>
            <a:endParaRPr lang="fr-FR" altLang="fr-FR"/>
          </a:p>
        </p:txBody>
      </p:sp>
      <p:sp>
        <p:nvSpPr>
          <p:cNvPr id="275489" name="Rectangle 36"/>
          <p:cNvSpPr>
            <a:spLocks noChangeArrowheads="1"/>
          </p:cNvSpPr>
          <p:nvPr/>
        </p:nvSpPr>
        <p:spPr bwMode="auto">
          <a:xfrm>
            <a:off x="215900" y="4365625"/>
            <a:ext cx="511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15 000 </a:t>
            </a:r>
            <a:endParaRPr lang="fr-FR" altLang="fr-FR"/>
          </a:p>
        </p:txBody>
      </p:sp>
      <p:sp>
        <p:nvSpPr>
          <p:cNvPr id="275490" name="Rectangle 37"/>
          <p:cNvSpPr>
            <a:spLocks noChangeArrowheads="1"/>
          </p:cNvSpPr>
          <p:nvPr/>
        </p:nvSpPr>
        <p:spPr bwMode="auto">
          <a:xfrm>
            <a:off x="215900" y="3951288"/>
            <a:ext cx="511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20 000 </a:t>
            </a:r>
            <a:endParaRPr lang="fr-FR" altLang="fr-FR"/>
          </a:p>
        </p:txBody>
      </p:sp>
      <p:sp>
        <p:nvSpPr>
          <p:cNvPr id="275491" name="Rectangle 38"/>
          <p:cNvSpPr>
            <a:spLocks noChangeArrowheads="1"/>
          </p:cNvSpPr>
          <p:nvPr/>
        </p:nvSpPr>
        <p:spPr bwMode="auto">
          <a:xfrm>
            <a:off x="215900" y="3536950"/>
            <a:ext cx="511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25 000 </a:t>
            </a:r>
            <a:endParaRPr lang="fr-FR" altLang="fr-FR"/>
          </a:p>
        </p:txBody>
      </p:sp>
      <p:sp>
        <p:nvSpPr>
          <p:cNvPr id="275492" name="Rectangle 39"/>
          <p:cNvSpPr>
            <a:spLocks noChangeArrowheads="1"/>
          </p:cNvSpPr>
          <p:nvPr/>
        </p:nvSpPr>
        <p:spPr bwMode="auto">
          <a:xfrm>
            <a:off x="215900" y="3121025"/>
            <a:ext cx="511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30 000 </a:t>
            </a:r>
            <a:endParaRPr lang="fr-FR" altLang="fr-FR"/>
          </a:p>
        </p:txBody>
      </p:sp>
      <p:sp>
        <p:nvSpPr>
          <p:cNvPr id="275493" name="Rectangle 40"/>
          <p:cNvSpPr>
            <a:spLocks noChangeArrowheads="1"/>
          </p:cNvSpPr>
          <p:nvPr/>
        </p:nvSpPr>
        <p:spPr bwMode="auto">
          <a:xfrm>
            <a:off x="215900" y="2706688"/>
            <a:ext cx="511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35 000 </a:t>
            </a:r>
            <a:endParaRPr lang="fr-FR" altLang="fr-FR"/>
          </a:p>
        </p:txBody>
      </p:sp>
      <p:sp>
        <p:nvSpPr>
          <p:cNvPr id="275494" name="Rectangle 41"/>
          <p:cNvSpPr>
            <a:spLocks noChangeArrowheads="1"/>
          </p:cNvSpPr>
          <p:nvPr/>
        </p:nvSpPr>
        <p:spPr bwMode="auto">
          <a:xfrm>
            <a:off x="215900" y="2292350"/>
            <a:ext cx="511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40 000 </a:t>
            </a:r>
            <a:endParaRPr lang="fr-FR" altLang="fr-FR"/>
          </a:p>
        </p:txBody>
      </p:sp>
      <p:sp>
        <p:nvSpPr>
          <p:cNvPr id="275495" name="Rectangle 42"/>
          <p:cNvSpPr>
            <a:spLocks noChangeArrowheads="1"/>
          </p:cNvSpPr>
          <p:nvPr/>
        </p:nvSpPr>
        <p:spPr bwMode="auto">
          <a:xfrm>
            <a:off x="215900" y="1876425"/>
            <a:ext cx="511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45 000 </a:t>
            </a:r>
            <a:endParaRPr lang="fr-FR" altLang="fr-FR"/>
          </a:p>
        </p:txBody>
      </p:sp>
      <p:sp>
        <p:nvSpPr>
          <p:cNvPr id="275496" name="Rectangle 43"/>
          <p:cNvSpPr>
            <a:spLocks noChangeArrowheads="1"/>
          </p:cNvSpPr>
          <p:nvPr/>
        </p:nvSpPr>
        <p:spPr bwMode="auto">
          <a:xfrm>
            <a:off x="815975" y="5830888"/>
            <a:ext cx="43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0.00%</a:t>
            </a:r>
            <a:endParaRPr lang="fr-FR" altLang="fr-FR"/>
          </a:p>
        </p:txBody>
      </p:sp>
      <p:sp>
        <p:nvSpPr>
          <p:cNvPr id="275497" name="Rectangle 44"/>
          <p:cNvSpPr>
            <a:spLocks noChangeArrowheads="1"/>
          </p:cNvSpPr>
          <p:nvPr/>
        </p:nvSpPr>
        <p:spPr bwMode="auto">
          <a:xfrm>
            <a:off x="1730375" y="5830888"/>
            <a:ext cx="43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0.05%</a:t>
            </a:r>
            <a:endParaRPr lang="fr-FR" altLang="fr-FR"/>
          </a:p>
        </p:txBody>
      </p:sp>
      <p:sp>
        <p:nvSpPr>
          <p:cNvPr id="275498" name="Rectangle 45"/>
          <p:cNvSpPr>
            <a:spLocks noChangeArrowheads="1"/>
          </p:cNvSpPr>
          <p:nvPr/>
        </p:nvSpPr>
        <p:spPr bwMode="auto">
          <a:xfrm>
            <a:off x="2644775" y="5830888"/>
            <a:ext cx="43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0.10%</a:t>
            </a:r>
            <a:endParaRPr lang="fr-FR" altLang="fr-FR"/>
          </a:p>
        </p:txBody>
      </p:sp>
      <p:sp>
        <p:nvSpPr>
          <p:cNvPr id="275499" name="Rectangle 46"/>
          <p:cNvSpPr>
            <a:spLocks noChangeArrowheads="1"/>
          </p:cNvSpPr>
          <p:nvPr/>
        </p:nvSpPr>
        <p:spPr bwMode="auto">
          <a:xfrm>
            <a:off x="3559175" y="5830888"/>
            <a:ext cx="43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0.15%</a:t>
            </a:r>
            <a:endParaRPr lang="fr-FR" altLang="fr-FR"/>
          </a:p>
        </p:txBody>
      </p:sp>
      <p:sp>
        <p:nvSpPr>
          <p:cNvPr id="275500" name="Rectangle 47"/>
          <p:cNvSpPr>
            <a:spLocks noChangeArrowheads="1"/>
          </p:cNvSpPr>
          <p:nvPr/>
        </p:nvSpPr>
        <p:spPr bwMode="auto">
          <a:xfrm>
            <a:off x="4473575" y="5830888"/>
            <a:ext cx="43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0.20%</a:t>
            </a:r>
            <a:endParaRPr lang="fr-FR" altLang="fr-FR"/>
          </a:p>
        </p:txBody>
      </p:sp>
      <p:sp>
        <p:nvSpPr>
          <p:cNvPr id="275501" name="Rectangle 48"/>
          <p:cNvSpPr>
            <a:spLocks noChangeArrowheads="1"/>
          </p:cNvSpPr>
          <p:nvPr/>
        </p:nvSpPr>
        <p:spPr bwMode="auto">
          <a:xfrm>
            <a:off x="5387975" y="5830888"/>
            <a:ext cx="43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0.25%</a:t>
            </a:r>
            <a:endParaRPr lang="fr-FR" altLang="fr-FR"/>
          </a:p>
        </p:txBody>
      </p:sp>
      <p:sp>
        <p:nvSpPr>
          <p:cNvPr id="275502" name="Rectangle 49"/>
          <p:cNvSpPr>
            <a:spLocks noChangeArrowheads="1"/>
          </p:cNvSpPr>
          <p:nvPr/>
        </p:nvSpPr>
        <p:spPr bwMode="auto">
          <a:xfrm>
            <a:off x="6302375" y="5830888"/>
            <a:ext cx="43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0.30%</a:t>
            </a:r>
            <a:endParaRPr lang="fr-FR" altLang="fr-FR"/>
          </a:p>
        </p:txBody>
      </p:sp>
      <p:sp>
        <p:nvSpPr>
          <p:cNvPr id="275503" name="Rectangle 50"/>
          <p:cNvSpPr>
            <a:spLocks noChangeArrowheads="1"/>
          </p:cNvSpPr>
          <p:nvPr/>
        </p:nvSpPr>
        <p:spPr bwMode="auto">
          <a:xfrm>
            <a:off x="7216775" y="5830888"/>
            <a:ext cx="43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0.35%</a:t>
            </a:r>
            <a:endParaRPr lang="fr-FR" altLang="fr-FR"/>
          </a:p>
        </p:txBody>
      </p:sp>
      <p:sp>
        <p:nvSpPr>
          <p:cNvPr id="275504" name="Rectangle 51"/>
          <p:cNvSpPr>
            <a:spLocks noChangeArrowheads="1"/>
          </p:cNvSpPr>
          <p:nvPr/>
        </p:nvSpPr>
        <p:spPr bwMode="auto">
          <a:xfrm>
            <a:off x="8131175" y="5830888"/>
            <a:ext cx="43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fr-FR" altLang="fr-FR" sz="1200">
                <a:solidFill>
                  <a:srgbClr val="000000"/>
                </a:solidFill>
                <a:latin typeface="Arial" panose="020B0604020202020204" pitchFamily="34" charset="0"/>
              </a:rPr>
              <a:t>0.40%</a:t>
            </a:r>
            <a:endParaRPr lang="fr-FR" altLang="fr-FR"/>
          </a:p>
        </p:txBody>
      </p:sp>
      <p:sp>
        <p:nvSpPr>
          <p:cNvPr id="275505" name="Text Box 52"/>
          <p:cNvSpPr txBox="1">
            <a:spLocks noChangeArrowheads="1"/>
          </p:cNvSpPr>
          <p:nvPr/>
        </p:nvSpPr>
        <p:spPr bwMode="auto">
          <a:xfrm>
            <a:off x="157163" y="549275"/>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 4.3 Barbell-bullet P&amp;L for a nominal of 1 000 000</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ext Box 2"/>
          <p:cNvSpPr txBox="1">
            <a:spLocks noChangeArrowheads="1"/>
          </p:cNvSpPr>
          <p:nvPr/>
        </p:nvSpPr>
        <p:spPr bwMode="auto">
          <a:xfrm>
            <a:off x="0" y="620713"/>
            <a:ext cx="8986838" cy="48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 Modern interest-rate risk management</a:t>
            </a:r>
            <a:endParaRPr lang="fr-FR" altLang="fr-FR" sz="2000"/>
          </a:p>
          <a:p>
            <a:pPr eaLnBrk="1" hangingPunct="1">
              <a:spcBef>
                <a:spcPct val="50000"/>
              </a:spcBef>
            </a:pPr>
            <a:endParaRPr lang="fr-FR" altLang="fr-FR" sz="2000"/>
          </a:p>
          <a:p>
            <a:pPr eaLnBrk="1" hangingPunct="1">
              <a:spcBef>
                <a:spcPct val="50000"/>
              </a:spcBef>
            </a:pPr>
            <a:r>
              <a:rPr lang="fr-FR" altLang="fr-FR" sz="2000"/>
              <a:t>5.1 Non parallel shift of the yield curve</a:t>
            </a:r>
          </a:p>
          <a:p>
            <a:pPr eaLnBrk="1" hangingPunct="1">
              <a:spcBef>
                <a:spcPct val="50000"/>
              </a:spcBef>
            </a:pPr>
            <a:endParaRPr lang="fr-FR" altLang="fr-FR" sz="2000"/>
          </a:p>
          <a:p>
            <a:pPr eaLnBrk="1" hangingPunct="1">
              <a:spcBef>
                <a:spcPct val="50000"/>
              </a:spcBef>
            </a:pPr>
            <a:r>
              <a:rPr lang="fr-FR" altLang="fr-FR" sz="2000"/>
              <a:t>5.2 Bucket analysis</a:t>
            </a:r>
          </a:p>
          <a:p>
            <a:pPr eaLnBrk="1" hangingPunct="1">
              <a:spcBef>
                <a:spcPct val="50000"/>
              </a:spcBef>
            </a:pPr>
            <a:endParaRPr lang="fr-FR" altLang="fr-FR" sz="2000"/>
          </a:p>
          <a:p>
            <a:pPr eaLnBrk="1" hangingPunct="1">
              <a:spcBef>
                <a:spcPct val="50000"/>
              </a:spcBef>
            </a:pPr>
            <a:r>
              <a:rPr lang="fr-FR" altLang="fr-FR" sz="2000"/>
              <a:t>5.3 Key Rate Durations</a:t>
            </a:r>
          </a:p>
          <a:p>
            <a:pPr eaLnBrk="1" hangingPunct="1">
              <a:spcBef>
                <a:spcPct val="50000"/>
              </a:spcBef>
            </a:pPr>
            <a:endParaRPr lang="fr-FR" altLang="fr-FR" sz="2000"/>
          </a:p>
          <a:p>
            <a:pPr eaLnBrk="1" hangingPunct="1">
              <a:spcBef>
                <a:spcPct val="50000"/>
              </a:spcBef>
            </a:pPr>
            <a:r>
              <a:rPr lang="fr-FR" altLang="fr-FR" sz="2000"/>
              <a:t>5.4 Shift and Twist Factors </a:t>
            </a:r>
          </a:p>
          <a:p>
            <a:pPr eaLnBrk="1" hangingPunct="1">
              <a:spcBef>
                <a:spcPct val="50000"/>
              </a:spcBef>
            </a:pPr>
            <a:endParaRPr lang="fr-FR" altLang="fr-FR" sz="2800"/>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5.1 Non parallel shift</a:t>
            </a:r>
          </a:p>
        </p:txBody>
      </p:sp>
      <p:graphicFrame>
        <p:nvGraphicFramePr>
          <p:cNvPr id="279555" name="Object 3"/>
          <p:cNvGraphicFramePr>
            <a:graphicFrameLocks noChangeAspect="1"/>
          </p:cNvGraphicFramePr>
          <p:nvPr/>
        </p:nvGraphicFramePr>
        <p:xfrm>
          <a:off x="3619500" y="2476500"/>
          <a:ext cx="1905000" cy="1905000"/>
        </p:xfrm>
        <a:graphic>
          <a:graphicData uri="http://schemas.openxmlformats.org/presentationml/2006/ole">
            <mc:AlternateContent xmlns:mc="http://schemas.openxmlformats.org/markup-compatibility/2006">
              <mc:Choice xmlns:v="urn:schemas-microsoft-com:vml" Requires="v">
                <p:oleObj name="Bitmap Image" r:id="rId3" imgW="1905266" imgH="1905266" progId="Paint.Picture">
                  <p:embed/>
                </p:oleObj>
              </mc:Choice>
              <mc:Fallback>
                <p:oleObj name="Bitmap Image" r:id="rId3" imgW="1905266" imgH="1905266" progId="Paint.Picture">
                  <p:embed/>
                  <p:pic>
                    <p:nvPicPr>
                      <p:cNvPr id="2795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4765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pic>
        <p:nvPicPr>
          <p:cNvPr id="3" name="Image 2">
            <a:extLst>
              <a:ext uri="{FF2B5EF4-FFF2-40B4-BE49-F238E27FC236}">
                <a16:creationId xmlns:a16="http://schemas.microsoft.com/office/drawing/2014/main" id="{4FDDEC38-9574-DB44-84DE-56305DD9AA21}"/>
              </a:ext>
            </a:extLst>
          </p:cNvPr>
          <p:cNvPicPr>
            <a:picLocks noChangeAspect="1"/>
          </p:cNvPicPr>
          <p:nvPr/>
        </p:nvPicPr>
        <p:blipFill>
          <a:blip r:embed="rId5"/>
          <a:stretch>
            <a:fillRect/>
          </a:stretch>
        </p:blipFill>
        <p:spPr>
          <a:xfrm>
            <a:off x="1115616" y="1412776"/>
            <a:ext cx="6840760" cy="46805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1.1 Monetary policy and the Taylor rule</a:t>
            </a:r>
          </a:p>
        </p:txBody>
      </p:sp>
      <p:graphicFrame>
        <p:nvGraphicFramePr>
          <p:cNvPr id="103427" name="Object 3"/>
          <p:cNvGraphicFramePr>
            <a:graphicFrameLocks noChangeAspect="1"/>
          </p:cNvGraphicFramePr>
          <p:nvPr/>
        </p:nvGraphicFramePr>
        <p:xfrm>
          <a:off x="3619500" y="2476500"/>
          <a:ext cx="1905000" cy="1905000"/>
        </p:xfrm>
        <a:graphic>
          <a:graphicData uri="http://schemas.openxmlformats.org/presentationml/2006/ole">
            <mc:AlternateContent xmlns:mc="http://schemas.openxmlformats.org/markup-compatibility/2006">
              <mc:Choice xmlns:v="urn:schemas-microsoft-com:vml" Requires="v">
                <p:oleObj name="Bitmap Image" r:id="rId3" imgW="1905266" imgH="1905266" progId="Paint.Picture">
                  <p:embed/>
                </p:oleObj>
              </mc:Choice>
              <mc:Fallback>
                <p:oleObj name="Bitmap Image" r:id="rId3" imgW="1905266" imgH="1905266" progId="Paint.Picture">
                  <p:embed/>
                  <p:pic>
                    <p:nvPicPr>
                      <p:cNvPr id="1034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4765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pic>
        <p:nvPicPr>
          <p:cNvPr id="10342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3" y="1268413"/>
            <a:ext cx="8574087" cy="489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a:spLocks noChangeArrowheads="1"/>
          </p:cNvSpPr>
          <p:nvPr/>
        </p:nvSpPr>
        <p:spPr bwMode="auto">
          <a:xfrm>
            <a:off x="539750" y="6165850"/>
            <a:ext cx="8742363" cy="720725"/>
          </a:xfrm>
          <a:prstGeom prst="rect">
            <a:avLst/>
          </a:prstGeom>
          <a:solidFill>
            <a:srgbClr val="FFFFFF"/>
          </a:solidFill>
          <a:ln>
            <a:noFill/>
          </a:ln>
        </p:spPr>
        <p:txBody>
          <a:bodyPr lIns="91429" tIns="45714" rIns="91429" bIns="45714"/>
          <a:lstStyle>
            <a:defPPr>
              <a:defRPr lang="fr-FR"/>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1" hangingPunct="1">
              <a:lnSpc>
                <a:spcPct val="85000"/>
              </a:lnSpc>
              <a:spcBef>
                <a:spcPct val="20000"/>
              </a:spcBef>
              <a:buClr>
                <a:srgbClr val="FF1300"/>
              </a:buClr>
              <a:buSzPct val="50000"/>
              <a:defRPr/>
            </a:pPr>
            <a:r>
              <a:rPr lang="fr-FR" sz="1400" dirty="0"/>
              <a:t>Source : Ang, </a:t>
            </a:r>
            <a:r>
              <a:rPr lang="fr-FR" sz="1400" dirty="0" err="1"/>
              <a:t>Asset</a:t>
            </a:r>
            <a:r>
              <a:rPr lang="fr-FR" sz="1400" dirty="0"/>
              <a:t> Management</a:t>
            </a:r>
          </a:p>
          <a:p>
            <a:pPr eaLnBrk="1" hangingPunct="1">
              <a:lnSpc>
                <a:spcPct val="85000"/>
              </a:lnSpc>
              <a:spcBef>
                <a:spcPct val="20000"/>
              </a:spcBef>
              <a:buClr>
                <a:srgbClr val="FF1300"/>
              </a:buClr>
              <a:buSzPct val="50000"/>
              <a:defRPr/>
            </a:pPr>
            <a:endParaRPr lang="fr-FR" sz="1800" dirty="0"/>
          </a:p>
          <a:p>
            <a:pPr marL="290479" indent="-290479" eaLnBrk="1" hangingPunct="1">
              <a:lnSpc>
                <a:spcPct val="85000"/>
              </a:lnSpc>
              <a:spcBef>
                <a:spcPct val="20000"/>
              </a:spcBef>
              <a:buClr>
                <a:schemeClr val="tx1"/>
              </a:buClr>
              <a:defRPr/>
            </a:pPr>
            <a:endParaRPr lang="fr-FR" sz="1800" dirty="0"/>
          </a:p>
          <a:p>
            <a:pPr marL="290479" indent="-290479" eaLnBrk="1" hangingPunct="1">
              <a:lnSpc>
                <a:spcPct val="85000"/>
              </a:lnSpc>
              <a:spcBef>
                <a:spcPct val="20000"/>
              </a:spcBef>
              <a:buClr>
                <a:schemeClr val="tx1"/>
              </a:buClr>
              <a:defRPr/>
            </a:pPr>
            <a:r>
              <a:rPr lang="fr-FR" sz="1800" dirty="0"/>
              <a:t>	</a:t>
            </a:r>
          </a:p>
          <a:p>
            <a:pPr marL="290479" indent="-290479" eaLnBrk="1" hangingPunct="1">
              <a:lnSpc>
                <a:spcPct val="85000"/>
              </a:lnSpc>
              <a:spcBef>
                <a:spcPct val="20000"/>
              </a:spcBef>
              <a:buClr>
                <a:srgbClr val="FF1300"/>
              </a:buClr>
              <a:buSzPct val="50000"/>
              <a:buFontTx/>
              <a:buChar char="o"/>
              <a:defRPr/>
            </a:pPr>
            <a:endParaRPr lang="fr-FR" sz="1800" dirty="0"/>
          </a:p>
          <a:p>
            <a:pPr marL="290479" indent="-290479" eaLnBrk="1" hangingPunct="1">
              <a:lnSpc>
                <a:spcPct val="85000"/>
              </a:lnSpc>
              <a:spcBef>
                <a:spcPct val="20000"/>
              </a:spcBef>
              <a:buClr>
                <a:srgbClr val="FF1300"/>
              </a:buClr>
              <a:buSzPct val="50000"/>
              <a:defRPr/>
            </a:pPr>
            <a:endParaRPr lang="fr-FR" sz="18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3"/>
          <p:cNvSpPr>
            <a:spLocks noChangeArrowheads="1"/>
          </p:cNvSpPr>
          <p:nvPr/>
        </p:nvSpPr>
        <p:spPr bwMode="auto">
          <a:xfrm>
            <a:off x="152400" y="1371600"/>
            <a:ext cx="8742363" cy="2806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Principle:</a:t>
            </a:r>
          </a:p>
          <a:p>
            <a:pPr lvl="1" eaLnBrk="1" hangingPunct="1">
              <a:lnSpc>
                <a:spcPct val="85000"/>
              </a:lnSpc>
              <a:spcBef>
                <a:spcPct val="20000"/>
              </a:spcBef>
              <a:buClr>
                <a:schemeClr val="tx1"/>
              </a:buClr>
              <a:buFontTx/>
              <a:buChar char="o"/>
            </a:pPr>
            <a:endParaRPr lang="fr-FR" altLang="fr-FR" sz="1800"/>
          </a:p>
          <a:p>
            <a:pPr lvl="1" eaLnBrk="1" hangingPunct="1">
              <a:lnSpc>
                <a:spcPct val="85000"/>
              </a:lnSpc>
              <a:spcBef>
                <a:spcPct val="20000"/>
              </a:spcBef>
              <a:buClr>
                <a:schemeClr val="tx1"/>
              </a:buClr>
              <a:buFontTx/>
              <a:buChar char="o"/>
            </a:pPr>
            <a:r>
              <a:rPr lang="fr-FR" altLang="fr-FR" sz="1800"/>
              <a:t>Taking into account the yield curve changes for all maturities </a:t>
            </a:r>
          </a:p>
          <a:p>
            <a:pPr lvl="1" eaLnBrk="1" hangingPunct="1">
              <a:lnSpc>
                <a:spcPct val="85000"/>
              </a:lnSpc>
              <a:spcBef>
                <a:spcPct val="20000"/>
              </a:spcBef>
              <a:buClr>
                <a:schemeClr val="tx1"/>
              </a:buClr>
              <a:buFontTx/>
              <a:buChar char="o"/>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Approaches</a:t>
            </a:r>
          </a:p>
          <a:p>
            <a:pPr lvl="1" eaLnBrk="1" hangingPunct="1">
              <a:lnSpc>
                <a:spcPct val="85000"/>
              </a:lnSpc>
              <a:spcBef>
                <a:spcPct val="20000"/>
              </a:spcBef>
              <a:buClr>
                <a:schemeClr val="tx1"/>
              </a:buClr>
              <a:buFontTx/>
              <a:buChar char="o"/>
            </a:pPr>
            <a:r>
              <a:rPr lang="fr-FR" altLang="fr-FR" sz="1800"/>
              <a:t>Bucket analysis </a:t>
            </a:r>
          </a:p>
          <a:p>
            <a:pPr lvl="1" eaLnBrk="1" hangingPunct="1">
              <a:lnSpc>
                <a:spcPct val="85000"/>
              </a:lnSpc>
              <a:spcBef>
                <a:spcPct val="20000"/>
              </a:spcBef>
              <a:buClr>
                <a:schemeClr val="tx1"/>
              </a:buClr>
              <a:buFontTx/>
              <a:buChar char="o"/>
            </a:pPr>
            <a:endParaRPr lang="fr-FR" altLang="fr-FR" sz="1800"/>
          </a:p>
          <a:p>
            <a:pPr lvl="1" eaLnBrk="1" hangingPunct="1">
              <a:lnSpc>
                <a:spcPct val="85000"/>
              </a:lnSpc>
              <a:spcBef>
                <a:spcPct val="20000"/>
              </a:spcBef>
              <a:buClr>
                <a:schemeClr val="tx1"/>
              </a:buClr>
              <a:buFontTx/>
              <a:buChar char="o"/>
            </a:pPr>
            <a:r>
              <a:rPr lang="fr-FR" altLang="fr-FR" sz="1800"/>
              <a:t>Key Rate Durations (Ho)</a:t>
            </a:r>
          </a:p>
          <a:p>
            <a:pPr lvl="1" eaLnBrk="1" hangingPunct="1">
              <a:lnSpc>
                <a:spcPct val="85000"/>
              </a:lnSpc>
              <a:spcBef>
                <a:spcPct val="20000"/>
              </a:spcBef>
              <a:buClr>
                <a:schemeClr val="tx1"/>
              </a:buClr>
              <a:buFontTx/>
              <a:buChar char="o"/>
            </a:pPr>
            <a:endParaRPr lang="fr-FR" altLang="fr-FR" sz="1800"/>
          </a:p>
          <a:p>
            <a:pPr lvl="1" eaLnBrk="1" hangingPunct="1">
              <a:lnSpc>
                <a:spcPct val="85000"/>
              </a:lnSpc>
              <a:spcBef>
                <a:spcPct val="20000"/>
              </a:spcBef>
              <a:buClr>
                <a:schemeClr val="tx1"/>
              </a:buClr>
              <a:buFontTx/>
              <a:buChar char="o"/>
            </a:pPr>
            <a:r>
              <a:rPr lang="fr-FR" altLang="fr-FR" sz="1800"/>
              <a:t>Shift and Twist factors (Scheinkman et Litterman)</a:t>
            </a:r>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81603" name="Text Box 5"/>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5.1 Non parallel shift</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5.1 Analysis of non-parallel shift of ZC yield curves</a:t>
            </a:r>
          </a:p>
        </p:txBody>
      </p:sp>
      <p:sp>
        <p:nvSpPr>
          <p:cNvPr id="283651" name="Rectangle 3"/>
          <p:cNvSpPr>
            <a:spLocks noChangeArrowheads="1"/>
          </p:cNvSpPr>
          <p:nvPr/>
        </p:nvSpPr>
        <p:spPr bwMode="auto">
          <a:xfrm>
            <a:off x="179388" y="1484313"/>
            <a:ext cx="8742362" cy="3960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Bond</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graphicFrame>
        <p:nvGraphicFramePr>
          <p:cNvPr id="283652" name="Object 4"/>
          <p:cNvGraphicFramePr>
            <a:graphicFrameLocks noChangeAspect="1"/>
          </p:cNvGraphicFramePr>
          <p:nvPr/>
        </p:nvGraphicFramePr>
        <p:xfrm>
          <a:off x="2916238" y="1412875"/>
          <a:ext cx="2016125" cy="941388"/>
        </p:xfrm>
        <a:graphic>
          <a:graphicData uri="http://schemas.openxmlformats.org/presentationml/2006/ole">
            <mc:AlternateContent xmlns:mc="http://schemas.openxmlformats.org/markup-compatibility/2006">
              <mc:Choice xmlns:v="urn:schemas-microsoft-com:vml" Requires="v">
                <p:oleObj name="Equation" r:id="rId3" imgW="952087" imgH="444307" progId="Equation.3">
                  <p:embed/>
                </p:oleObj>
              </mc:Choice>
              <mc:Fallback>
                <p:oleObj name="Equation" r:id="rId3" imgW="952087" imgH="444307" progId="Equation.3">
                  <p:embed/>
                  <p:pic>
                    <p:nvPicPr>
                      <p:cNvPr id="28365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412875"/>
                        <a:ext cx="2016125" cy="941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3" name="Object 5"/>
          <p:cNvGraphicFramePr>
            <a:graphicFrameLocks noChangeAspect="1"/>
          </p:cNvGraphicFramePr>
          <p:nvPr/>
        </p:nvGraphicFramePr>
        <p:xfrm>
          <a:off x="827088" y="2781300"/>
          <a:ext cx="2308225" cy="533400"/>
        </p:xfrm>
        <a:graphic>
          <a:graphicData uri="http://schemas.openxmlformats.org/presentationml/2006/ole">
            <mc:AlternateContent xmlns:mc="http://schemas.openxmlformats.org/markup-compatibility/2006">
              <mc:Choice xmlns:v="urn:schemas-microsoft-com:vml" Requires="v">
                <p:oleObj name="Equation" r:id="rId5" imgW="990600" imgH="228600" progId="Equation.3">
                  <p:embed/>
                </p:oleObj>
              </mc:Choice>
              <mc:Fallback>
                <p:oleObj name="Equation" r:id="rId5" imgW="990600" imgH="228600" progId="Equation.3">
                  <p:embed/>
                  <p:pic>
                    <p:nvPicPr>
                      <p:cNvPr id="28365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781300"/>
                        <a:ext cx="23082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4" name="Object 6"/>
          <p:cNvGraphicFramePr>
            <a:graphicFrameLocks noChangeAspect="1"/>
          </p:cNvGraphicFramePr>
          <p:nvPr/>
        </p:nvGraphicFramePr>
        <p:xfrm>
          <a:off x="2051050" y="3644900"/>
          <a:ext cx="4968875" cy="993775"/>
        </p:xfrm>
        <a:graphic>
          <a:graphicData uri="http://schemas.openxmlformats.org/presentationml/2006/ole">
            <mc:AlternateContent xmlns:mc="http://schemas.openxmlformats.org/markup-compatibility/2006">
              <mc:Choice xmlns:v="urn:schemas-microsoft-com:vml" Requires="v">
                <p:oleObj name="Equation" r:id="rId7" imgW="2222500" imgH="444500" progId="Equation.3">
                  <p:embed/>
                </p:oleObj>
              </mc:Choice>
              <mc:Fallback>
                <p:oleObj name="Equation" r:id="rId7" imgW="2222500" imgH="444500" progId="Equation.3">
                  <p:embed/>
                  <p:pic>
                    <p:nvPicPr>
                      <p:cNvPr id="28365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3644900"/>
                        <a:ext cx="4968875"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5" name="Object 7"/>
          <p:cNvGraphicFramePr>
            <a:graphicFrameLocks noChangeAspect="1"/>
          </p:cNvGraphicFramePr>
          <p:nvPr/>
        </p:nvGraphicFramePr>
        <p:xfrm>
          <a:off x="1979613" y="5157788"/>
          <a:ext cx="5543550" cy="936625"/>
        </p:xfrm>
        <a:graphic>
          <a:graphicData uri="http://schemas.openxmlformats.org/presentationml/2006/ole">
            <mc:AlternateContent xmlns:mc="http://schemas.openxmlformats.org/markup-compatibility/2006">
              <mc:Choice xmlns:v="urn:schemas-microsoft-com:vml" Requires="v">
                <p:oleObj name="Equation" r:id="rId9" imgW="2781300" imgH="469900" progId="Equation.3">
                  <p:embed/>
                </p:oleObj>
              </mc:Choice>
              <mc:Fallback>
                <p:oleObj name="Equation" r:id="rId9" imgW="2781300" imgH="469900" progId="Equation.3">
                  <p:embed/>
                  <p:pic>
                    <p:nvPicPr>
                      <p:cNvPr id="283655"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5157788"/>
                        <a:ext cx="554355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3"/>
          <p:cNvSpPr>
            <a:spLocks noChangeArrowheads="1"/>
          </p:cNvSpPr>
          <p:nvPr/>
        </p:nvSpPr>
        <p:spPr bwMode="auto">
          <a:xfrm>
            <a:off x="179388" y="1125538"/>
            <a:ext cx="8742362" cy="4751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Vector notation:</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Duration vector: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convexity vector:</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graphicFrame>
        <p:nvGraphicFramePr>
          <p:cNvPr id="285699" name="Object 8"/>
          <p:cNvGraphicFramePr>
            <a:graphicFrameLocks noChangeAspect="1"/>
          </p:cNvGraphicFramePr>
          <p:nvPr/>
        </p:nvGraphicFramePr>
        <p:xfrm>
          <a:off x="687388" y="1557338"/>
          <a:ext cx="2368550" cy="463550"/>
        </p:xfrm>
        <a:graphic>
          <a:graphicData uri="http://schemas.openxmlformats.org/presentationml/2006/ole">
            <mc:AlternateContent xmlns:mc="http://schemas.openxmlformats.org/markup-compatibility/2006">
              <mc:Choice xmlns:v="urn:schemas-microsoft-com:vml" Requires="v">
                <p:oleObj name="Equation" r:id="rId3" imgW="1104421" imgH="215806" progId="Equation.3">
                  <p:embed/>
                </p:oleObj>
              </mc:Choice>
              <mc:Fallback>
                <p:oleObj name="Equation" r:id="rId3" imgW="1104421" imgH="215806" progId="Equation.3">
                  <p:embed/>
                  <p:pic>
                    <p:nvPicPr>
                      <p:cNvPr id="28569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1557338"/>
                        <a:ext cx="236855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700" name="Object 9"/>
          <p:cNvGraphicFramePr>
            <a:graphicFrameLocks noChangeAspect="1"/>
          </p:cNvGraphicFramePr>
          <p:nvPr/>
        </p:nvGraphicFramePr>
        <p:xfrm>
          <a:off x="3525838" y="1557338"/>
          <a:ext cx="2921000" cy="463550"/>
        </p:xfrm>
        <a:graphic>
          <a:graphicData uri="http://schemas.openxmlformats.org/presentationml/2006/ole">
            <mc:AlternateContent xmlns:mc="http://schemas.openxmlformats.org/markup-compatibility/2006">
              <mc:Choice xmlns:v="urn:schemas-microsoft-com:vml" Requires="v">
                <p:oleObj name="Equation" r:id="rId5" imgW="1358310" imgH="215806" progId="Equation.3">
                  <p:embed/>
                </p:oleObj>
              </mc:Choice>
              <mc:Fallback>
                <p:oleObj name="Equation" r:id="rId5" imgW="1358310" imgH="215806" progId="Equation.3">
                  <p:embed/>
                  <p:pic>
                    <p:nvPicPr>
                      <p:cNvPr id="28570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5838" y="1557338"/>
                        <a:ext cx="29210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701" name="Object 10"/>
          <p:cNvGraphicFramePr>
            <a:graphicFrameLocks noChangeAspect="1"/>
          </p:cNvGraphicFramePr>
          <p:nvPr/>
        </p:nvGraphicFramePr>
        <p:xfrm>
          <a:off x="1116013" y="2492375"/>
          <a:ext cx="4392612" cy="1135063"/>
        </p:xfrm>
        <a:graphic>
          <a:graphicData uri="http://schemas.openxmlformats.org/presentationml/2006/ole">
            <mc:AlternateContent xmlns:mc="http://schemas.openxmlformats.org/markup-compatibility/2006">
              <mc:Choice xmlns:v="urn:schemas-microsoft-com:vml" Requires="v">
                <p:oleObj name="Equation" r:id="rId7" imgW="1968500" imgH="508000" progId="Equation.3">
                  <p:embed/>
                </p:oleObj>
              </mc:Choice>
              <mc:Fallback>
                <p:oleObj name="Equation" r:id="rId7" imgW="1968500" imgH="508000" progId="Equation.3">
                  <p:embed/>
                  <p:pic>
                    <p:nvPicPr>
                      <p:cNvPr id="285701"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2492375"/>
                        <a:ext cx="4392612" cy="1135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702" name="Object 11"/>
          <p:cNvGraphicFramePr>
            <a:graphicFrameLocks noChangeAspect="1"/>
          </p:cNvGraphicFramePr>
          <p:nvPr/>
        </p:nvGraphicFramePr>
        <p:xfrm>
          <a:off x="1042988" y="4005263"/>
          <a:ext cx="4535487" cy="1149350"/>
        </p:xfrm>
        <a:graphic>
          <a:graphicData uri="http://schemas.openxmlformats.org/presentationml/2006/ole">
            <mc:AlternateContent xmlns:mc="http://schemas.openxmlformats.org/markup-compatibility/2006">
              <mc:Choice xmlns:v="urn:schemas-microsoft-com:vml" Requires="v">
                <p:oleObj name="Equation" r:id="rId9" imgW="2006600" imgH="508000" progId="Equation.3">
                  <p:embed/>
                </p:oleObj>
              </mc:Choice>
              <mc:Fallback>
                <p:oleObj name="Equation" r:id="rId9" imgW="2006600" imgH="508000" progId="Equation.3">
                  <p:embed/>
                  <p:pic>
                    <p:nvPicPr>
                      <p:cNvPr id="285702"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4005263"/>
                        <a:ext cx="4535487"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703" name="Object 12"/>
          <p:cNvGraphicFramePr>
            <a:graphicFrameLocks noChangeAspect="1"/>
          </p:cNvGraphicFramePr>
          <p:nvPr/>
        </p:nvGraphicFramePr>
        <p:xfrm>
          <a:off x="1908175" y="5445125"/>
          <a:ext cx="3554413" cy="641350"/>
        </p:xfrm>
        <a:graphic>
          <a:graphicData uri="http://schemas.openxmlformats.org/presentationml/2006/ole">
            <mc:AlternateContent xmlns:mc="http://schemas.openxmlformats.org/markup-compatibility/2006">
              <mc:Choice xmlns:v="urn:schemas-microsoft-com:vml" Requires="v">
                <p:oleObj name="Equation" r:id="rId11" imgW="1688367" imgH="304668" progId="Equation.3">
                  <p:embed/>
                </p:oleObj>
              </mc:Choice>
              <mc:Fallback>
                <p:oleObj name="Equation" r:id="rId11" imgW="1688367" imgH="304668" progId="Equation.3">
                  <p:embed/>
                  <p:pic>
                    <p:nvPicPr>
                      <p:cNvPr id="285703"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8175" y="5445125"/>
                        <a:ext cx="35544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5704" name="Text Box 13"/>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5.1 Analysis of non-parallel shift of ZC yield curves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1027"/>
          <p:cNvSpPr>
            <a:spLocks noChangeArrowheads="1"/>
          </p:cNvSpPr>
          <p:nvPr/>
        </p:nvSpPr>
        <p:spPr bwMode="auto">
          <a:xfrm>
            <a:off x="179388" y="1628775"/>
            <a:ext cx="8742362" cy="3960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Similar analysis if we consider a bond portfolio and use YTM</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Portfolio</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with</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p:txBody>
      </p:sp>
      <p:graphicFrame>
        <p:nvGraphicFramePr>
          <p:cNvPr id="287747" name="Object 1028"/>
          <p:cNvGraphicFramePr>
            <a:graphicFrameLocks noChangeAspect="1"/>
          </p:cNvGraphicFramePr>
          <p:nvPr/>
        </p:nvGraphicFramePr>
        <p:xfrm>
          <a:off x="2268538" y="2133600"/>
          <a:ext cx="1747837" cy="727075"/>
        </p:xfrm>
        <a:graphic>
          <a:graphicData uri="http://schemas.openxmlformats.org/presentationml/2006/ole">
            <mc:AlternateContent xmlns:mc="http://schemas.openxmlformats.org/markup-compatibility/2006">
              <mc:Choice xmlns:v="urn:schemas-microsoft-com:vml" Requires="v">
                <p:oleObj name="Equation" r:id="rId3" imgW="825500" imgH="342900" progId="Equation.3">
                  <p:embed/>
                </p:oleObj>
              </mc:Choice>
              <mc:Fallback>
                <p:oleObj name="Equation" r:id="rId3" imgW="825500" imgH="342900" progId="Equation.3">
                  <p:embed/>
                  <p:pic>
                    <p:nvPicPr>
                      <p:cNvPr id="287747"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2133600"/>
                        <a:ext cx="1747837"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748" name="Object 1029"/>
          <p:cNvGraphicFramePr>
            <a:graphicFrameLocks noChangeAspect="1"/>
          </p:cNvGraphicFramePr>
          <p:nvPr/>
        </p:nvGraphicFramePr>
        <p:xfrm>
          <a:off x="1116013" y="3213100"/>
          <a:ext cx="1568450" cy="533400"/>
        </p:xfrm>
        <a:graphic>
          <a:graphicData uri="http://schemas.openxmlformats.org/presentationml/2006/ole">
            <mc:AlternateContent xmlns:mc="http://schemas.openxmlformats.org/markup-compatibility/2006">
              <mc:Choice xmlns:v="urn:schemas-microsoft-com:vml" Requires="v">
                <p:oleObj name="Equation" r:id="rId5" imgW="672808" imgH="228501" progId="Equation.3">
                  <p:embed/>
                </p:oleObj>
              </mc:Choice>
              <mc:Fallback>
                <p:oleObj name="Equation" r:id="rId5" imgW="672808" imgH="228501" progId="Equation.3">
                  <p:embed/>
                  <p:pic>
                    <p:nvPicPr>
                      <p:cNvPr id="287748" name="Object 1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3213100"/>
                        <a:ext cx="15684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749" name="Object 1030"/>
          <p:cNvGraphicFramePr>
            <a:graphicFrameLocks noChangeAspect="1"/>
          </p:cNvGraphicFramePr>
          <p:nvPr/>
        </p:nvGraphicFramePr>
        <p:xfrm>
          <a:off x="2051050" y="4365625"/>
          <a:ext cx="5197475" cy="766763"/>
        </p:xfrm>
        <a:graphic>
          <a:graphicData uri="http://schemas.openxmlformats.org/presentationml/2006/ole">
            <mc:AlternateContent xmlns:mc="http://schemas.openxmlformats.org/markup-compatibility/2006">
              <mc:Choice xmlns:v="urn:schemas-microsoft-com:vml" Requires="v">
                <p:oleObj name="Equation" r:id="rId7" imgW="2324100" imgH="342900" progId="Equation.3">
                  <p:embed/>
                </p:oleObj>
              </mc:Choice>
              <mc:Fallback>
                <p:oleObj name="Equation" r:id="rId7" imgW="2324100" imgH="342900" progId="Equation.3">
                  <p:embed/>
                  <p:pic>
                    <p:nvPicPr>
                      <p:cNvPr id="287749" name="Object 10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4365625"/>
                        <a:ext cx="5197475"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750" name="Text Box 1032"/>
          <p:cNvSpPr txBox="1">
            <a:spLocks noChangeArrowheads="1"/>
          </p:cNvSpPr>
          <p:nvPr/>
        </p:nvSpPr>
        <p:spPr bwMode="auto">
          <a:xfrm>
            <a:off x="157163" y="508000"/>
            <a:ext cx="89868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5.1 Analysis of non-parallel shift of YTM yield curves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050"/>
          <p:cNvSpPr>
            <a:spLocks noChangeArrowheads="1"/>
          </p:cNvSpPr>
          <p:nvPr/>
        </p:nvSpPr>
        <p:spPr bwMode="auto">
          <a:xfrm>
            <a:off x="152400" y="1125538"/>
            <a:ext cx="8742363" cy="4751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Vector notation:</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Vector notation: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graphicFrame>
        <p:nvGraphicFramePr>
          <p:cNvPr id="289795" name="Object 2051"/>
          <p:cNvGraphicFramePr>
            <a:graphicFrameLocks noChangeAspect="1"/>
          </p:cNvGraphicFramePr>
          <p:nvPr/>
        </p:nvGraphicFramePr>
        <p:xfrm>
          <a:off x="323850" y="1844675"/>
          <a:ext cx="5964238" cy="544513"/>
        </p:xfrm>
        <a:graphic>
          <a:graphicData uri="http://schemas.openxmlformats.org/presentationml/2006/ole">
            <mc:AlternateContent xmlns:mc="http://schemas.openxmlformats.org/markup-compatibility/2006">
              <mc:Choice xmlns:v="urn:schemas-microsoft-com:vml" Requires="v">
                <p:oleObj name="Equation" r:id="rId3" imgW="2781300" imgH="254000" progId="Equation.3">
                  <p:embed/>
                </p:oleObj>
              </mc:Choice>
              <mc:Fallback>
                <p:oleObj name="Equation" r:id="rId3" imgW="2781300" imgH="254000" progId="Equation.3">
                  <p:embed/>
                  <p:pic>
                    <p:nvPicPr>
                      <p:cNvPr id="289795" name="Object 20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844675"/>
                        <a:ext cx="5964238"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6" name="Object 2053"/>
          <p:cNvGraphicFramePr>
            <a:graphicFrameLocks noChangeAspect="1"/>
          </p:cNvGraphicFramePr>
          <p:nvPr/>
        </p:nvGraphicFramePr>
        <p:xfrm>
          <a:off x="827088" y="3141663"/>
          <a:ext cx="6035675" cy="511175"/>
        </p:xfrm>
        <a:graphic>
          <a:graphicData uri="http://schemas.openxmlformats.org/presentationml/2006/ole">
            <mc:AlternateContent xmlns:mc="http://schemas.openxmlformats.org/markup-compatibility/2006">
              <mc:Choice xmlns:v="urn:schemas-microsoft-com:vml" Requires="v">
                <p:oleObj name="Equation" r:id="rId5" imgW="2705100" imgH="228600" progId="Equation.3">
                  <p:embed/>
                </p:oleObj>
              </mc:Choice>
              <mc:Fallback>
                <p:oleObj name="Equation" r:id="rId5" imgW="2705100" imgH="228600" progId="Equation.3">
                  <p:embed/>
                  <p:pic>
                    <p:nvPicPr>
                      <p:cNvPr id="289796" name="Object 20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141663"/>
                        <a:ext cx="60356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7" name="Object 2055"/>
          <p:cNvGraphicFramePr>
            <a:graphicFrameLocks noChangeAspect="1"/>
          </p:cNvGraphicFramePr>
          <p:nvPr/>
        </p:nvGraphicFramePr>
        <p:xfrm>
          <a:off x="2051050" y="4262438"/>
          <a:ext cx="3205163" cy="534987"/>
        </p:xfrm>
        <a:graphic>
          <a:graphicData uri="http://schemas.openxmlformats.org/presentationml/2006/ole">
            <mc:AlternateContent xmlns:mc="http://schemas.openxmlformats.org/markup-compatibility/2006">
              <mc:Choice xmlns:v="urn:schemas-microsoft-com:vml" Requires="v">
                <p:oleObj name="Equation" r:id="rId7" imgW="1524000" imgH="254000" progId="Equation.3">
                  <p:embed/>
                </p:oleObj>
              </mc:Choice>
              <mc:Fallback>
                <p:oleObj name="Equation" r:id="rId7" imgW="1524000" imgH="254000" progId="Equation.3">
                  <p:embed/>
                  <p:pic>
                    <p:nvPicPr>
                      <p:cNvPr id="289797" name="Object 20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4262438"/>
                        <a:ext cx="3205163"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9798" name="Text Box 2056"/>
          <p:cNvSpPr txBox="1">
            <a:spLocks noChangeArrowheads="1"/>
          </p:cNvSpPr>
          <p:nvPr/>
        </p:nvSpPr>
        <p:spPr bwMode="auto">
          <a:xfrm>
            <a:off x="157163" y="260350"/>
            <a:ext cx="89868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5.1 Analysis of non-parallel shift of YTM yield curves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ext Box 2"/>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endParaRPr lang="fr-FR" altLang="fr-FR" sz="4000"/>
          </a:p>
        </p:txBody>
      </p:sp>
      <p:sp>
        <p:nvSpPr>
          <p:cNvPr id="291843" name="Rectangle 3"/>
          <p:cNvSpPr>
            <a:spLocks noChangeArrowheads="1"/>
          </p:cNvSpPr>
          <p:nvPr/>
        </p:nvSpPr>
        <p:spPr bwMode="auto">
          <a:xfrm>
            <a:off x="152400" y="1371600"/>
            <a:ext cx="8742363" cy="2806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3716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 Bucket analysis</a:t>
            </a:r>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Principle : breaking down the portfolio into sub portfolios</a:t>
            </a:r>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Each sub portfolio corresponds to a maturity range</a:t>
            </a:r>
          </a:p>
          <a:p>
            <a:pPr lvl="1" eaLnBrk="1" hangingPunct="1">
              <a:lnSpc>
                <a:spcPct val="85000"/>
              </a:lnSpc>
              <a:spcBef>
                <a:spcPct val="20000"/>
              </a:spcBef>
              <a:buClr>
                <a:srgbClr val="FF1300"/>
              </a:buClr>
              <a:buSzPct val="50000"/>
              <a:buFont typeface="Marlett" pitchFamily="2" charset="2"/>
              <a:buChar char="g"/>
            </a:pPr>
            <a:endParaRPr lang="fr-FR" altLang="fr-FR" sz="1800"/>
          </a:p>
          <a:p>
            <a:pPr lvl="2" eaLnBrk="1" hangingPunct="1">
              <a:lnSpc>
                <a:spcPct val="85000"/>
              </a:lnSpc>
              <a:spcBef>
                <a:spcPct val="20000"/>
              </a:spcBef>
              <a:buClr>
                <a:srgbClr val="FF1300"/>
              </a:buClr>
              <a:buSzPct val="50000"/>
              <a:buFont typeface="Marlett" pitchFamily="2" charset="2"/>
              <a:buChar char="g"/>
            </a:pPr>
            <a:r>
              <a:rPr lang="fr-FR" altLang="fr-FR" sz="1800"/>
              <a:t>Example : 2-5 yrs, 5-7 yrs…</a:t>
            </a:r>
          </a:p>
          <a:p>
            <a:pPr lvl="1" eaLnBrk="1" hangingPunct="1">
              <a:lnSpc>
                <a:spcPct val="85000"/>
              </a:lnSpc>
              <a:spcBef>
                <a:spcPct val="20000"/>
              </a:spcBef>
              <a:buClr>
                <a:schemeClr val="tx1"/>
              </a:buClr>
              <a:buFontTx/>
              <a:buChar char="o"/>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lvl="1" eaLnBrk="1" hangingPunct="1">
              <a:lnSpc>
                <a:spcPct val="85000"/>
              </a:lnSpc>
              <a:spcBef>
                <a:spcPct val="20000"/>
              </a:spcBef>
              <a:buClr>
                <a:srgbClr val="FF1300"/>
              </a:buClr>
              <a:buSzPct val="50000"/>
              <a:buFont typeface="Marlett" pitchFamily="2" charset="2"/>
              <a:buChar char="g"/>
            </a:pPr>
            <a:r>
              <a:rPr lang="fr-FR" altLang="fr-FR" sz="1800"/>
              <a:t>We can make a parallel shift assumption for each sub portfolio !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91844" name="Text Box 5"/>
          <p:cNvSpPr txBox="1">
            <a:spLocks noChangeArrowheads="1"/>
          </p:cNvSpPr>
          <p:nvPr/>
        </p:nvSpPr>
        <p:spPr bwMode="auto">
          <a:xfrm>
            <a:off x="157163" y="47625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5.2 Bucket analysis  </a:t>
            </a:r>
          </a:p>
        </p:txBody>
      </p:sp>
      <p:sp>
        <p:nvSpPr>
          <p:cNvPr id="291845" name="Rectangle 6"/>
          <p:cNvSpPr>
            <a:spLocks noChangeArrowheads="1"/>
          </p:cNvSpPr>
          <p:nvPr/>
        </p:nvSpPr>
        <p:spPr bwMode="auto">
          <a:xfrm>
            <a:off x="0" y="4868863"/>
            <a:ext cx="8742363" cy="83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Text Box 2"/>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endParaRPr lang="fr-FR" altLang="fr-FR" sz="4000"/>
          </a:p>
        </p:txBody>
      </p:sp>
      <p:sp>
        <p:nvSpPr>
          <p:cNvPr id="293891" name="Rectangle 3"/>
          <p:cNvSpPr>
            <a:spLocks noChangeArrowheads="1"/>
          </p:cNvSpPr>
          <p:nvPr/>
        </p:nvSpPr>
        <p:spPr bwMode="auto">
          <a:xfrm>
            <a:off x="152400" y="1371600"/>
            <a:ext cx="8742363" cy="2806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 Example</a:t>
            </a:r>
          </a:p>
          <a:p>
            <a:pPr lvl="1" eaLnBrk="1" hangingPunct="1">
              <a:lnSpc>
                <a:spcPct val="85000"/>
              </a:lnSpc>
              <a:spcBef>
                <a:spcPct val="20000"/>
              </a:spcBef>
              <a:buClr>
                <a:srgbClr val="FF1300"/>
              </a:buClr>
              <a:buSzPct val="50000"/>
              <a:buFont typeface="Marlett" pitchFamily="2" charset="2"/>
              <a:buChar char="g"/>
            </a:pPr>
            <a:endParaRPr lang="fr-FR" altLang="fr-FR" sz="1600"/>
          </a:p>
          <a:p>
            <a:pPr lvl="1" eaLnBrk="1" hangingPunct="1">
              <a:lnSpc>
                <a:spcPct val="85000"/>
              </a:lnSpc>
              <a:spcBef>
                <a:spcPct val="20000"/>
              </a:spcBef>
              <a:buClr>
                <a:srgbClr val="FF1300"/>
              </a:buClr>
              <a:buSzPct val="50000"/>
              <a:buFont typeface="Marlett" pitchFamily="2" charset="2"/>
              <a:buChar char="g"/>
            </a:pPr>
            <a:endParaRPr lang="fr-FR" altLang="fr-FR" sz="1600"/>
          </a:p>
          <a:p>
            <a:pPr lvl="1" eaLnBrk="1" hangingPunct="1">
              <a:lnSpc>
                <a:spcPct val="85000"/>
              </a:lnSpc>
              <a:spcBef>
                <a:spcPct val="20000"/>
              </a:spcBef>
              <a:buClr>
                <a:schemeClr val="tx1"/>
              </a:buClr>
              <a:buFontTx/>
              <a:buChar char="o"/>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pic>
        <p:nvPicPr>
          <p:cNvPr id="2938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4075" y="1844675"/>
            <a:ext cx="404971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3893" name="Text Box 5"/>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5.2 Bucket analysis  </a:t>
            </a:r>
          </a:p>
        </p:txBody>
      </p:sp>
      <p:sp>
        <p:nvSpPr>
          <p:cNvPr id="293894" name="Rectangle 6"/>
          <p:cNvSpPr>
            <a:spLocks noChangeArrowheads="1"/>
          </p:cNvSpPr>
          <p:nvPr/>
        </p:nvSpPr>
        <p:spPr bwMode="auto">
          <a:xfrm>
            <a:off x="0" y="4508500"/>
            <a:ext cx="8742363" cy="83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T modified durations based on portfolio weights and not sub portfolios weights</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Portfolio Modified Duration = Sum of Sub Portfolios Modified Durations</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157163" y="508000"/>
            <a:ext cx="898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endParaRPr lang="fr-FR" altLang="fr-FR" sz="4000"/>
          </a:p>
        </p:txBody>
      </p:sp>
      <p:sp>
        <p:nvSpPr>
          <p:cNvPr id="295939" name="Rectangle 3"/>
          <p:cNvSpPr>
            <a:spLocks noChangeArrowheads="1"/>
          </p:cNvSpPr>
          <p:nvPr/>
        </p:nvSpPr>
        <p:spPr bwMode="auto">
          <a:xfrm>
            <a:off x="152400" y="1371600"/>
            <a:ext cx="8742363" cy="2806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865188" indent="-38417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The  bucket analysis is simple and intuitive…</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but the number of risk factors  is high </a:t>
            </a:r>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Objective : finding other approaches with a limited set of factors </a:t>
            </a:r>
          </a:p>
          <a:p>
            <a:pPr lvl="1" eaLnBrk="1" hangingPunct="1">
              <a:lnSpc>
                <a:spcPct val="85000"/>
              </a:lnSpc>
              <a:spcBef>
                <a:spcPct val="20000"/>
              </a:spcBef>
              <a:buClr>
                <a:schemeClr val="tx1"/>
              </a:buClr>
              <a:buFontTx/>
              <a:buChar char="o"/>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p:txBody>
      </p:sp>
      <p:sp>
        <p:nvSpPr>
          <p:cNvPr id="295940" name="Rectangle 6"/>
          <p:cNvSpPr>
            <a:spLocks noChangeArrowheads="1"/>
          </p:cNvSpPr>
          <p:nvPr/>
        </p:nvSpPr>
        <p:spPr bwMode="auto">
          <a:xfrm>
            <a:off x="0" y="4572000"/>
            <a:ext cx="8742363" cy="83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None/>
            </a:pPr>
            <a:r>
              <a:rPr lang="fr-FR" altLang="fr-FR" sz="1800"/>
              <a:t>	</a:t>
            </a:r>
          </a:p>
        </p:txBody>
      </p:sp>
      <p:sp>
        <p:nvSpPr>
          <p:cNvPr id="295941" name="Text Box 7"/>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5.2 Bucket analysis  </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ext Box 2"/>
          <p:cNvSpPr txBox="1">
            <a:spLocks noChangeArrowheads="1"/>
          </p:cNvSpPr>
          <p:nvPr/>
        </p:nvSpPr>
        <p:spPr bwMode="auto">
          <a:xfrm>
            <a:off x="157163" y="5080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5.3 Key rate durations</a:t>
            </a:r>
          </a:p>
        </p:txBody>
      </p:sp>
      <p:sp>
        <p:nvSpPr>
          <p:cNvPr id="297987" name="Rectangle 3"/>
          <p:cNvSpPr>
            <a:spLocks noChangeArrowheads="1"/>
          </p:cNvSpPr>
          <p:nvPr/>
        </p:nvSpPr>
        <p:spPr bwMode="auto">
          <a:xfrm>
            <a:off x="179388" y="1484313"/>
            <a:ext cx="8742362" cy="3960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Approach:</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Bond price returns are a function of a limited set of factors.</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Define key rates</a:t>
            </a:r>
          </a:p>
          <a:p>
            <a:pPr eaLnBrk="1" hangingPunct="1">
              <a:lnSpc>
                <a:spcPct val="85000"/>
              </a:lnSpc>
              <a:spcBef>
                <a:spcPct val="20000"/>
              </a:spcBef>
              <a:buClr>
                <a:srgbClr val="FF1300"/>
              </a:buClr>
              <a:buSzPct val="50000"/>
              <a:buFont typeface="Marlett" pitchFamily="2" charset="2"/>
              <a:buNone/>
            </a:pPr>
            <a:r>
              <a:rPr lang="fr-FR" altLang="fr-FR" sz="1800"/>
              <a:t>	Example: 2-year, 5-year, 10-year and 30-year</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We postulate that each rate change is a function of key rates changes</a:t>
            </a:r>
          </a:p>
        </p:txBody>
      </p:sp>
      <p:graphicFrame>
        <p:nvGraphicFramePr>
          <p:cNvPr id="297988" name="Object 8"/>
          <p:cNvGraphicFramePr>
            <a:graphicFrameLocks noChangeAspect="1"/>
          </p:cNvGraphicFramePr>
          <p:nvPr/>
        </p:nvGraphicFramePr>
        <p:xfrm>
          <a:off x="735013" y="5032375"/>
          <a:ext cx="6518275" cy="628650"/>
        </p:xfrm>
        <a:graphic>
          <a:graphicData uri="http://schemas.openxmlformats.org/presentationml/2006/ole">
            <mc:AlternateContent xmlns:mc="http://schemas.openxmlformats.org/markup-compatibility/2006">
              <mc:Choice xmlns:v="urn:schemas-microsoft-com:vml" Requires="v">
                <p:oleObj name="Equation" r:id="rId3" imgW="3162300" imgH="304800" progId="Equation.3">
                  <p:embed/>
                </p:oleObj>
              </mc:Choice>
              <mc:Fallback>
                <p:oleObj name="Equation" r:id="rId3" imgW="3162300" imgH="304800" progId="Equation.3">
                  <p:embed/>
                  <p:pic>
                    <p:nvPicPr>
                      <p:cNvPr id="2979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13" y="5032375"/>
                        <a:ext cx="651827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3"/>
          <p:cNvSpPr>
            <a:spLocks noChangeArrowheads="1"/>
          </p:cNvSpPr>
          <p:nvPr/>
        </p:nvSpPr>
        <p:spPr bwMode="auto">
          <a:xfrm>
            <a:off x="152400" y="1052513"/>
            <a:ext cx="8742363" cy="4679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90513" indent="-290513">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20000"/>
              </a:spcBef>
              <a:buClr>
                <a:srgbClr val="FF1300"/>
              </a:buClr>
              <a:buSzPct val="50000"/>
              <a:buFont typeface="Marlett" pitchFamily="2" charset="2"/>
              <a:buChar char="g"/>
            </a:pPr>
            <a:r>
              <a:rPr lang="fr-FR" altLang="fr-FR" sz="1800"/>
              <a:t>Bond return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Bond return is equal to</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r>
              <a:rPr lang="fr-FR" altLang="fr-FR" sz="1800"/>
              <a:t>	</a:t>
            </a:r>
          </a:p>
          <a:p>
            <a:pPr eaLnBrk="1" hangingPunct="1">
              <a:lnSpc>
                <a:spcPct val="85000"/>
              </a:lnSpc>
              <a:spcBef>
                <a:spcPct val="20000"/>
              </a:spcBef>
              <a:buClr>
                <a:srgbClr val="FF1300"/>
              </a:buClr>
              <a:buSzPct val="50000"/>
              <a:buFont typeface="Marlett" pitchFamily="2" charset="2"/>
              <a:buNone/>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endParaRPr lang="fr-FR" altLang="fr-FR" sz="1800"/>
          </a:p>
          <a:p>
            <a:pPr eaLnBrk="1" hangingPunct="1">
              <a:lnSpc>
                <a:spcPct val="85000"/>
              </a:lnSpc>
              <a:spcBef>
                <a:spcPct val="20000"/>
              </a:spcBef>
              <a:buClr>
                <a:srgbClr val="FF1300"/>
              </a:buClr>
              <a:buSzPct val="50000"/>
              <a:buFont typeface="Marlett" pitchFamily="2" charset="2"/>
              <a:buChar char="g"/>
            </a:pPr>
            <a:r>
              <a:rPr lang="fr-FR" altLang="fr-FR" sz="1800"/>
              <a:t>Example :</a:t>
            </a:r>
          </a:p>
          <a:p>
            <a:pPr eaLnBrk="1" hangingPunct="1">
              <a:lnSpc>
                <a:spcPct val="85000"/>
              </a:lnSpc>
              <a:spcBef>
                <a:spcPct val="20000"/>
              </a:spcBef>
              <a:buClr>
                <a:srgbClr val="FF1300"/>
              </a:buClr>
              <a:buSzPct val="50000"/>
              <a:buFont typeface="Marlett" pitchFamily="2" charset="2"/>
              <a:buChar char="g"/>
            </a:pPr>
            <a:endParaRPr lang="fr-FR" altLang="fr-FR" sz="1800"/>
          </a:p>
        </p:txBody>
      </p:sp>
      <p:graphicFrame>
        <p:nvGraphicFramePr>
          <p:cNvPr id="300035" name="Object 5"/>
          <p:cNvGraphicFramePr>
            <a:graphicFrameLocks noChangeAspect="1"/>
          </p:cNvGraphicFramePr>
          <p:nvPr/>
        </p:nvGraphicFramePr>
        <p:xfrm>
          <a:off x="771525" y="1701800"/>
          <a:ext cx="6378575" cy="365125"/>
        </p:xfrm>
        <a:graphic>
          <a:graphicData uri="http://schemas.openxmlformats.org/presentationml/2006/ole">
            <mc:AlternateContent xmlns:mc="http://schemas.openxmlformats.org/markup-compatibility/2006">
              <mc:Choice xmlns:v="urn:schemas-microsoft-com:vml" Requires="v">
                <p:oleObj name="Equation" r:id="rId3" imgW="3759200" imgH="215900" progId="Equation.3">
                  <p:embed/>
                </p:oleObj>
              </mc:Choice>
              <mc:Fallback>
                <p:oleObj name="Equation" r:id="rId3" imgW="3759200" imgH="215900" progId="Equation.3">
                  <p:embed/>
                  <p:pic>
                    <p:nvPicPr>
                      <p:cNvPr id="30003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5" y="1701800"/>
                        <a:ext cx="63785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0036" name="Object 6"/>
          <p:cNvGraphicFramePr>
            <a:graphicFrameLocks noChangeAspect="1"/>
          </p:cNvGraphicFramePr>
          <p:nvPr/>
        </p:nvGraphicFramePr>
        <p:xfrm>
          <a:off x="179388" y="3192463"/>
          <a:ext cx="8786812" cy="574675"/>
        </p:xfrm>
        <a:graphic>
          <a:graphicData uri="http://schemas.openxmlformats.org/presentationml/2006/ole">
            <mc:AlternateContent xmlns:mc="http://schemas.openxmlformats.org/markup-compatibility/2006">
              <mc:Choice xmlns:v="urn:schemas-microsoft-com:vml" Requires="v">
                <p:oleObj name="Equation" r:id="rId5" imgW="5270500" imgH="342900" progId="Equation.3">
                  <p:embed/>
                </p:oleObj>
              </mc:Choice>
              <mc:Fallback>
                <p:oleObj name="Equation" r:id="rId5" imgW="5270500" imgH="342900" progId="Equation.3">
                  <p:embed/>
                  <p:pic>
                    <p:nvPicPr>
                      <p:cNvPr id="30003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3192463"/>
                        <a:ext cx="8786812"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0037" name="Object 7"/>
          <p:cNvGraphicFramePr>
            <a:graphicFrameLocks noChangeAspect="1"/>
          </p:cNvGraphicFramePr>
          <p:nvPr/>
        </p:nvGraphicFramePr>
        <p:xfrm>
          <a:off x="1547813" y="4775200"/>
          <a:ext cx="5283200" cy="958850"/>
        </p:xfrm>
        <a:graphic>
          <a:graphicData uri="http://schemas.openxmlformats.org/presentationml/2006/ole">
            <mc:AlternateContent xmlns:mc="http://schemas.openxmlformats.org/markup-compatibility/2006">
              <mc:Choice xmlns:v="urn:schemas-microsoft-com:vml" Requires="v">
                <p:oleObj name="Equation" r:id="rId7" imgW="2819400" imgH="584200" progId="Equation.3">
                  <p:embed/>
                </p:oleObj>
              </mc:Choice>
              <mc:Fallback>
                <p:oleObj name="Equation" r:id="rId7" imgW="2819400" imgH="584200" progId="Equation.3">
                  <p:embed/>
                  <p:pic>
                    <p:nvPicPr>
                      <p:cNvPr id="300037"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4775200"/>
                        <a:ext cx="5283200"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0038" name="Text Box 8"/>
          <p:cNvSpPr txBox="1">
            <a:spLocks noChangeArrowheads="1"/>
          </p:cNvSpPr>
          <p:nvPr/>
        </p:nvSpPr>
        <p:spPr bwMode="auto">
          <a:xfrm>
            <a:off x="157163" y="546100"/>
            <a:ext cx="8986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fr-FR" altLang="fr-FR" sz="3200"/>
              <a:t>5.3 Key rate durations</a:t>
            </a:r>
          </a:p>
        </p:txBody>
      </p:sp>
      <p:sp>
        <p:nvSpPr>
          <p:cNvPr id="2" name="Espace réservé du pied de page 1"/>
          <p:cNvSpPr>
            <a:spLocks noGrp="1"/>
          </p:cNvSpPr>
          <p:nvPr>
            <p:ph type="ftr" sz="quarter" idx="10"/>
          </p:nvPr>
        </p:nvSpPr>
        <p:spPr/>
        <p:txBody>
          <a:bodyPr/>
          <a:lstStyle/>
          <a:p>
            <a:pPr>
              <a:defRPr/>
            </a:pPr>
            <a:endParaRPr lang="fr-F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GRIDNAME" val="Background Grid"/>
  <p:tag name="GRIDTOP" val="63.75"/>
  <p:tag name="GRIDLEFT" val="771.625"/>
  <p:tag name="GRIDHEIGHT" val="8.375"/>
  <p:tag name="GRIDWIDTH" val="76.125"/>
</p:tagLst>
</file>

<file path=ppt/tags/tag10.xml><?xml version="1.0" encoding="utf-8"?>
<p:tagLst xmlns:a="http://schemas.openxmlformats.org/drawingml/2006/main" xmlns:r="http://schemas.openxmlformats.org/officeDocument/2006/relationships" xmlns:p="http://schemas.openxmlformats.org/presentationml/2006/main">
  <p:tag name="LOGONAME" val="HSBC GBM"/>
  <p:tag name="LOGOTOP" val="521.3602"/>
  <p:tag name="LOGOLEFT" val="609.2646"/>
  <p:tag name="LOGOHEIGHT" val="46.36764"/>
  <p:tag name="LOGOWIDTH" val="133.9854"/>
</p:tagLst>
</file>

<file path=ppt/tags/tag100.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101.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102.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103.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04.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105.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106.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107.xml><?xml version="1.0" encoding="utf-8"?>
<p:tagLst xmlns:a="http://schemas.openxmlformats.org/drawingml/2006/main" xmlns:r="http://schemas.openxmlformats.org/officeDocument/2006/relationships" xmlns:p="http://schemas.openxmlformats.org/presentationml/2006/main">
  <p:tag name="LOGONAME" val="HSBC Master Brand"/>
  <p:tag name="LOGOTOP" val="479.4228"/>
  <p:tag name="LOGOLEFT" val="634.1822"/>
  <p:tag name="LOGOHEIGHT" val="23.74882"/>
  <p:tag name="LOGOWIDTH" val="134"/>
</p:tagLst>
</file>

<file path=ppt/tags/tag108.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109.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11.xml><?xml version="1.0" encoding="utf-8"?>
<p:tagLst xmlns:a="http://schemas.openxmlformats.org/drawingml/2006/main" xmlns:r="http://schemas.openxmlformats.org/officeDocument/2006/relationships" xmlns:p="http://schemas.openxmlformats.org/presentationml/2006/main">
  <p:tag name="LOGONAME" val="HSBC Corporate"/>
  <p:tag name="LOGOTOP" val="521.1727"/>
  <p:tag name="LOGOLEFT" val="609.3896"/>
  <p:tag name="LOGOHEIGHT" val="55.2411"/>
  <p:tag name="LOGOWIDTH" val="133.8605"/>
</p:tagLst>
</file>

<file path=ppt/tags/tag110.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111.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112.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ags/tag113.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114.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115.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12.xml><?xml version="1.0" encoding="utf-8"?>
<p:tagLst xmlns:a="http://schemas.openxmlformats.org/drawingml/2006/main" xmlns:r="http://schemas.openxmlformats.org/officeDocument/2006/relationships" xmlns:p="http://schemas.openxmlformats.org/presentationml/2006/main">
  <p:tag name="LOGONAME" val="HSBC Commercial Banking"/>
  <p:tag name="LOGOTOP" val="521.1727"/>
  <p:tag name="LOGOLEFT" val="609.3301"/>
  <p:tag name="LOGOHEIGHT" val="50.17583"/>
  <p:tag name="LOGOWIDTH" val="133.92"/>
</p:tagLst>
</file>

<file path=ppt/tags/tag13.xml><?xml version="1.0" encoding="utf-8"?>
<p:tagLst xmlns:a="http://schemas.openxmlformats.org/drawingml/2006/main" xmlns:r="http://schemas.openxmlformats.org/officeDocument/2006/relationships" xmlns:p="http://schemas.openxmlformats.org/presentationml/2006/main">
  <p:tag name="LOGONAME" val="HSBC Business"/>
  <p:tag name="LOGOTOP" val="521.3751"/>
  <p:tag name="LOGOLEFT" val="609.3896"/>
  <p:tag name="LOGOHEIGHT" val="51.49173"/>
  <p:tag name="LOGOWIDTH" val="133.8605"/>
</p:tagLst>
</file>

<file path=ppt/tags/tag14.xml><?xml version="1.0" encoding="utf-8"?>
<p:tagLst xmlns:a="http://schemas.openxmlformats.org/drawingml/2006/main" xmlns:r="http://schemas.openxmlformats.org/officeDocument/2006/relationships" xmlns:p="http://schemas.openxmlformats.org/presentationml/2006/main">
  <p:tag name="LOGONAME" val="HSBC AMG"/>
  <p:tag name="LOGOTOP" val="521.1727"/>
  <p:tag name="LOGOLEFT" val="609.3301"/>
  <p:tag name="LOGOHEIGHT" val="47.08945"/>
  <p:tag name="LOGOWIDTH" val="133.92"/>
</p:tagLst>
</file>

<file path=ppt/tags/tag15.xml><?xml version="1.0" encoding="utf-8"?>
<p:tagLst xmlns:a="http://schemas.openxmlformats.org/drawingml/2006/main" xmlns:r="http://schemas.openxmlformats.org/officeDocument/2006/relationships" xmlns:p="http://schemas.openxmlformats.org/presentationml/2006/main">
  <p:tag name="LOGONAME" val="HSBC Advance"/>
  <p:tag name="LOGOTOP" val="521.4375"/>
  <p:tag name="LOGOLEFT" val="609.3447"/>
  <p:tag name="LOGOHEIGHT" val="51.40276"/>
  <p:tag name="LOGOWIDTH" val="133.9054"/>
</p:tagLst>
</file>

<file path=ppt/tags/tag16.xml><?xml version="1.0" encoding="utf-8"?>
<p:tagLst xmlns:a="http://schemas.openxmlformats.org/drawingml/2006/main" xmlns:r="http://schemas.openxmlformats.org/officeDocument/2006/relationships" xmlns:p="http://schemas.openxmlformats.org/presentationml/2006/main">
  <p:tag name="LOGONAME" val="HSBC Private Bank"/>
  <p:tag name="LOGOTOP" val="521.3602"/>
  <p:tag name="LOGOLEFT" val="609.1396"/>
  <p:tag name="LOGOHEIGHT" val="51.49173"/>
  <p:tag name="LOGOWIDTH" val="134.1105"/>
</p:tagLst>
</file>

<file path=ppt/tags/tag17.xml><?xml version="1.0" encoding="utf-8"?>
<p:tagLst xmlns:a="http://schemas.openxmlformats.org/drawingml/2006/main" xmlns:r="http://schemas.openxmlformats.org/officeDocument/2006/relationships" xmlns:p="http://schemas.openxmlformats.org/presentationml/2006/main">
  <p:tag name="LOGONAME" val="HSBC Premier"/>
  <p:tag name="LOGOTOP" val="521.3602"/>
  <p:tag name="LOGOLEFT" val="609.3896"/>
  <p:tag name="LOGOHEIGHT" val="51.36669"/>
  <p:tag name="LOGOWIDTH" val="133.8605"/>
</p:tagLst>
</file>

<file path=ppt/tags/tag18.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521.1727"/>
  <p:tag name="LOGOLEFT" val="609.3301"/>
  <p:tag name="LOGOHEIGHT" val="23.77693"/>
  <p:tag name="LOGOWIDTH" val="133.92"/>
</p:tagLst>
</file>

<file path=ppt/tags/tag19.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520.9853"/>
  <p:tag name="LOGOLEFT" val="609.6395"/>
  <p:tag name="LOGOHEIGHT" val="23.99614"/>
  <p:tag name="LOGOWIDTH" val="133.6105"/>
</p:tagLst>
</file>

<file path=ppt/tags/tag2.xml><?xml version="1.0" encoding="utf-8"?>
<p:tagLst xmlns:a="http://schemas.openxmlformats.org/drawingml/2006/main" xmlns:r="http://schemas.openxmlformats.org/officeDocument/2006/relationships" xmlns:p="http://schemas.openxmlformats.org/presentationml/2006/main">
  <p:tag name="LOGONAME" val="HSBC Private Bank"/>
  <p:tag name="LOGOTOP" val="521.3602"/>
  <p:tag name="LOGOLEFT" val="609.1396"/>
  <p:tag name="LOGOHEIGHT" val="51.49173"/>
  <p:tag name="LOGOWIDTH" val="134.1105"/>
</p:tagLst>
</file>

<file path=ppt/tags/tag20.xml><?xml version="1.0" encoding="utf-8"?>
<p:tagLst xmlns:a="http://schemas.openxmlformats.org/drawingml/2006/main" xmlns:r="http://schemas.openxmlformats.org/officeDocument/2006/relationships" xmlns:p="http://schemas.openxmlformats.org/presentationml/2006/main">
  <p:tag name="LOGONAME" val="HSBC Master Brand"/>
  <p:tag name="LOGOTOP" val="521.1727"/>
  <p:tag name="LOGOLEFT" val="609.2501"/>
  <p:tag name="LOGOHEIGHT" val="23.75"/>
  <p:tag name="LOGOWIDTH" val="134"/>
</p:tagLst>
</file>

<file path=ppt/tags/tag21.xml><?xml version="1.0" encoding="utf-8"?>
<p:tagLst xmlns:a="http://schemas.openxmlformats.org/drawingml/2006/main" xmlns:r="http://schemas.openxmlformats.org/officeDocument/2006/relationships" xmlns:p="http://schemas.openxmlformats.org/presentationml/2006/main">
  <p:tag name="LOGONAME" val="HSBC Insurance"/>
  <p:tag name="LOGOTOP" val="521.3602"/>
  <p:tag name="LOGOLEFT" val="609.3447"/>
  <p:tag name="LOGOHEIGHT" val="51.40276"/>
  <p:tag name="LOGOWIDTH" val="133.9054"/>
</p:tagLst>
</file>

<file path=ppt/tags/tag22.xml><?xml version="1.0" encoding="utf-8"?>
<p:tagLst xmlns:a="http://schemas.openxmlformats.org/drawingml/2006/main" xmlns:r="http://schemas.openxmlformats.org/officeDocument/2006/relationships" xmlns:p="http://schemas.openxmlformats.org/presentationml/2006/main">
  <p:tag name="LOGONAME" val="HSBC GBM (Trad Chinese)"/>
  <p:tag name="LOGOTOP" val="520.9376"/>
  <p:tag name="LOGOLEFT" val="609.3301"/>
  <p:tag name="LOGOHEIGHT" val="46.73953"/>
  <p:tag name="LOGOWIDTH" val="133.92"/>
</p:tagLst>
</file>

<file path=ppt/tags/tag23.xml><?xml version="1.0" encoding="utf-8"?>
<p:tagLst xmlns:a="http://schemas.openxmlformats.org/drawingml/2006/main" xmlns:r="http://schemas.openxmlformats.org/officeDocument/2006/relationships" xmlns:p="http://schemas.openxmlformats.org/presentationml/2006/main">
  <p:tag name="LOGONAME" val="HSBC GBM (Sim Chinese)"/>
  <p:tag name="LOGOTOP" val="520.9376"/>
  <p:tag name="LOGOLEFT" val="609.3301"/>
  <p:tag name="LOGOHEIGHT" val="47.43937"/>
  <p:tag name="LOGOWIDTH" val="133.92"/>
</p:tagLst>
</file>

<file path=ppt/tags/tag24.xml><?xml version="1.0" encoding="utf-8"?>
<p:tagLst xmlns:a="http://schemas.openxmlformats.org/drawingml/2006/main" xmlns:r="http://schemas.openxmlformats.org/officeDocument/2006/relationships" xmlns:p="http://schemas.openxmlformats.org/presentationml/2006/main">
  <p:tag name="LOGONAME" val="HSBC GBM"/>
  <p:tag name="LOGOTOP" val="521.3602"/>
  <p:tag name="LOGOLEFT" val="609.2646"/>
  <p:tag name="LOGOHEIGHT" val="46.36764"/>
  <p:tag name="LOGOWIDTH" val="133.9854"/>
</p:tagLst>
</file>

<file path=ppt/tags/tag25.xml><?xml version="1.0" encoding="utf-8"?>
<p:tagLst xmlns:a="http://schemas.openxmlformats.org/drawingml/2006/main" xmlns:r="http://schemas.openxmlformats.org/officeDocument/2006/relationships" xmlns:p="http://schemas.openxmlformats.org/presentationml/2006/main">
  <p:tag name="LOGONAME" val="HSBC Corporate"/>
  <p:tag name="LOGOTOP" val="521.1727"/>
  <p:tag name="LOGOLEFT" val="609.3896"/>
  <p:tag name="LOGOHEIGHT" val="55.2411"/>
  <p:tag name="LOGOWIDTH" val="133.8605"/>
</p:tagLst>
</file>

<file path=ppt/tags/tag26.xml><?xml version="1.0" encoding="utf-8"?>
<p:tagLst xmlns:a="http://schemas.openxmlformats.org/drawingml/2006/main" xmlns:r="http://schemas.openxmlformats.org/officeDocument/2006/relationships" xmlns:p="http://schemas.openxmlformats.org/presentationml/2006/main">
  <p:tag name="LOGONAME" val="HSBC Commercial Banking"/>
  <p:tag name="LOGOTOP" val="521.1727"/>
  <p:tag name="LOGOLEFT" val="609.3301"/>
  <p:tag name="LOGOHEIGHT" val="50.17583"/>
  <p:tag name="LOGOWIDTH" val="133.92"/>
</p:tagLst>
</file>

<file path=ppt/tags/tag27.xml><?xml version="1.0" encoding="utf-8"?>
<p:tagLst xmlns:a="http://schemas.openxmlformats.org/drawingml/2006/main" xmlns:r="http://schemas.openxmlformats.org/officeDocument/2006/relationships" xmlns:p="http://schemas.openxmlformats.org/presentationml/2006/main">
  <p:tag name="LOGONAME" val="HSBC Business"/>
  <p:tag name="LOGOTOP" val="521.3751"/>
  <p:tag name="LOGOLEFT" val="609.3896"/>
  <p:tag name="LOGOHEIGHT" val="51.49173"/>
  <p:tag name="LOGOWIDTH" val="133.8605"/>
</p:tagLst>
</file>

<file path=ppt/tags/tag28.xml><?xml version="1.0" encoding="utf-8"?>
<p:tagLst xmlns:a="http://schemas.openxmlformats.org/drawingml/2006/main" xmlns:r="http://schemas.openxmlformats.org/officeDocument/2006/relationships" xmlns:p="http://schemas.openxmlformats.org/presentationml/2006/main">
  <p:tag name="LOGONAME" val="HSBC AMG"/>
  <p:tag name="LOGOTOP" val="521.1727"/>
  <p:tag name="LOGOLEFT" val="609.3301"/>
  <p:tag name="LOGOHEIGHT" val="47.08945"/>
  <p:tag name="LOGOWIDTH" val="133.92"/>
</p:tagLst>
</file>

<file path=ppt/tags/tag29.xml><?xml version="1.0" encoding="utf-8"?>
<p:tagLst xmlns:a="http://schemas.openxmlformats.org/drawingml/2006/main" xmlns:r="http://schemas.openxmlformats.org/officeDocument/2006/relationships" xmlns:p="http://schemas.openxmlformats.org/presentationml/2006/main">
  <p:tag name="LOGONAME" val="HSBC Advance"/>
  <p:tag name="LOGOTOP" val="521.4375"/>
  <p:tag name="LOGOLEFT" val="609.3447"/>
  <p:tag name="LOGOHEIGHT" val="51.40276"/>
  <p:tag name="LOGOWIDTH" val="133.9054"/>
</p:tagLst>
</file>

<file path=ppt/tags/tag3.xml><?xml version="1.0" encoding="utf-8"?>
<p:tagLst xmlns:a="http://schemas.openxmlformats.org/drawingml/2006/main" xmlns:r="http://schemas.openxmlformats.org/officeDocument/2006/relationships" xmlns:p="http://schemas.openxmlformats.org/presentationml/2006/main">
  <p:tag name="LOGONAME" val="HSBC Premier"/>
  <p:tag name="LOGOTOP" val="521.3602"/>
  <p:tag name="LOGOLEFT" val="609.3896"/>
  <p:tag name="LOGOHEIGHT" val="51.36669"/>
  <p:tag name="LOGOWIDTH" val="133.8605"/>
</p:tagLst>
</file>

<file path=ppt/tags/tag30.xml><?xml version="1.0" encoding="utf-8"?>
<p:tagLst xmlns:a="http://schemas.openxmlformats.org/drawingml/2006/main" xmlns:r="http://schemas.openxmlformats.org/officeDocument/2006/relationships" xmlns:p="http://schemas.openxmlformats.org/presentationml/2006/main">
  <p:tag name="GRIDNAME" val="Background Grid"/>
  <p:tag name="GRIDTOP" val="63.75"/>
  <p:tag name="GRIDLEFT" val="771.625"/>
  <p:tag name="GRIDHEIGHT" val="8.375"/>
  <p:tag name="GRIDWIDTH" val="76.125"/>
</p:tagLst>
</file>

<file path=ppt/tags/tag31.xml><?xml version="1.0" encoding="utf-8"?>
<p:tagLst xmlns:a="http://schemas.openxmlformats.org/drawingml/2006/main" xmlns:r="http://schemas.openxmlformats.org/officeDocument/2006/relationships" xmlns:p="http://schemas.openxmlformats.org/presentationml/2006/main">
  <p:tag name="LOGONAME" val="HSBC Private Bank"/>
  <p:tag name="LOGOTOP" val="521.3602"/>
  <p:tag name="LOGOLEFT" val="609.1396"/>
  <p:tag name="LOGOHEIGHT" val="51.49173"/>
  <p:tag name="LOGOWIDTH" val="134.1105"/>
</p:tagLst>
</file>

<file path=ppt/tags/tag32.xml><?xml version="1.0" encoding="utf-8"?>
<p:tagLst xmlns:a="http://schemas.openxmlformats.org/drawingml/2006/main" xmlns:r="http://schemas.openxmlformats.org/officeDocument/2006/relationships" xmlns:p="http://schemas.openxmlformats.org/presentationml/2006/main">
  <p:tag name="LOGONAME" val="HSBC Premier"/>
  <p:tag name="LOGOTOP" val="521.3602"/>
  <p:tag name="LOGOLEFT" val="609.3896"/>
  <p:tag name="LOGOHEIGHT" val="51.36669"/>
  <p:tag name="LOGOWIDTH" val="133.8605"/>
</p:tagLst>
</file>

<file path=ppt/tags/tag33.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521.1727"/>
  <p:tag name="LOGOLEFT" val="609.3301"/>
  <p:tag name="LOGOHEIGHT" val="23.77693"/>
  <p:tag name="LOGOWIDTH" val="133.92"/>
</p:tagLst>
</file>

<file path=ppt/tags/tag34.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520.9853"/>
  <p:tag name="LOGOLEFT" val="609.6395"/>
  <p:tag name="LOGOHEIGHT" val="23.99614"/>
  <p:tag name="LOGOWIDTH" val="133.6105"/>
</p:tagLst>
</file>

<file path=ppt/tags/tag35.xml><?xml version="1.0" encoding="utf-8"?>
<p:tagLst xmlns:a="http://schemas.openxmlformats.org/drawingml/2006/main" xmlns:r="http://schemas.openxmlformats.org/officeDocument/2006/relationships" xmlns:p="http://schemas.openxmlformats.org/presentationml/2006/main">
  <p:tag name="LOGONAME" val="HSBC Master Brand"/>
  <p:tag name="LOGOTOP" val="521.1727"/>
  <p:tag name="LOGOLEFT" val="609.2501"/>
  <p:tag name="LOGOHEIGHT" val="23.75"/>
  <p:tag name="LOGOWIDTH" val="134"/>
</p:tagLst>
</file>

<file path=ppt/tags/tag36.xml><?xml version="1.0" encoding="utf-8"?>
<p:tagLst xmlns:a="http://schemas.openxmlformats.org/drawingml/2006/main" xmlns:r="http://schemas.openxmlformats.org/officeDocument/2006/relationships" xmlns:p="http://schemas.openxmlformats.org/presentationml/2006/main">
  <p:tag name="LOGONAME" val="HSBC Insurance"/>
  <p:tag name="LOGOTOP" val="521.3602"/>
  <p:tag name="LOGOLEFT" val="609.3447"/>
  <p:tag name="LOGOHEIGHT" val="51.40276"/>
  <p:tag name="LOGOWIDTH" val="133.9054"/>
</p:tagLst>
</file>

<file path=ppt/tags/tag37.xml><?xml version="1.0" encoding="utf-8"?>
<p:tagLst xmlns:a="http://schemas.openxmlformats.org/drawingml/2006/main" xmlns:r="http://schemas.openxmlformats.org/officeDocument/2006/relationships" xmlns:p="http://schemas.openxmlformats.org/presentationml/2006/main">
  <p:tag name="LOGONAME" val="HSBC GBM (Trad Chinese)"/>
  <p:tag name="LOGOTOP" val="520.9376"/>
  <p:tag name="LOGOLEFT" val="609.3301"/>
  <p:tag name="LOGOHEIGHT" val="46.73953"/>
  <p:tag name="LOGOWIDTH" val="133.92"/>
</p:tagLst>
</file>

<file path=ppt/tags/tag38.xml><?xml version="1.0" encoding="utf-8"?>
<p:tagLst xmlns:a="http://schemas.openxmlformats.org/drawingml/2006/main" xmlns:r="http://schemas.openxmlformats.org/officeDocument/2006/relationships" xmlns:p="http://schemas.openxmlformats.org/presentationml/2006/main">
  <p:tag name="LOGONAME" val="HSBC GBM (Sim Chinese)"/>
  <p:tag name="LOGOTOP" val="520.9376"/>
  <p:tag name="LOGOLEFT" val="609.3301"/>
  <p:tag name="LOGOHEIGHT" val="47.43937"/>
  <p:tag name="LOGOWIDTH" val="133.92"/>
</p:tagLst>
</file>

<file path=ppt/tags/tag39.xml><?xml version="1.0" encoding="utf-8"?>
<p:tagLst xmlns:a="http://schemas.openxmlformats.org/drawingml/2006/main" xmlns:r="http://schemas.openxmlformats.org/officeDocument/2006/relationships" xmlns:p="http://schemas.openxmlformats.org/presentationml/2006/main">
  <p:tag name="LOGONAME" val="HSBC GBM"/>
  <p:tag name="LOGOTOP" val="521.3602"/>
  <p:tag name="LOGOLEFT" val="609.2646"/>
  <p:tag name="LOGOHEIGHT" val="46.36764"/>
  <p:tag name="LOGOWIDTH" val="133.9854"/>
</p:tagLst>
</file>

<file path=ppt/tags/tag4.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521.1727"/>
  <p:tag name="LOGOLEFT" val="609.3301"/>
  <p:tag name="LOGOHEIGHT" val="23.77693"/>
  <p:tag name="LOGOWIDTH" val="133.92"/>
</p:tagLst>
</file>

<file path=ppt/tags/tag40.xml><?xml version="1.0" encoding="utf-8"?>
<p:tagLst xmlns:a="http://schemas.openxmlformats.org/drawingml/2006/main" xmlns:r="http://schemas.openxmlformats.org/officeDocument/2006/relationships" xmlns:p="http://schemas.openxmlformats.org/presentationml/2006/main">
  <p:tag name="LOGONAME" val="HSBC Corporate"/>
  <p:tag name="LOGOTOP" val="521.1727"/>
  <p:tag name="LOGOLEFT" val="609.3896"/>
  <p:tag name="LOGOHEIGHT" val="55.2411"/>
  <p:tag name="LOGOWIDTH" val="133.8605"/>
</p:tagLst>
</file>

<file path=ppt/tags/tag41.xml><?xml version="1.0" encoding="utf-8"?>
<p:tagLst xmlns:a="http://schemas.openxmlformats.org/drawingml/2006/main" xmlns:r="http://schemas.openxmlformats.org/officeDocument/2006/relationships" xmlns:p="http://schemas.openxmlformats.org/presentationml/2006/main">
  <p:tag name="LOGONAME" val="HSBC Commercial Banking"/>
  <p:tag name="LOGOTOP" val="521.1727"/>
  <p:tag name="LOGOLEFT" val="609.3301"/>
  <p:tag name="LOGOHEIGHT" val="50.17583"/>
  <p:tag name="LOGOWIDTH" val="133.92"/>
</p:tagLst>
</file>

<file path=ppt/tags/tag42.xml><?xml version="1.0" encoding="utf-8"?>
<p:tagLst xmlns:a="http://schemas.openxmlformats.org/drawingml/2006/main" xmlns:r="http://schemas.openxmlformats.org/officeDocument/2006/relationships" xmlns:p="http://schemas.openxmlformats.org/presentationml/2006/main">
  <p:tag name="LOGONAME" val="HSBC Business"/>
  <p:tag name="LOGOTOP" val="521.3751"/>
  <p:tag name="LOGOLEFT" val="609.3896"/>
  <p:tag name="LOGOHEIGHT" val="51.49173"/>
  <p:tag name="LOGOWIDTH" val="133.8605"/>
</p:tagLst>
</file>

<file path=ppt/tags/tag43.xml><?xml version="1.0" encoding="utf-8"?>
<p:tagLst xmlns:a="http://schemas.openxmlformats.org/drawingml/2006/main" xmlns:r="http://schemas.openxmlformats.org/officeDocument/2006/relationships" xmlns:p="http://schemas.openxmlformats.org/presentationml/2006/main">
  <p:tag name="LOGONAME" val="HSBC AMG"/>
  <p:tag name="LOGOTOP" val="521.1727"/>
  <p:tag name="LOGOLEFT" val="609.3301"/>
  <p:tag name="LOGOHEIGHT" val="47.08945"/>
  <p:tag name="LOGOWIDTH" val="133.92"/>
</p:tagLst>
</file>

<file path=ppt/tags/tag44.xml><?xml version="1.0" encoding="utf-8"?>
<p:tagLst xmlns:a="http://schemas.openxmlformats.org/drawingml/2006/main" xmlns:r="http://schemas.openxmlformats.org/officeDocument/2006/relationships" xmlns:p="http://schemas.openxmlformats.org/presentationml/2006/main">
  <p:tag name="LOGONAME" val="HSBC Advance"/>
  <p:tag name="LOGOTOP" val="521.4375"/>
  <p:tag name="LOGOLEFT" val="609.3447"/>
  <p:tag name="LOGOHEIGHT" val="51.40276"/>
  <p:tag name="LOGOWIDTH" val="133.9054"/>
</p:tagLst>
</file>

<file path=ppt/tags/tag45.xml><?xml version="1.0" encoding="utf-8"?>
<p:tagLst xmlns:a="http://schemas.openxmlformats.org/drawingml/2006/main" xmlns:r="http://schemas.openxmlformats.org/officeDocument/2006/relationships" xmlns:p="http://schemas.openxmlformats.org/presentationml/2006/main">
  <p:tag name="LOGONAME" val="HSBC Private Bank"/>
  <p:tag name="LOGOTOP" val="521.3602"/>
  <p:tag name="LOGOLEFT" val="609.1396"/>
  <p:tag name="LOGOHEIGHT" val="51.49173"/>
  <p:tag name="LOGOWIDTH" val="134.1105"/>
</p:tagLst>
</file>

<file path=ppt/tags/tag46.xml><?xml version="1.0" encoding="utf-8"?>
<p:tagLst xmlns:a="http://schemas.openxmlformats.org/drawingml/2006/main" xmlns:r="http://schemas.openxmlformats.org/officeDocument/2006/relationships" xmlns:p="http://schemas.openxmlformats.org/presentationml/2006/main">
  <p:tag name="LOGONAME" val="HSBC Premier"/>
  <p:tag name="LOGOTOP" val="521.3602"/>
  <p:tag name="LOGOLEFT" val="609.3896"/>
  <p:tag name="LOGOHEIGHT" val="51.36669"/>
  <p:tag name="LOGOWIDTH" val="133.8605"/>
</p:tagLst>
</file>

<file path=ppt/tags/tag47.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521.1727"/>
  <p:tag name="LOGOLEFT" val="609.3301"/>
  <p:tag name="LOGOHEIGHT" val="23.77693"/>
  <p:tag name="LOGOWIDTH" val="133.92"/>
</p:tagLst>
</file>

<file path=ppt/tags/tag48.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520.9853"/>
  <p:tag name="LOGOLEFT" val="609.6395"/>
  <p:tag name="LOGOHEIGHT" val="23.99614"/>
  <p:tag name="LOGOWIDTH" val="133.6105"/>
</p:tagLst>
</file>

<file path=ppt/tags/tag49.xml><?xml version="1.0" encoding="utf-8"?>
<p:tagLst xmlns:a="http://schemas.openxmlformats.org/drawingml/2006/main" xmlns:r="http://schemas.openxmlformats.org/officeDocument/2006/relationships" xmlns:p="http://schemas.openxmlformats.org/presentationml/2006/main">
  <p:tag name="LOGONAME" val="HSBC Master Brand"/>
  <p:tag name="LOGOTOP" val="521.1727"/>
  <p:tag name="LOGOLEFT" val="609.2501"/>
  <p:tag name="LOGOHEIGHT" val="23.75"/>
  <p:tag name="LOGOWIDTH" val="134"/>
</p:tagLst>
</file>

<file path=ppt/tags/tag5.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520.9853"/>
  <p:tag name="LOGOLEFT" val="609.6395"/>
  <p:tag name="LOGOHEIGHT" val="23.99614"/>
  <p:tag name="LOGOWIDTH" val="133.6105"/>
</p:tagLst>
</file>

<file path=ppt/tags/tag50.xml><?xml version="1.0" encoding="utf-8"?>
<p:tagLst xmlns:a="http://schemas.openxmlformats.org/drawingml/2006/main" xmlns:r="http://schemas.openxmlformats.org/officeDocument/2006/relationships" xmlns:p="http://schemas.openxmlformats.org/presentationml/2006/main">
  <p:tag name="LOGONAME" val="HSBC Insurance"/>
  <p:tag name="LOGOTOP" val="521.3602"/>
  <p:tag name="LOGOLEFT" val="609.3447"/>
  <p:tag name="LOGOHEIGHT" val="51.40276"/>
  <p:tag name="LOGOWIDTH" val="133.9054"/>
</p:tagLst>
</file>

<file path=ppt/tags/tag51.xml><?xml version="1.0" encoding="utf-8"?>
<p:tagLst xmlns:a="http://schemas.openxmlformats.org/drawingml/2006/main" xmlns:r="http://schemas.openxmlformats.org/officeDocument/2006/relationships" xmlns:p="http://schemas.openxmlformats.org/presentationml/2006/main">
  <p:tag name="LOGONAME" val="HSBC GBM (Trad Chinese)"/>
  <p:tag name="LOGOTOP" val="520.9376"/>
  <p:tag name="LOGOLEFT" val="609.3301"/>
  <p:tag name="LOGOHEIGHT" val="46.73953"/>
  <p:tag name="LOGOWIDTH" val="133.92"/>
</p:tagLst>
</file>

<file path=ppt/tags/tag52.xml><?xml version="1.0" encoding="utf-8"?>
<p:tagLst xmlns:a="http://schemas.openxmlformats.org/drawingml/2006/main" xmlns:r="http://schemas.openxmlformats.org/officeDocument/2006/relationships" xmlns:p="http://schemas.openxmlformats.org/presentationml/2006/main">
  <p:tag name="LOGONAME" val="HSBC GBM (Sim Chinese)"/>
  <p:tag name="LOGOTOP" val="520.9376"/>
  <p:tag name="LOGOLEFT" val="609.3301"/>
  <p:tag name="LOGOHEIGHT" val="47.43937"/>
  <p:tag name="LOGOWIDTH" val="133.92"/>
</p:tagLst>
</file>

<file path=ppt/tags/tag53.xml><?xml version="1.0" encoding="utf-8"?>
<p:tagLst xmlns:a="http://schemas.openxmlformats.org/drawingml/2006/main" xmlns:r="http://schemas.openxmlformats.org/officeDocument/2006/relationships" xmlns:p="http://schemas.openxmlformats.org/presentationml/2006/main">
  <p:tag name="LOGONAME" val="HSBC GBM"/>
  <p:tag name="LOGOTOP" val="521.3602"/>
  <p:tag name="LOGOLEFT" val="609.2646"/>
  <p:tag name="LOGOHEIGHT" val="46.36764"/>
  <p:tag name="LOGOWIDTH" val="133.9854"/>
</p:tagLst>
</file>

<file path=ppt/tags/tag54.xml><?xml version="1.0" encoding="utf-8"?>
<p:tagLst xmlns:a="http://schemas.openxmlformats.org/drawingml/2006/main" xmlns:r="http://schemas.openxmlformats.org/officeDocument/2006/relationships" xmlns:p="http://schemas.openxmlformats.org/presentationml/2006/main">
  <p:tag name="LOGONAME" val="HSBC Corporate"/>
  <p:tag name="LOGOTOP" val="521.1727"/>
  <p:tag name="LOGOLEFT" val="609.3896"/>
  <p:tag name="LOGOHEIGHT" val="55.2411"/>
  <p:tag name="LOGOWIDTH" val="133.8605"/>
</p:tagLst>
</file>

<file path=ppt/tags/tag55.xml><?xml version="1.0" encoding="utf-8"?>
<p:tagLst xmlns:a="http://schemas.openxmlformats.org/drawingml/2006/main" xmlns:r="http://schemas.openxmlformats.org/officeDocument/2006/relationships" xmlns:p="http://schemas.openxmlformats.org/presentationml/2006/main">
  <p:tag name="LOGONAME" val="HSBC Commercial Banking"/>
  <p:tag name="LOGOTOP" val="521.1727"/>
  <p:tag name="LOGOLEFT" val="609.3301"/>
  <p:tag name="LOGOHEIGHT" val="50.17583"/>
  <p:tag name="LOGOWIDTH" val="133.92"/>
</p:tagLst>
</file>

<file path=ppt/tags/tag56.xml><?xml version="1.0" encoding="utf-8"?>
<p:tagLst xmlns:a="http://schemas.openxmlformats.org/drawingml/2006/main" xmlns:r="http://schemas.openxmlformats.org/officeDocument/2006/relationships" xmlns:p="http://schemas.openxmlformats.org/presentationml/2006/main">
  <p:tag name="LOGONAME" val="HSBC Business"/>
  <p:tag name="LOGOTOP" val="521.3751"/>
  <p:tag name="LOGOLEFT" val="609.3896"/>
  <p:tag name="LOGOHEIGHT" val="51.49173"/>
  <p:tag name="LOGOWIDTH" val="133.8605"/>
</p:tagLst>
</file>

<file path=ppt/tags/tag57.xml><?xml version="1.0" encoding="utf-8"?>
<p:tagLst xmlns:a="http://schemas.openxmlformats.org/drawingml/2006/main" xmlns:r="http://schemas.openxmlformats.org/officeDocument/2006/relationships" xmlns:p="http://schemas.openxmlformats.org/presentationml/2006/main">
  <p:tag name="LOGONAME" val="HSBC AMG"/>
  <p:tag name="LOGOTOP" val="521.1727"/>
  <p:tag name="LOGOLEFT" val="609.3301"/>
  <p:tag name="LOGOHEIGHT" val="47.08945"/>
  <p:tag name="LOGOWIDTH" val="133.92"/>
</p:tagLst>
</file>

<file path=ppt/tags/tag58.xml><?xml version="1.0" encoding="utf-8"?>
<p:tagLst xmlns:a="http://schemas.openxmlformats.org/drawingml/2006/main" xmlns:r="http://schemas.openxmlformats.org/officeDocument/2006/relationships" xmlns:p="http://schemas.openxmlformats.org/presentationml/2006/main">
  <p:tag name="LOGONAME" val="HSBC Advance"/>
  <p:tag name="LOGOTOP" val="521.4375"/>
  <p:tag name="LOGOLEFT" val="609.3447"/>
  <p:tag name="LOGOHEIGHT" val="51.40276"/>
  <p:tag name="LOGOWIDTH" val="133.9054"/>
</p:tagLst>
</file>

<file path=ppt/tags/tag59.xml><?xml version="1.0" encoding="utf-8"?>
<p:tagLst xmlns:a="http://schemas.openxmlformats.org/drawingml/2006/main" xmlns:r="http://schemas.openxmlformats.org/officeDocument/2006/relationships" xmlns:p="http://schemas.openxmlformats.org/presentationml/2006/main">
  <p:tag name="GRIDNAME" val="Background Grid"/>
  <p:tag name="GRIDTOP" val="63.75"/>
  <p:tag name="GRIDLEFT" val="771.625"/>
  <p:tag name="GRIDHEIGHT" val="8.375"/>
  <p:tag name="GRIDWIDTH" val="76.125"/>
</p:tagLst>
</file>

<file path=ppt/tags/tag6.xml><?xml version="1.0" encoding="utf-8"?>
<p:tagLst xmlns:a="http://schemas.openxmlformats.org/drawingml/2006/main" xmlns:r="http://schemas.openxmlformats.org/officeDocument/2006/relationships" xmlns:p="http://schemas.openxmlformats.org/presentationml/2006/main">
  <p:tag name="LOGONAME" val="HSBC Master Brand"/>
  <p:tag name="LOGOTOP" val="521.1727"/>
  <p:tag name="LOGOLEFT" val="609.2501"/>
  <p:tag name="LOGOHEIGHT" val="23.75"/>
  <p:tag name="LOGOWIDTH" val="134"/>
</p:tagLst>
</file>

<file path=ppt/tags/tag60.xml><?xml version="1.0" encoding="utf-8"?>
<p:tagLst xmlns:a="http://schemas.openxmlformats.org/drawingml/2006/main" xmlns:r="http://schemas.openxmlformats.org/officeDocument/2006/relationships" xmlns:p="http://schemas.openxmlformats.org/presentationml/2006/main">
  <p:tag name="LOGONAME" val="HSBC Private Bank"/>
  <p:tag name="LOGOTOP" val="521.3602"/>
  <p:tag name="LOGOLEFT" val="609.1396"/>
  <p:tag name="LOGOHEIGHT" val="51.49173"/>
  <p:tag name="LOGOWIDTH" val="134.1105"/>
</p:tagLst>
</file>

<file path=ppt/tags/tag61.xml><?xml version="1.0" encoding="utf-8"?>
<p:tagLst xmlns:a="http://schemas.openxmlformats.org/drawingml/2006/main" xmlns:r="http://schemas.openxmlformats.org/officeDocument/2006/relationships" xmlns:p="http://schemas.openxmlformats.org/presentationml/2006/main">
  <p:tag name="LOGONAME" val="HSBC Premier"/>
  <p:tag name="LOGOTOP" val="521.3602"/>
  <p:tag name="LOGOLEFT" val="609.3896"/>
  <p:tag name="LOGOHEIGHT" val="51.36669"/>
  <p:tag name="LOGOWIDTH" val="133.8605"/>
</p:tagLst>
</file>

<file path=ppt/tags/tag62.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521.1727"/>
  <p:tag name="LOGOLEFT" val="609.3301"/>
  <p:tag name="LOGOHEIGHT" val="23.77693"/>
  <p:tag name="LOGOWIDTH" val="133.92"/>
</p:tagLst>
</file>

<file path=ppt/tags/tag63.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520.9853"/>
  <p:tag name="LOGOLEFT" val="609.6395"/>
  <p:tag name="LOGOHEIGHT" val="23.99614"/>
  <p:tag name="LOGOWIDTH" val="133.6105"/>
</p:tagLst>
</file>

<file path=ppt/tags/tag64.xml><?xml version="1.0" encoding="utf-8"?>
<p:tagLst xmlns:a="http://schemas.openxmlformats.org/drawingml/2006/main" xmlns:r="http://schemas.openxmlformats.org/officeDocument/2006/relationships" xmlns:p="http://schemas.openxmlformats.org/presentationml/2006/main">
  <p:tag name="LOGONAME" val="HSBC Master Brand"/>
  <p:tag name="LOGOTOP" val="521.1727"/>
  <p:tag name="LOGOLEFT" val="609.2501"/>
  <p:tag name="LOGOHEIGHT" val="23.75"/>
  <p:tag name="LOGOWIDTH" val="134"/>
</p:tagLst>
</file>

<file path=ppt/tags/tag65.xml><?xml version="1.0" encoding="utf-8"?>
<p:tagLst xmlns:a="http://schemas.openxmlformats.org/drawingml/2006/main" xmlns:r="http://schemas.openxmlformats.org/officeDocument/2006/relationships" xmlns:p="http://schemas.openxmlformats.org/presentationml/2006/main">
  <p:tag name="LOGONAME" val="HSBC Insurance"/>
  <p:tag name="LOGOTOP" val="521.3602"/>
  <p:tag name="LOGOLEFT" val="609.3447"/>
  <p:tag name="LOGOHEIGHT" val="51.40276"/>
  <p:tag name="LOGOWIDTH" val="133.9054"/>
</p:tagLst>
</file>

<file path=ppt/tags/tag66.xml><?xml version="1.0" encoding="utf-8"?>
<p:tagLst xmlns:a="http://schemas.openxmlformats.org/drawingml/2006/main" xmlns:r="http://schemas.openxmlformats.org/officeDocument/2006/relationships" xmlns:p="http://schemas.openxmlformats.org/presentationml/2006/main">
  <p:tag name="LOGONAME" val="HSBC GBM (Trad Chinese)"/>
  <p:tag name="LOGOTOP" val="520.9376"/>
  <p:tag name="LOGOLEFT" val="609.3301"/>
  <p:tag name="LOGOHEIGHT" val="46.73953"/>
  <p:tag name="LOGOWIDTH" val="133.92"/>
</p:tagLst>
</file>

<file path=ppt/tags/tag67.xml><?xml version="1.0" encoding="utf-8"?>
<p:tagLst xmlns:a="http://schemas.openxmlformats.org/drawingml/2006/main" xmlns:r="http://schemas.openxmlformats.org/officeDocument/2006/relationships" xmlns:p="http://schemas.openxmlformats.org/presentationml/2006/main">
  <p:tag name="LOGONAME" val="HSBC GBM (Sim Chinese)"/>
  <p:tag name="LOGOTOP" val="520.9376"/>
  <p:tag name="LOGOLEFT" val="609.3301"/>
  <p:tag name="LOGOHEIGHT" val="47.43937"/>
  <p:tag name="LOGOWIDTH" val="133.92"/>
</p:tagLst>
</file>

<file path=ppt/tags/tag68.xml><?xml version="1.0" encoding="utf-8"?>
<p:tagLst xmlns:a="http://schemas.openxmlformats.org/drawingml/2006/main" xmlns:r="http://schemas.openxmlformats.org/officeDocument/2006/relationships" xmlns:p="http://schemas.openxmlformats.org/presentationml/2006/main">
  <p:tag name="LOGONAME" val="HSBC GBM"/>
  <p:tag name="LOGOTOP" val="521.3602"/>
  <p:tag name="LOGOLEFT" val="609.2646"/>
  <p:tag name="LOGOHEIGHT" val="46.36764"/>
  <p:tag name="LOGOWIDTH" val="133.9854"/>
</p:tagLst>
</file>

<file path=ppt/tags/tag69.xml><?xml version="1.0" encoding="utf-8"?>
<p:tagLst xmlns:a="http://schemas.openxmlformats.org/drawingml/2006/main" xmlns:r="http://schemas.openxmlformats.org/officeDocument/2006/relationships" xmlns:p="http://schemas.openxmlformats.org/presentationml/2006/main">
  <p:tag name="LOGONAME" val="HSBC Corporate"/>
  <p:tag name="LOGOTOP" val="521.1727"/>
  <p:tag name="LOGOLEFT" val="609.3896"/>
  <p:tag name="LOGOHEIGHT" val="55.2411"/>
  <p:tag name="LOGOWIDTH" val="133.8605"/>
</p:tagLst>
</file>

<file path=ppt/tags/tag7.xml><?xml version="1.0" encoding="utf-8"?>
<p:tagLst xmlns:a="http://schemas.openxmlformats.org/drawingml/2006/main" xmlns:r="http://schemas.openxmlformats.org/officeDocument/2006/relationships" xmlns:p="http://schemas.openxmlformats.org/presentationml/2006/main">
  <p:tag name="LOGONAME" val="HSBC Insurance"/>
  <p:tag name="LOGOTOP" val="521.3602"/>
  <p:tag name="LOGOLEFT" val="609.3447"/>
  <p:tag name="LOGOHEIGHT" val="51.40276"/>
  <p:tag name="LOGOWIDTH" val="133.9054"/>
</p:tagLst>
</file>

<file path=ppt/tags/tag70.xml><?xml version="1.0" encoding="utf-8"?>
<p:tagLst xmlns:a="http://schemas.openxmlformats.org/drawingml/2006/main" xmlns:r="http://schemas.openxmlformats.org/officeDocument/2006/relationships" xmlns:p="http://schemas.openxmlformats.org/presentationml/2006/main">
  <p:tag name="LOGONAME" val="HSBC Commercial Banking"/>
  <p:tag name="LOGOTOP" val="521.1727"/>
  <p:tag name="LOGOLEFT" val="609.3301"/>
  <p:tag name="LOGOHEIGHT" val="50.17583"/>
  <p:tag name="LOGOWIDTH" val="133.92"/>
</p:tagLst>
</file>

<file path=ppt/tags/tag71.xml><?xml version="1.0" encoding="utf-8"?>
<p:tagLst xmlns:a="http://schemas.openxmlformats.org/drawingml/2006/main" xmlns:r="http://schemas.openxmlformats.org/officeDocument/2006/relationships" xmlns:p="http://schemas.openxmlformats.org/presentationml/2006/main">
  <p:tag name="LOGONAME" val="HSBC Business"/>
  <p:tag name="LOGOTOP" val="521.3751"/>
  <p:tag name="LOGOLEFT" val="609.3896"/>
  <p:tag name="LOGOHEIGHT" val="51.49173"/>
  <p:tag name="LOGOWIDTH" val="133.8605"/>
</p:tagLst>
</file>

<file path=ppt/tags/tag72.xml><?xml version="1.0" encoding="utf-8"?>
<p:tagLst xmlns:a="http://schemas.openxmlformats.org/drawingml/2006/main" xmlns:r="http://schemas.openxmlformats.org/officeDocument/2006/relationships" xmlns:p="http://schemas.openxmlformats.org/presentationml/2006/main">
  <p:tag name="LOGONAME" val="HSBC AMG"/>
  <p:tag name="LOGOTOP" val="521.1727"/>
  <p:tag name="LOGOLEFT" val="609.3301"/>
  <p:tag name="LOGOHEIGHT" val="47.08945"/>
  <p:tag name="LOGOWIDTH" val="133.92"/>
</p:tagLst>
</file>

<file path=ppt/tags/tag73.xml><?xml version="1.0" encoding="utf-8"?>
<p:tagLst xmlns:a="http://schemas.openxmlformats.org/drawingml/2006/main" xmlns:r="http://schemas.openxmlformats.org/officeDocument/2006/relationships" xmlns:p="http://schemas.openxmlformats.org/presentationml/2006/main">
  <p:tag name="LOGONAME" val="HSBC Advance"/>
  <p:tag name="LOGOTOP" val="521.4375"/>
  <p:tag name="LOGOLEFT" val="609.3447"/>
  <p:tag name="LOGOHEIGHT" val="51.40276"/>
  <p:tag name="LOGOWIDTH" val="133.9054"/>
</p:tagLst>
</file>

<file path=ppt/tags/tag74.xml><?xml version="1.0" encoding="utf-8"?>
<p:tagLst xmlns:a="http://schemas.openxmlformats.org/drawingml/2006/main" xmlns:r="http://schemas.openxmlformats.org/officeDocument/2006/relationships" xmlns:p="http://schemas.openxmlformats.org/presentationml/2006/main">
  <p:tag name="LOGONAME" val="HSBC Private Bank"/>
  <p:tag name="LOGOTOP" val="521.3602"/>
  <p:tag name="LOGOLEFT" val="609.1396"/>
  <p:tag name="LOGOHEIGHT" val="51.49173"/>
  <p:tag name="LOGOWIDTH" val="134.1105"/>
</p:tagLst>
</file>

<file path=ppt/tags/tag75.xml><?xml version="1.0" encoding="utf-8"?>
<p:tagLst xmlns:a="http://schemas.openxmlformats.org/drawingml/2006/main" xmlns:r="http://schemas.openxmlformats.org/officeDocument/2006/relationships" xmlns:p="http://schemas.openxmlformats.org/presentationml/2006/main">
  <p:tag name="LOGONAME" val="HSBC Premier"/>
  <p:tag name="LOGOTOP" val="521.3602"/>
  <p:tag name="LOGOLEFT" val="609.3896"/>
  <p:tag name="LOGOHEIGHT" val="51.36669"/>
  <p:tag name="LOGOWIDTH" val="133.8605"/>
</p:tagLst>
</file>

<file path=ppt/tags/tag76.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521.1727"/>
  <p:tag name="LOGOLEFT" val="609.3301"/>
  <p:tag name="LOGOHEIGHT" val="23.77693"/>
  <p:tag name="LOGOWIDTH" val="133.92"/>
</p:tagLst>
</file>

<file path=ppt/tags/tag77.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520.9853"/>
  <p:tag name="LOGOLEFT" val="609.6395"/>
  <p:tag name="LOGOHEIGHT" val="23.99614"/>
  <p:tag name="LOGOWIDTH" val="133.6105"/>
</p:tagLst>
</file>

<file path=ppt/tags/tag78.xml><?xml version="1.0" encoding="utf-8"?>
<p:tagLst xmlns:a="http://schemas.openxmlformats.org/drawingml/2006/main" xmlns:r="http://schemas.openxmlformats.org/officeDocument/2006/relationships" xmlns:p="http://schemas.openxmlformats.org/presentationml/2006/main">
  <p:tag name="LOGONAME" val="HSBC Master Brand"/>
  <p:tag name="LOGOTOP" val="521.1727"/>
  <p:tag name="LOGOLEFT" val="609.2501"/>
  <p:tag name="LOGOHEIGHT" val="23.75"/>
  <p:tag name="LOGOWIDTH" val="134"/>
</p:tagLst>
</file>

<file path=ppt/tags/tag79.xml><?xml version="1.0" encoding="utf-8"?>
<p:tagLst xmlns:a="http://schemas.openxmlformats.org/drawingml/2006/main" xmlns:r="http://schemas.openxmlformats.org/officeDocument/2006/relationships" xmlns:p="http://schemas.openxmlformats.org/presentationml/2006/main">
  <p:tag name="LOGONAME" val="HSBC Insurance"/>
  <p:tag name="LOGOTOP" val="521.3602"/>
  <p:tag name="LOGOLEFT" val="609.3447"/>
  <p:tag name="LOGOHEIGHT" val="51.40276"/>
  <p:tag name="LOGOWIDTH" val="133.9054"/>
</p:tagLst>
</file>

<file path=ppt/tags/tag8.xml><?xml version="1.0" encoding="utf-8"?>
<p:tagLst xmlns:a="http://schemas.openxmlformats.org/drawingml/2006/main" xmlns:r="http://schemas.openxmlformats.org/officeDocument/2006/relationships" xmlns:p="http://schemas.openxmlformats.org/presentationml/2006/main">
  <p:tag name="LOGONAME" val="HSBC GBM (Trad Chinese)"/>
  <p:tag name="LOGOTOP" val="520.9376"/>
  <p:tag name="LOGOLEFT" val="609.3301"/>
  <p:tag name="LOGOHEIGHT" val="46.73953"/>
  <p:tag name="LOGOWIDTH" val="133.92"/>
</p:tagLst>
</file>

<file path=ppt/tags/tag80.xml><?xml version="1.0" encoding="utf-8"?>
<p:tagLst xmlns:a="http://schemas.openxmlformats.org/drawingml/2006/main" xmlns:r="http://schemas.openxmlformats.org/officeDocument/2006/relationships" xmlns:p="http://schemas.openxmlformats.org/presentationml/2006/main">
  <p:tag name="LOGONAME" val="HSBC GBM (Trad Chinese)"/>
  <p:tag name="LOGOTOP" val="520.9376"/>
  <p:tag name="LOGOLEFT" val="609.3301"/>
  <p:tag name="LOGOHEIGHT" val="46.73953"/>
  <p:tag name="LOGOWIDTH" val="133.92"/>
</p:tagLst>
</file>

<file path=ppt/tags/tag81.xml><?xml version="1.0" encoding="utf-8"?>
<p:tagLst xmlns:a="http://schemas.openxmlformats.org/drawingml/2006/main" xmlns:r="http://schemas.openxmlformats.org/officeDocument/2006/relationships" xmlns:p="http://schemas.openxmlformats.org/presentationml/2006/main">
  <p:tag name="LOGONAME" val="HSBC GBM (Sim Chinese)"/>
  <p:tag name="LOGOTOP" val="520.9376"/>
  <p:tag name="LOGOLEFT" val="609.3301"/>
  <p:tag name="LOGOHEIGHT" val="47.43937"/>
  <p:tag name="LOGOWIDTH" val="133.92"/>
</p:tagLst>
</file>

<file path=ppt/tags/tag82.xml><?xml version="1.0" encoding="utf-8"?>
<p:tagLst xmlns:a="http://schemas.openxmlformats.org/drawingml/2006/main" xmlns:r="http://schemas.openxmlformats.org/officeDocument/2006/relationships" xmlns:p="http://schemas.openxmlformats.org/presentationml/2006/main">
  <p:tag name="LOGONAME" val="HSBC GBM"/>
  <p:tag name="LOGOTOP" val="521.3602"/>
  <p:tag name="LOGOLEFT" val="609.2646"/>
  <p:tag name="LOGOHEIGHT" val="46.36764"/>
  <p:tag name="LOGOWIDTH" val="133.9854"/>
</p:tagLst>
</file>

<file path=ppt/tags/tag83.xml><?xml version="1.0" encoding="utf-8"?>
<p:tagLst xmlns:a="http://schemas.openxmlformats.org/drawingml/2006/main" xmlns:r="http://schemas.openxmlformats.org/officeDocument/2006/relationships" xmlns:p="http://schemas.openxmlformats.org/presentationml/2006/main">
  <p:tag name="LOGONAME" val="HSBC Corporate"/>
  <p:tag name="LOGOTOP" val="521.1727"/>
  <p:tag name="LOGOLEFT" val="609.3896"/>
  <p:tag name="LOGOHEIGHT" val="55.2411"/>
  <p:tag name="LOGOWIDTH" val="133.8605"/>
</p:tagLst>
</file>

<file path=ppt/tags/tag84.xml><?xml version="1.0" encoding="utf-8"?>
<p:tagLst xmlns:a="http://schemas.openxmlformats.org/drawingml/2006/main" xmlns:r="http://schemas.openxmlformats.org/officeDocument/2006/relationships" xmlns:p="http://schemas.openxmlformats.org/presentationml/2006/main">
  <p:tag name="LOGONAME" val="HSBC Commercial Banking"/>
  <p:tag name="LOGOTOP" val="521.1727"/>
  <p:tag name="LOGOLEFT" val="609.3301"/>
  <p:tag name="LOGOHEIGHT" val="50.17583"/>
  <p:tag name="LOGOWIDTH" val="133.92"/>
</p:tagLst>
</file>

<file path=ppt/tags/tag85.xml><?xml version="1.0" encoding="utf-8"?>
<p:tagLst xmlns:a="http://schemas.openxmlformats.org/drawingml/2006/main" xmlns:r="http://schemas.openxmlformats.org/officeDocument/2006/relationships" xmlns:p="http://schemas.openxmlformats.org/presentationml/2006/main">
  <p:tag name="LOGONAME" val="HSBC Business"/>
  <p:tag name="LOGOTOP" val="521.3751"/>
  <p:tag name="LOGOLEFT" val="609.3896"/>
  <p:tag name="LOGOHEIGHT" val="51.49173"/>
  <p:tag name="LOGOWIDTH" val="133.8605"/>
</p:tagLst>
</file>

<file path=ppt/tags/tag86.xml><?xml version="1.0" encoding="utf-8"?>
<p:tagLst xmlns:a="http://schemas.openxmlformats.org/drawingml/2006/main" xmlns:r="http://schemas.openxmlformats.org/officeDocument/2006/relationships" xmlns:p="http://schemas.openxmlformats.org/presentationml/2006/main">
  <p:tag name="LOGONAME" val="HSBC AMG"/>
  <p:tag name="LOGOTOP" val="521.1727"/>
  <p:tag name="LOGOLEFT" val="609.3301"/>
  <p:tag name="LOGOHEIGHT" val="47.08945"/>
  <p:tag name="LOGOWIDTH" val="133.92"/>
</p:tagLst>
</file>

<file path=ppt/tags/tag87.xml><?xml version="1.0" encoding="utf-8"?>
<p:tagLst xmlns:a="http://schemas.openxmlformats.org/drawingml/2006/main" xmlns:r="http://schemas.openxmlformats.org/officeDocument/2006/relationships" xmlns:p="http://schemas.openxmlformats.org/presentationml/2006/main">
  <p:tag name="LOGONAME" val="HSBC Advance"/>
  <p:tag name="LOGOTOP" val="521.4375"/>
  <p:tag name="LOGOLEFT" val="609.3447"/>
  <p:tag name="LOGOHEIGHT" val="51.40276"/>
  <p:tag name="LOGOWIDTH" val="133.9054"/>
</p:tagLst>
</file>

<file path=ppt/tags/tag88.xml><?xml version="1.0" encoding="utf-8"?>
<p:tagLst xmlns:a="http://schemas.openxmlformats.org/drawingml/2006/main" xmlns:r="http://schemas.openxmlformats.org/officeDocument/2006/relationships" xmlns:p="http://schemas.openxmlformats.org/presentationml/2006/main">
  <p:tag name="GRIDNAME" val="Background Grid"/>
  <p:tag name="GRIDTOP" val="24.5"/>
  <p:tag name="GRIDLEFT" val="45.375"/>
  <p:tag name="GRIDHEIGHT" val="532.625"/>
  <p:tag name="GRIDWIDTH" val="726"/>
</p:tagLst>
</file>

<file path=ppt/tags/tag89.xml><?xml version="1.0" encoding="utf-8"?>
<p:tagLst xmlns:a="http://schemas.openxmlformats.org/drawingml/2006/main" xmlns:r="http://schemas.openxmlformats.org/officeDocument/2006/relationships" xmlns:p="http://schemas.openxmlformats.org/presentationml/2006/main">
  <p:tag name="GRIDNAME" val="Background Grid"/>
  <p:tag name="GRIDTOP" val="63.75"/>
  <p:tag name="GRIDLEFT" val="771.625"/>
  <p:tag name="GRIDHEIGHT" val="8.375"/>
  <p:tag name="GRIDWIDTH" val="76.125"/>
</p:tagLst>
</file>

<file path=ppt/tags/tag9.xml><?xml version="1.0" encoding="utf-8"?>
<p:tagLst xmlns:a="http://schemas.openxmlformats.org/drawingml/2006/main" xmlns:r="http://schemas.openxmlformats.org/officeDocument/2006/relationships" xmlns:p="http://schemas.openxmlformats.org/presentationml/2006/main">
  <p:tag name="LOGONAME" val="HSBC GBM (Sim Chinese)"/>
  <p:tag name="LOGOTOP" val="520.9376"/>
  <p:tag name="LOGOLEFT" val="609.3301"/>
  <p:tag name="LOGOHEIGHT" val="47.43937"/>
  <p:tag name="LOGOWIDTH" val="133.92"/>
</p:tagLst>
</file>

<file path=ppt/tags/tag90.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91.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92.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93.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94.xml><?xml version="1.0" encoding="utf-8"?>
<p:tagLst xmlns:a="http://schemas.openxmlformats.org/drawingml/2006/main" xmlns:r="http://schemas.openxmlformats.org/officeDocument/2006/relationships" xmlns:p="http://schemas.openxmlformats.org/presentationml/2006/main">
  <p:tag name="LOGONAME" val="HSBC Master Brand"/>
  <p:tag name="LOGOTOP" val="479.4228"/>
  <p:tag name="LOGOLEFT" val="634.1822"/>
  <p:tag name="LOGOHEIGHT" val="23.74882"/>
  <p:tag name="LOGOWIDTH" val="134"/>
</p:tagLst>
</file>

<file path=ppt/tags/tag95.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96.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97.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98.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99.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heme/theme1.xml><?xml version="1.0" encoding="utf-8"?>
<a:theme xmlns:a="http://schemas.openxmlformats.org/drawingml/2006/main" name="Modèle par défaut">
  <a:themeElements>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n-Message Driven">
  <a:themeElements>
    <a:clrScheme name="HSBC Standard">
      <a:dk1>
        <a:srgbClr val="000000"/>
      </a:dk1>
      <a:lt1>
        <a:srgbClr val="FFFFFF"/>
      </a:lt1>
      <a:dk2>
        <a:srgbClr val="FF0000"/>
      </a:dk2>
      <a:lt2>
        <a:srgbClr val="AECEBF"/>
      </a:lt2>
      <a:accent1>
        <a:srgbClr val="7993C1"/>
      </a:accent1>
      <a:accent2>
        <a:srgbClr val="84CAC6"/>
      </a:accent2>
      <a:accent3>
        <a:srgbClr val="62A4D3"/>
      </a:accent3>
      <a:accent4>
        <a:srgbClr val="FABB00"/>
      </a:accent4>
      <a:accent5>
        <a:srgbClr val="FBE700"/>
      </a:accent5>
      <a:accent6>
        <a:srgbClr val="C1D784"/>
      </a:accent6>
      <a:hlink>
        <a:srgbClr val="626469"/>
      </a:hlink>
      <a:folHlink>
        <a:srgbClr val="A6A6A6"/>
      </a:folHlink>
    </a:clrScheme>
    <a:fontScheme name="A4 Non-Message Drive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lnDef>
  </a:objectDefaults>
  <a:extraClrSchemeLst>
    <a:extraClrScheme>
      <a:clrScheme name="A4 Non-Message Driven HSBC 1">
        <a:dk1>
          <a:srgbClr val="000000"/>
        </a:dk1>
        <a:lt1>
          <a:srgbClr val="FFFFFF"/>
        </a:lt1>
        <a:dk2>
          <a:srgbClr val="FF0000"/>
        </a:dk2>
        <a:lt2>
          <a:srgbClr val="EAEAEA"/>
        </a:lt2>
        <a:accent1>
          <a:srgbClr val="194173"/>
        </a:accent1>
        <a:accent2>
          <a:srgbClr val="B9D3ED"/>
        </a:accent2>
        <a:accent3>
          <a:srgbClr val="FFFFFF"/>
        </a:accent3>
        <a:accent4>
          <a:srgbClr val="000000"/>
        </a:accent4>
        <a:accent5>
          <a:srgbClr val="ABB0BC"/>
        </a:accent5>
        <a:accent6>
          <a:srgbClr val="A7BFD7"/>
        </a:accent6>
        <a:hlink>
          <a:srgbClr val="559FD3"/>
        </a:hlink>
        <a:folHlink>
          <a:srgbClr val="FDB812"/>
        </a:folHlink>
      </a:clrScheme>
      <a:clrMap bg1="lt1" tx1="dk1" bg2="lt2" tx2="dk2" accent1="accent1" accent2="accent2" accent3="accent3" accent4="accent4" accent5="accent5" accent6="accent6" hlink="hlink" folHlink="folHlink"/>
    </a:extraClrScheme>
  </a:extraClrSchemeLst>
  <a:custClrLst>
    <a:custClr name="Dark Blue">
      <a:srgbClr val="32466B"/>
    </a:custClr>
    <a:custClr name="Powder Blue">
      <a:srgbClr val="C9D4E6"/>
    </a:custClr>
    <a:custClr name="Sky Blue">
      <a:srgbClr val="62A4D3"/>
    </a:custClr>
    <a:custClr name="Amber">
      <a:srgbClr val="FABB00"/>
    </a:custClr>
    <a:custClr name="Cool Grey">
      <a:srgbClr val="626469"/>
    </a:custClr>
    <a:custClr name="Land Green">
      <a:srgbClr val="C1D784"/>
    </a:custClr>
    <a:custClr name="Slate Blue">
      <a:srgbClr val="7993C1"/>
    </a:custClr>
    <a:custClr name="Mid Grey">
      <a:srgbClr val="A6A6A6"/>
    </a:custClr>
    <a:custClr name="Amber Highlight">
      <a:srgbClr val="FFF2CB"/>
    </a:custClr>
    <a:custClr name="Turquoise">
      <a:srgbClr val="84CAC6"/>
    </a:custClr>
    <a:custClr name="Light Grey">
      <a:srgbClr val="F2F2F2"/>
    </a:custClr>
    <a:custClr name="Black">
      <a:srgbClr val="000000"/>
    </a:custClr>
    <a:custClr name="Light Green">
      <a:srgbClr val="CEE2D9"/>
    </a:custClr>
    <a:custClr name="Burgundy">
      <a:srgbClr val="B5121B"/>
    </a:custClr>
    <a:custClr name="Dark Green">
      <a:srgbClr val="008000"/>
    </a:custClr>
    <a:custClr name="HSBC Red">
      <a:srgbClr val="FF0000"/>
    </a:custClr>
    <a:custClr name="Yellow">
      <a:srgbClr val="FBE700"/>
    </a:custClr>
    <a:custClr name="Pink">
      <a:srgbClr val="FFCCCC"/>
    </a:custClr>
    <a:custClr name="Mint">
      <a:srgbClr val="AECEBF"/>
    </a:custClr>
    <a:custClr name="White">
      <a:srgbClr val="FFFFFF"/>
    </a:custClr>
  </a:custClrLst>
</a:theme>
</file>

<file path=ppt/theme/theme3.xml><?xml version="1.0" encoding="utf-8"?>
<a:theme xmlns:a="http://schemas.openxmlformats.org/drawingml/2006/main" name="1_Non-Message Driven">
  <a:themeElements>
    <a:clrScheme name="HSBC Standard">
      <a:dk1>
        <a:srgbClr val="000000"/>
      </a:dk1>
      <a:lt1>
        <a:srgbClr val="FFFFFF"/>
      </a:lt1>
      <a:dk2>
        <a:srgbClr val="FF0000"/>
      </a:dk2>
      <a:lt2>
        <a:srgbClr val="AECEBF"/>
      </a:lt2>
      <a:accent1>
        <a:srgbClr val="7993C1"/>
      </a:accent1>
      <a:accent2>
        <a:srgbClr val="84CAC6"/>
      </a:accent2>
      <a:accent3>
        <a:srgbClr val="62A4D3"/>
      </a:accent3>
      <a:accent4>
        <a:srgbClr val="FABB00"/>
      </a:accent4>
      <a:accent5>
        <a:srgbClr val="FBE700"/>
      </a:accent5>
      <a:accent6>
        <a:srgbClr val="C1D784"/>
      </a:accent6>
      <a:hlink>
        <a:srgbClr val="626469"/>
      </a:hlink>
      <a:folHlink>
        <a:srgbClr val="A6A6A6"/>
      </a:folHlink>
    </a:clrScheme>
    <a:fontScheme name="A4 Non-Message Drive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lnDef>
  </a:objectDefaults>
  <a:extraClrSchemeLst>
    <a:extraClrScheme>
      <a:clrScheme name="A4 Non-Message Driven HSBC 1">
        <a:dk1>
          <a:srgbClr val="000000"/>
        </a:dk1>
        <a:lt1>
          <a:srgbClr val="FFFFFF"/>
        </a:lt1>
        <a:dk2>
          <a:srgbClr val="FF0000"/>
        </a:dk2>
        <a:lt2>
          <a:srgbClr val="EAEAEA"/>
        </a:lt2>
        <a:accent1>
          <a:srgbClr val="194173"/>
        </a:accent1>
        <a:accent2>
          <a:srgbClr val="B9D3ED"/>
        </a:accent2>
        <a:accent3>
          <a:srgbClr val="FFFFFF"/>
        </a:accent3>
        <a:accent4>
          <a:srgbClr val="000000"/>
        </a:accent4>
        <a:accent5>
          <a:srgbClr val="ABB0BC"/>
        </a:accent5>
        <a:accent6>
          <a:srgbClr val="A7BFD7"/>
        </a:accent6>
        <a:hlink>
          <a:srgbClr val="559FD3"/>
        </a:hlink>
        <a:folHlink>
          <a:srgbClr val="FDB812"/>
        </a:folHlink>
      </a:clrScheme>
      <a:clrMap bg1="lt1" tx1="dk1" bg2="lt2" tx2="dk2" accent1="accent1" accent2="accent2" accent3="accent3" accent4="accent4" accent5="accent5" accent6="accent6" hlink="hlink" folHlink="folHlink"/>
    </a:extraClrScheme>
  </a:extraClrSchemeLst>
  <a:custClrLst>
    <a:custClr name="Dark Blue">
      <a:srgbClr val="32466B"/>
    </a:custClr>
    <a:custClr name="Powder Blue">
      <a:srgbClr val="C9D4E6"/>
    </a:custClr>
    <a:custClr name="Sky Blue">
      <a:srgbClr val="62A4D3"/>
    </a:custClr>
    <a:custClr name="Amber">
      <a:srgbClr val="FABB00"/>
    </a:custClr>
    <a:custClr name="Cool Grey">
      <a:srgbClr val="626469"/>
    </a:custClr>
    <a:custClr name="Land Green">
      <a:srgbClr val="C1D784"/>
    </a:custClr>
    <a:custClr name="Slate Blue">
      <a:srgbClr val="7993C1"/>
    </a:custClr>
    <a:custClr name="Mid Grey">
      <a:srgbClr val="A6A6A6"/>
    </a:custClr>
    <a:custClr name="Amber Highlight">
      <a:srgbClr val="FFF2CB"/>
    </a:custClr>
    <a:custClr name="Turquoise">
      <a:srgbClr val="84CAC6"/>
    </a:custClr>
    <a:custClr name="Light Grey">
      <a:srgbClr val="F2F2F2"/>
    </a:custClr>
    <a:custClr name="Black">
      <a:srgbClr val="000000"/>
    </a:custClr>
    <a:custClr name="Light Green">
      <a:srgbClr val="CEE2D9"/>
    </a:custClr>
    <a:custClr name="Burgundy">
      <a:srgbClr val="B5121B"/>
    </a:custClr>
    <a:custClr name="Dark Green">
      <a:srgbClr val="008000"/>
    </a:custClr>
    <a:custClr name="HSBC Red">
      <a:srgbClr val="FF0000"/>
    </a:custClr>
    <a:custClr name="Yellow">
      <a:srgbClr val="FBE700"/>
    </a:custClr>
    <a:custClr name="Pink">
      <a:srgbClr val="FFCCCC"/>
    </a:custClr>
    <a:custClr name="Mint">
      <a:srgbClr val="AECEBF"/>
    </a:custClr>
    <a:custClr name="White">
      <a:srgbClr val="FFFFFF"/>
    </a:custClr>
  </a:custClrLst>
</a:theme>
</file>

<file path=ppt/theme/theme4.xml><?xml version="1.0" encoding="utf-8"?>
<a:theme xmlns:a="http://schemas.openxmlformats.org/drawingml/2006/main" name="2_A4 Message Driven HSBC">
  <a:themeElements>
    <a:clrScheme name="2_A4 Message Driven HSBC 1">
      <a:dk1>
        <a:srgbClr val="000000"/>
      </a:dk1>
      <a:lt1>
        <a:srgbClr val="FFFFFF"/>
      </a:lt1>
      <a:dk2>
        <a:srgbClr val="FF0000"/>
      </a:dk2>
      <a:lt2>
        <a:srgbClr val="EAEAEA"/>
      </a:lt2>
      <a:accent1>
        <a:srgbClr val="194173"/>
      </a:accent1>
      <a:accent2>
        <a:srgbClr val="B9D3ED"/>
      </a:accent2>
      <a:accent3>
        <a:srgbClr val="FFFFFF"/>
      </a:accent3>
      <a:accent4>
        <a:srgbClr val="000000"/>
      </a:accent4>
      <a:accent5>
        <a:srgbClr val="ABB0BC"/>
      </a:accent5>
      <a:accent6>
        <a:srgbClr val="A7BFD7"/>
      </a:accent6>
      <a:hlink>
        <a:srgbClr val="559FD3"/>
      </a:hlink>
      <a:folHlink>
        <a:srgbClr val="FDB812"/>
      </a:folHlink>
    </a:clrScheme>
    <a:fontScheme name="2_A4 Message Driven HSBC">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ctr" defTabSz="863600" rtl="0" eaLnBrk="0" fontAlgn="base" latinLnBrk="0" hangingPunct="0">
          <a:lnSpc>
            <a:spcPct val="100000"/>
          </a:lnSpc>
          <a:spcBef>
            <a:spcPct val="50000"/>
          </a:spcBef>
          <a:spcAft>
            <a:spcPct val="0"/>
          </a:spcAft>
          <a:buClr>
            <a:schemeClr val="tx2"/>
          </a:buClr>
          <a:buSzTx/>
          <a:buFontTx/>
          <a:buNone/>
          <a:tabLst/>
          <a:defRPr kumimoji="0" lang="en-GB" sz="22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ctr" defTabSz="863600" rtl="0" eaLnBrk="0" fontAlgn="base" latinLnBrk="0" hangingPunct="0">
          <a:lnSpc>
            <a:spcPct val="100000"/>
          </a:lnSpc>
          <a:spcBef>
            <a:spcPct val="50000"/>
          </a:spcBef>
          <a:spcAft>
            <a:spcPct val="0"/>
          </a:spcAft>
          <a:buClr>
            <a:schemeClr val="tx2"/>
          </a:buClr>
          <a:buSzTx/>
          <a:buFontTx/>
          <a:buNone/>
          <a:tabLst/>
          <a:defRPr kumimoji="0" lang="en-GB" sz="22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2_A4 Message Driven HSBC 1">
        <a:dk1>
          <a:srgbClr val="000000"/>
        </a:dk1>
        <a:lt1>
          <a:srgbClr val="FFFFFF"/>
        </a:lt1>
        <a:dk2>
          <a:srgbClr val="FF0000"/>
        </a:dk2>
        <a:lt2>
          <a:srgbClr val="EAEAEA"/>
        </a:lt2>
        <a:accent1>
          <a:srgbClr val="194173"/>
        </a:accent1>
        <a:accent2>
          <a:srgbClr val="B9D3ED"/>
        </a:accent2>
        <a:accent3>
          <a:srgbClr val="FFFFFF"/>
        </a:accent3>
        <a:accent4>
          <a:srgbClr val="000000"/>
        </a:accent4>
        <a:accent5>
          <a:srgbClr val="ABB0BC"/>
        </a:accent5>
        <a:accent6>
          <a:srgbClr val="A7BFD7"/>
        </a:accent6>
        <a:hlink>
          <a:srgbClr val="559FD3"/>
        </a:hlink>
        <a:folHlink>
          <a:srgbClr val="FDB81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4 Message Driven HSBC">
  <a:themeElements>
    <a:clrScheme name="2_A4 Message Driven HSBC 1">
      <a:dk1>
        <a:srgbClr val="000000"/>
      </a:dk1>
      <a:lt1>
        <a:srgbClr val="FFFFFF"/>
      </a:lt1>
      <a:dk2>
        <a:srgbClr val="FF0000"/>
      </a:dk2>
      <a:lt2>
        <a:srgbClr val="EAEAEA"/>
      </a:lt2>
      <a:accent1>
        <a:srgbClr val="194173"/>
      </a:accent1>
      <a:accent2>
        <a:srgbClr val="B9D3ED"/>
      </a:accent2>
      <a:accent3>
        <a:srgbClr val="FFFFFF"/>
      </a:accent3>
      <a:accent4>
        <a:srgbClr val="000000"/>
      </a:accent4>
      <a:accent5>
        <a:srgbClr val="ABB0BC"/>
      </a:accent5>
      <a:accent6>
        <a:srgbClr val="A7BFD7"/>
      </a:accent6>
      <a:hlink>
        <a:srgbClr val="559FD3"/>
      </a:hlink>
      <a:folHlink>
        <a:srgbClr val="FDB812"/>
      </a:folHlink>
    </a:clrScheme>
    <a:fontScheme name="2_A4 Message Driven HSBC">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ctr" defTabSz="863600" rtl="0" eaLnBrk="0" fontAlgn="base" latinLnBrk="0" hangingPunct="0">
          <a:lnSpc>
            <a:spcPct val="100000"/>
          </a:lnSpc>
          <a:spcBef>
            <a:spcPct val="50000"/>
          </a:spcBef>
          <a:spcAft>
            <a:spcPct val="0"/>
          </a:spcAft>
          <a:buClr>
            <a:schemeClr val="tx2"/>
          </a:buClr>
          <a:buSzTx/>
          <a:buFontTx/>
          <a:buNone/>
          <a:tabLst/>
          <a:defRPr kumimoji="0" lang="en-GB" sz="22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ctr" defTabSz="863600" rtl="0" eaLnBrk="0" fontAlgn="base" latinLnBrk="0" hangingPunct="0">
          <a:lnSpc>
            <a:spcPct val="100000"/>
          </a:lnSpc>
          <a:spcBef>
            <a:spcPct val="50000"/>
          </a:spcBef>
          <a:spcAft>
            <a:spcPct val="0"/>
          </a:spcAft>
          <a:buClr>
            <a:schemeClr val="tx2"/>
          </a:buClr>
          <a:buSzTx/>
          <a:buFontTx/>
          <a:buNone/>
          <a:tabLst/>
          <a:defRPr kumimoji="0" lang="en-GB" sz="22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2_A4 Message Driven HSBC 1">
        <a:dk1>
          <a:srgbClr val="000000"/>
        </a:dk1>
        <a:lt1>
          <a:srgbClr val="FFFFFF"/>
        </a:lt1>
        <a:dk2>
          <a:srgbClr val="FF0000"/>
        </a:dk2>
        <a:lt2>
          <a:srgbClr val="EAEAEA"/>
        </a:lt2>
        <a:accent1>
          <a:srgbClr val="194173"/>
        </a:accent1>
        <a:accent2>
          <a:srgbClr val="B9D3ED"/>
        </a:accent2>
        <a:accent3>
          <a:srgbClr val="FFFFFF"/>
        </a:accent3>
        <a:accent4>
          <a:srgbClr val="000000"/>
        </a:accent4>
        <a:accent5>
          <a:srgbClr val="ABB0BC"/>
        </a:accent5>
        <a:accent6>
          <a:srgbClr val="A7BFD7"/>
        </a:accent6>
        <a:hlink>
          <a:srgbClr val="559FD3"/>
        </a:hlink>
        <a:folHlink>
          <a:srgbClr val="FDB81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Non-Message Driven">
  <a:themeElements>
    <a:clrScheme name="HSBC Standard">
      <a:dk1>
        <a:srgbClr val="000000"/>
      </a:dk1>
      <a:lt1>
        <a:srgbClr val="FFFFFF"/>
      </a:lt1>
      <a:dk2>
        <a:srgbClr val="FF0000"/>
      </a:dk2>
      <a:lt2>
        <a:srgbClr val="AECEBF"/>
      </a:lt2>
      <a:accent1>
        <a:srgbClr val="7993C1"/>
      </a:accent1>
      <a:accent2>
        <a:srgbClr val="84CAC6"/>
      </a:accent2>
      <a:accent3>
        <a:srgbClr val="62A4D3"/>
      </a:accent3>
      <a:accent4>
        <a:srgbClr val="FABB00"/>
      </a:accent4>
      <a:accent5>
        <a:srgbClr val="FBE700"/>
      </a:accent5>
      <a:accent6>
        <a:srgbClr val="C1D784"/>
      </a:accent6>
      <a:hlink>
        <a:srgbClr val="626469"/>
      </a:hlink>
      <a:folHlink>
        <a:srgbClr val="A6A6A6"/>
      </a:folHlink>
    </a:clrScheme>
    <a:fontScheme name="A4 Non-Message Drive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lnDef>
  </a:objectDefaults>
  <a:extraClrSchemeLst>
    <a:extraClrScheme>
      <a:clrScheme name="A4 Non-Message Driven HSBC 1">
        <a:dk1>
          <a:srgbClr val="000000"/>
        </a:dk1>
        <a:lt1>
          <a:srgbClr val="FFFFFF"/>
        </a:lt1>
        <a:dk2>
          <a:srgbClr val="FF0000"/>
        </a:dk2>
        <a:lt2>
          <a:srgbClr val="EAEAEA"/>
        </a:lt2>
        <a:accent1>
          <a:srgbClr val="194173"/>
        </a:accent1>
        <a:accent2>
          <a:srgbClr val="B9D3ED"/>
        </a:accent2>
        <a:accent3>
          <a:srgbClr val="FFFFFF"/>
        </a:accent3>
        <a:accent4>
          <a:srgbClr val="000000"/>
        </a:accent4>
        <a:accent5>
          <a:srgbClr val="ABB0BC"/>
        </a:accent5>
        <a:accent6>
          <a:srgbClr val="A7BFD7"/>
        </a:accent6>
        <a:hlink>
          <a:srgbClr val="559FD3"/>
        </a:hlink>
        <a:folHlink>
          <a:srgbClr val="FDB812"/>
        </a:folHlink>
      </a:clrScheme>
      <a:clrMap bg1="lt1" tx1="dk1" bg2="lt2" tx2="dk2" accent1="accent1" accent2="accent2" accent3="accent3" accent4="accent4" accent5="accent5" accent6="accent6" hlink="hlink" folHlink="folHlink"/>
    </a:extraClrScheme>
  </a:extraClrSchemeLst>
  <a:custClrLst>
    <a:custClr name="Dark Blue">
      <a:srgbClr val="32466B"/>
    </a:custClr>
    <a:custClr name="Powder Blue">
      <a:srgbClr val="C9D4E6"/>
    </a:custClr>
    <a:custClr name="Sky Blue">
      <a:srgbClr val="62A4D3"/>
    </a:custClr>
    <a:custClr name="Amber">
      <a:srgbClr val="FABB00"/>
    </a:custClr>
    <a:custClr name="Cool Grey">
      <a:srgbClr val="626469"/>
    </a:custClr>
    <a:custClr name="Land Green">
      <a:srgbClr val="C1D784"/>
    </a:custClr>
    <a:custClr name="Slate Blue">
      <a:srgbClr val="7993C1"/>
    </a:custClr>
    <a:custClr name="Mid Grey">
      <a:srgbClr val="A6A6A6"/>
    </a:custClr>
    <a:custClr name="Amber Highlight">
      <a:srgbClr val="FFF2CB"/>
    </a:custClr>
    <a:custClr name="Turquoise">
      <a:srgbClr val="84CAC6"/>
    </a:custClr>
    <a:custClr name="Light Grey">
      <a:srgbClr val="F2F2F2"/>
    </a:custClr>
    <a:custClr name="Black">
      <a:srgbClr val="000000"/>
    </a:custClr>
    <a:custClr name="Light Green">
      <a:srgbClr val="CEE2D9"/>
    </a:custClr>
    <a:custClr name="Burgundy">
      <a:srgbClr val="B5121B"/>
    </a:custClr>
    <a:custClr name="Dark Green">
      <a:srgbClr val="008000"/>
    </a:custClr>
    <a:custClr name="HSBC Red">
      <a:srgbClr val="FF0000"/>
    </a:custClr>
    <a:custClr name="Yellow">
      <a:srgbClr val="FBE700"/>
    </a:custClr>
    <a:custClr name="Pink">
      <a:srgbClr val="FFCCCC"/>
    </a:custClr>
    <a:custClr name="Mint">
      <a:srgbClr val="AECEBF"/>
    </a:custClr>
    <a:custClr name="White">
      <a:srgbClr val="FFFFFF"/>
    </a:custClr>
  </a:custClrLst>
</a:theme>
</file>

<file path=ppt/theme/theme7.xml><?xml version="1.0" encoding="utf-8"?>
<a:theme xmlns:a="http://schemas.openxmlformats.org/drawingml/2006/main" name="12_Non-Message Driven">
  <a:themeElements>
    <a:clrScheme name="HSBC Standard">
      <a:dk1>
        <a:srgbClr val="000000"/>
      </a:dk1>
      <a:lt1>
        <a:srgbClr val="FFFFFF"/>
      </a:lt1>
      <a:dk2>
        <a:srgbClr val="FF0000"/>
      </a:dk2>
      <a:lt2>
        <a:srgbClr val="AECEBF"/>
      </a:lt2>
      <a:accent1>
        <a:srgbClr val="7993C1"/>
      </a:accent1>
      <a:accent2>
        <a:srgbClr val="84CAC6"/>
      </a:accent2>
      <a:accent3>
        <a:srgbClr val="62A4D3"/>
      </a:accent3>
      <a:accent4>
        <a:srgbClr val="FABB00"/>
      </a:accent4>
      <a:accent5>
        <a:srgbClr val="FBE700"/>
      </a:accent5>
      <a:accent6>
        <a:srgbClr val="C1D784"/>
      </a:accent6>
      <a:hlink>
        <a:srgbClr val="626469"/>
      </a:hlink>
      <a:folHlink>
        <a:srgbClr val="A6A6A6"/>
      </a:folHlink>
    </a:clrScheme>
    <a:fontScheme name="A4 Non-Message Drive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lnDef>
  </a:objectDefaults>
  <a:extraClrSchemeLst>
    <a:extraClrScheme>
      <a:clrScheme name="A4 Non-Message Driven HSBC 1">
        <a:dk1>
          <a:srgbClr val="000000"/>
        </a:dk1>
        <a:lt1>
          <a:srgbClr val="FFFFFF"/>
        </a:lt1>
        <a:dk2>
          <a:srgbClr val="FF0000"/>
        </a:dk2>
        <a:lt2>
          <a:srgbClr val="EAEAEA"/>
        </a:lt2>
        <a:accent1>
          <a:srgbClr val="194173"/>
        </a:accent1>
        <a:accent2>
          <a:srgbClr val="B9D3ED"/>
        </a:accent2>
        <a:accent3>
          <a:srgbClr val="FFFFFF"/>
        </a:accent3>
        <a:accent4>
          <a:srgbClr val="000000"/>
        </a:accent4>
        <a:accent5>
          <a:srgbClr val="ABB0BC"/>
        </a:accent5>
        <a:accent6>
          <a:srgbClr val="A7BFD7"/>
        </a:accent6>
        <a:hlink>
          <a:srgbClr val="559FD3"/>
        </a:hlink>
        <a:folHlink>
          <a:srgbClr val="FDB812"/>
        </a:folHlink>
      </a:clrScheme>
      <a:clrMap bg1="lt1" tx1="dk1" bg2="lt2" tx2="dk2" accent1="accent1" accent2="accent2" accent3="accent3" accent4="accent4" accent5="accent5" accent6="accent6" hlink="hlink" folHlink="folHlink"/>
    </a:extraClrScheme>
  </a:extraClrSchemeLst>
  <a:custClrLst>
    <a:custClr name="Dark Blue">
      <a:srgbClr val="32466B"/>
    </a:custClr>
    <a:custClr name="Powder Blue">
      <a:srgbClr val="C9D4E6"/>
    </a:custClr>
    <a:custClr name="Sky Blue">
      <a:srgbClr val="62A4D3"/>
    </a:custClr>
    <a:custClr name="Amber">
      <a:srgbClr val="FABB00"/>
    </a:custClr>
    <a:custClr name="Cool Grey">
      <a:srgbClr val="626469"/>
    </a:custClr>
    <a:custClr name="Land Green">
      <a:srgbClr val="C1D784"/>
    </a:custClr>
    <a:custClr name="Slate Blue">
      <a:srgbClr val="7993C1"/>
    </a:custClr>
    <a:custClr name="Mid Grey">
      <a:srgbClr val="A6A6A6"/>
    </a:custClr>
    <a:custClr name="Amber Highlight">
      <a:srgbClr val="FFF2CB"/>
    </a:custClr>
    <a:custClr name="Turquoise">
      <a:srgbClr val="84CAC6"/>
    </a:custClr>
    <a:custClr name="Light Grey">
      <a:srgbClr val="F2F2F2"/>
    </a:custClr>
    <a:custClr name="Black">
      <a:srgbClr val="000000"/>
    </a:custClr>
    <a:custClr name="Light Green">
      <a:srgbClr val="CEE2D9"/>
    </a:custClr>
    <a:custClr name="Burgundy">
      <a:srgbClr val="B5121B"/>
    </a:custClr>
    <a:custClr name="Dark Green">
      <a:srgbClr val="008000"/>
    </a:custClr>
    <a:custClr name="HSBC Red">
      <a:srgbClr val="FF0000"/>
    </a:custClr>
    <a:custClr name="Yellow">
      <a:srgbClr val="FBE700"/>
    </a:custClr>
    <a:custClr name="Pink">
      <a:srgbClr val="FFCCCC"/>
    </a:custClr>
    <a:custClr name="Mint">
      <a:srgbClr val="AECEBF"/>
    </a:custClr>
    <a:custClr name="White">
      <a:srgbClr val="FFFFFF"/>
    </a:custClr>
  </a:custClrLst>
</a:theme>
</file>

<file path=ppt/theme/theme8.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HSBC Standard">
    <a:dk1>
      <a:srgbClr val="000000"/>
    </a:dk1>
    <a:lt1>
      <a:srgbClr val="FFFFFF"/>
    </a:lt1>
    <a:dk2>
      <a:srgbClr val="FF0000"/>
    </a:dk2>
    <a:lt2>
      <a:srgbClr val="AECEBF"/>
    </a:lt2>
    <a:accent1>
      <a:srgbClr val="7993C1"/>
    </a:accent1>
    <a:accent2>
      <a:srgbClr val="84CAC6"/>
    </a:accent2>
    <a:accent3>
      <a:srgbClr val="62A4D3"/>
    </a:accent3>
    <a:accent4>
      <a:srgbClr val="FABB00"/>
    </a:accent4>
    <a:accent5>
      <a:srgbClr val="FBE700"/>
    </a:accent5>
    <a:accent6>
      <a:srgbClr val="C1D784"/>
    </a:accent6>
    <a:hlink>
      <a:srgbClr val="626469"/>
    </a:hlink>
    <a:folHlink>
      <a:srgbClr val="A6A6A6"/>
    </a:folHlink>
  </a:clrScheme>
  <a:fontScheme name="A4 Non-Message Drive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17977</TotalTime>
  <Words>10669</Words>
  <Application>Microsoft Office PowerPoint</Application>
  <PresentationFormat>Affichage à l'écran (4:3)</PresentationFormat>
  <Paragraphs>3513</Paragraphs>
  <Slides>234</Slides>
  <Notes>231</Notes>
  <HiddenSlides>0</HiddenSlides>
  <MMClips>0</MMClips>
  <ScaleCrop>false</ScaleCrop>
  <HeadingPairs>
    <vt:vector size="8" baseType="variant">
      <vt:variant>
        <vt:lpstr>Polices utilisées</vt:lpstr>
      </vt:variant>
      <vt:variant>
        <vt:i4>13</vt:i4>
      </vt:variant>
      <vt:variant>
        <vt:lpstr>Thème</vt:lpstr>
      </vt:variant>
      <vt:variant>
        <vt:i4>7</vt:i4>
      </vt:variant>
      <vt:variant>
        <vt:lpstr>Serveurs OLE incorporés</vt:lpstr>
      </vt:variant>
      <vt:variant>
        <vt:i4>9</vt:i4>
      </vt:variant>
      <vt:variant>
        <vt:lpstr>Titres des diapositives</vt:lpstr>
      </vt:variant>
      <vt:variant>
        <vt:i4>234</vt:i4>
      </vt:variant>
    </vt:vector>
  </HeadingPairs>
  <TitlesOfParts>
    <vt:vector size="263" baseType="lpstr">
      <vt:lpstr>PMingLiU</vt:lpstr>
      <vt:lpstr>SimHei</vt:lpstr>
      <vt:lpstr>Arial</vt:lpstr>
      <vt:lpstr>Calibri</vt:lpstr>
      <vt:lpstr>Cambria Math</vt:lpstr>
      <vt:lpstr>Gill Sans MT</vt:lpstr>
      <vt:lpstr>Latin725 BT</vt:lpstr>
      <vt:lpstr>Marlett</vt:lpstr>
      <vt:lpstr>Monotype Sorts</vt:lpstr>
      <vt:lpstr>Symbol</vt:lpstr>
      <vt:lpstr>Times New Roman</vt:lpstr>
      <vt:lpstr>Wingdings</vt:lpstr>
      <vt:lpstr>Wingdings 3</vt:lpstr>
      <vt:lpstr>Modèle par défaut</vt:lpstr>
      <vt:lpstr>Non-Message Driven</vt:lpstr>
      <vt:lpstr>1_Non-Message Driven</vt:lpstr>
      <vt:lpstr>2_A4 Message Driven HSBC</vt:lpstr>
      <vt:lpstr>3_A4 Message Driven HSBC</vt:lpstr>
      <vt:lpstr>2_Non-Message Driven</vt:lpstr>
      <vt:lpstr>12_Non-Message Driven</vt:lpstr>
      <vt:lpstr>Bitmap Image</vt:lpstr>
      <vt:lpstr>Microsoft Equation 3.0</vt:lpstr>
      <vt:lpstr>Equation</vt:lpstr>
      <vt:lpstr>Équation</vt:lpstr>
      <vt:lpstr>Photo Editor Photo</vt:lpstr>
      <vt:lpstr>Graphique</vt:lpstr>
      <vt:lpstr>Document</vt:lpstr>
      <vt:lpstr>Feuille de calcul</vt:lpstr>
      <vt:lpstr>Microsoft Éditeur d'équations 3.0</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7.1 Asset class returns   </vt:lpstr>
      <vt:lpstr>7.1 Asset class returns   </vt:lpstr>
      <vt:lpstr>7.1 Asset class correlations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8.1 Covered bonds</vt:lpstr>
      <vt:lpstr>8.1 Asset-Backed Securities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8.5 Valuation of corporate bonds </vt:lpstr>
      <vt:lpstr> 8.5 Quantitative analysis </vt:lpstr>
      <vt:lpstr>8.5 Merton model : principles </vt:lpstr>
      <vt:lpstr>8.5 Merton model : assumptions</vt:lpstr>
      <vt:lpstr>Présentation PowerPoint</vt:lpstr>
      <vt:lpstr>Présentation PowerPoint</vt:lpstr>
      <vt:lpstr>8.5 Debt as an option </vt:lpstr>
      <vt:lpstr>Présentation PowerPoint</vt:lpstr>
      <vt:lpstr>8.5 Debt value </vt:lpstr>
      <vt:lpstr> 8.5 Spread calculation</vt:lpstr>
      <vt:lpstr>8.5 Implementation of Merton model </vt:lpstr>
      <vt:lpstr>8.5 Implementation of Merton model </vt:lpstr>
      <vt:lpstr>Présentation PowerPoint</vt:lpstr>
      <vt:lpstr>Présentation PowerPoint</vt:lpstr>
      <vt:lpstr>8.5 Merton model : conclusion </vt:lpstr>
      <vt:lpstr>8.6 Reduced form models : Fons approach</vt:lpstr>
      <vt:lpstr>8.6 Reduced form models : Fons approach</vt:lpstr>
      <vt:lpstr>8.6 Reduced form models : Fons approach</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9.1 Real return assets and protection from inflation: Strong case for inflation-linked bonds </vt:lpstr>
      <vt:lpstr>9.1 Real return assets and protection from inflation: Strong case for inflation-linked bonds </vt:lpstr>
      <vt:lpstr>Présentation PowerPoint</vt:lpstr>
      <vt:lpstr>Présentation PowerPoint</vt:lpstr>
      <vt:lpstr>Présentation PowerPoint</vt:lpstr>
      <vt:lpstr>Présentation PowerPoint</vt:lpstr>
      <vt:lpstr>9.3 A mature and rapidly growing asset class</vt:lpstr>
      <vt:lpstr>9.3 Overview of main developed market inflation-linked bond issuers</vt:lpstr>
      <vt:lpstr>Présentation PowerPoint</vt:lpstr>
      <vt:lpstr>Présentation PowerPoint</vt:lpstr>
      <vt:lpstr>Présentation PowerPoint</vt:lpstr>
      <vt:lpstr>Présentation PowerPoint</vt:lpstr>
      <vt:lpstr>Présentation PowerPoint</vt:lpstr>
      <vt:lpstr>Présentation PowerPoint</vt:lpstr>
    </vt:vector>
  </TitlesOfParts>
  <Company>Sinopia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F1303080</dc:creator>
  <cp:keywords>PUBLIC</cp:keywords>
  <dc:description>PUBLIC</dc:description>
  <cp:lastModifiedBy>chiraz mnif</cp:lastModifiedBy>
  <cp:revision>694</cp:revision>
  <cp:lastPrinted>2018-01-02T14:58:00Z</cp:lastPrinted>
  <dcterms:created xsi:type="dcterms:W3CDTF">2004-12-09T15:51:48Z</dcterms:created>
  <dcterms:modified xsi:type="dcterms:W3CDTF">2024-03-03T18:29:03Z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Internal</vt:lpwstr>
  </property>
  <property fmtid="{D5CDD505-2E9C-101B-9397-08002B2CF9AE}" pid="3" name="Footers">
    <vt:lpwstr>Footers</vt:lpwstr>
  </property>
  <property fmtid="{D5CDD505-2E9C-101B-9397-08002B2CF9AE}" pid="4" name="MSIP_Label_3486a02c-2dfb-4efe-823f-aa2d1f0e6ab7_Enabled">
    <vt:lpwstr>true</vt:lpwstr>
  </property>
  <property fmtid="{D5CDD505-2E9C-101B-9397-08002B2CF9AE}" pid="5" name="MSIP_Label_3486a02c-2dfb-4efe-823f-aa2d1f0e6ab7_SetDate">
    <vt:lpwstr>2022-03-06T12:35:50Z</vt:lpwstr>
  </property>
  <property fmtid="{D5CDD505-2E9C-101B-9397-08002B2CF9AE}" pid="6" name="MSIP_Label_3486a02c-2dfb-4efe-823f-aa2d1f0e6ab7_Method">
    <vt:lpwstr>Standard</vt:lpwstr>
  </property>
  <property fmtid="{D5CDD505-2E9C-101B-9397-08002B2CF9AE}" pid="7" name="MSIP_Label_3486a02c-2dfb-4efe-823f-aa2d1f0e6ab7_Name">
    <vt:lpwstr>CLAPUBLIC</vt:lpwstr>
  </property>
  <property fmtid="{D5CDD505-2E9C-101B-9397-08002B2CF9AE}" pid="8" name="MSIP_Label_3486a02c-2dfb-4efe-823f-aa2d1f0e6ab7_SiteId">
    <vt:lpwstr>e0fd434d-ba64-497b-90d2-859c472e1a92</vt:lpwstr>
  </property>
  <property fmtid="{D5CDD505-2E9C-101B-9397-08002B2CF9AE}" pid="9" name="MSIP_Label_3486a02c-2dfb-4efe-823f-aa2d1f0e6ab7_ActionId">
    <vt:lpwstr>8dc5e72f-b17f-4283-9df3-096aeec9eed6</vt:lpwstr>
  </property>
  <property fmtid="{D5CDD505-2E9C-101B-9397-08002B2CF9AE}" pid="10" name="MSIP_Label_3486a02c-2dfb-4efe-823f-aa2d1f0e6ab7_ContentBits">
    <vt:lpwstr>2</vt:lpwstr>
  </property>
  <property fmtid="{D5CDD505-2E9C-101B-9397-08002B2CF9AE}" pid="11" name="Classification">
    <vt:lpwstr>PUBLIC</vt:lpwstr>
  </property>
</Properties>
</file>